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Relationship Id="rId3" Type="http://schemas.openxmlformats.org/officeDocument/2006/relationships/image" Target="../media/image10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lick to Start"/>
          <p:cNvSpPr txBox="1"/>
          <p:nvPr/>
        </p:nvSpPr>
        <p:spPr>
          <a:xfrm>
            <a:off x="11248644" y="6627317"/>
            <a:ext cx="188671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Click to 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9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33" name="SENSORS AND ACTUATORS"/>
          <p:cNvSpPr txBox="1"/>
          <p:nvPr/>
        </p:nvSpPr>
        <p:spPr>
          <a:xfrm>
            <a:off x="9266110" y="793478"/>
            <a:ext cx="5851780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300">
                <a:solidFill>
                  <a:srgbClr val="000000"/>
                </a:solidFill>
              </a:defRPr>
            </a:lvl1pPr>
          </a:lstStyle>
          <a:p>
            <a:pPr/>
            <a:r>
              <a:t>SENSORS AND ACTUATORS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4069512" y="2400075"/>
            <a:ext cx="4745039" cy="4061375"/>
            <a:chOff x="0" y="0"/>
            <a:chExt cx="4745038" cy="4061374"/>
          </a:xfrm>
        </p:grpSpPr>
        <p:pic>
          <p:nvPicPr>
            <p:cNvPr id="234" name="MPU6050 Module.jpeg" descr="MPU6050 Module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45039" cy="4061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MPU6050"/>
            <p:cNvSpPr txBox="1"/>
            <p:nvPr/>
          </p:nvSpPr>
          <p:spPr>
            <a:xfrm>
              <a:off x="1634903" y="3597880"/>
              <a:ext cx="1475233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MPU6050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16603416" y="3300838"/>
            <a:ext cx="3694358" cy="2936357"/>
            <a:chOff x="0" y="0"/>
            <a:chExt cx="3694357" cy="2936356"/>
          </a:xfrm>
        </p:grpSpPr>
        <p:pic>
          <p:nvPicPr>
            <p:cNvPr id="237" name="bluetoothhc-05ttlmodule-makerbazar_800x.jpeg" descr="bluetoothhc-05ttlmodule-makerbazar_800x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94358" cy="2863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HC-05"/>
            <p:cNvSpPr txBox="1"/>
            <p:nvPr/>
          </p:nvSpPr>
          <p:spPr>
            <a:xfrm>
              <a:off x="1931539" y="2474991"/>
              <a:ext cx="101193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HC-05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16005844" y="7824549"/>
            <a:ext cx="4889501" cy="4038601"/>
            <a:chOff x="0" y="0"/>
            <a:chExt cx="4889500" cy="4038600"/>
          </a:xfrm>
        </p:grpSpPr>
        <p:pic>
          <p:nvPicPr>
            <p:cNvPr id="240" name="61yfIwAxe0L._SX385_.jpg" descr="61yfIwAxe0L._SX385_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89500" cy="403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ervo SG90"/>
            <p:cNvSpPr txBox="1"/>
            <p:nvPr/>
          </p:nvSpPr>
          <p:spPr>
            <a:xfrm>
              <a:off x="2799995" y="3467592"/>
              <a:ext cx="1803198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Servo SG90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4195867" y="7301516"/>
            <a:ext cx="4492328" cy="4492328"/>
            <a:chOff x="0" y="0"/>
            <a:chExt cx="4492327" cy="4492327"/>
          </a:xfrm>
        </p:grpSpPr>
        <p:pic>
          <p:nvPicPr>
            <p:cNvPr id="243" name="arduino-nano-500x500.jpeg" descr="arduino-nano-500x500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92328" cy="4492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Arduino Nano"/>
            <p:cNvSpPr txBox="1"/>
            <p:nvPr/>
          </p:nvSpPr>
          <p:spPr>
            <a:xfrm>
              <a:off x="1254649" y="3953450"/>
              <a:ext cx="198303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Arduino Nano</a:t>
              </a:r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25211428" y="5234683"/>
            <a:ext cx="9747671" cy="3246634"/>
            <a:chOff x="0" y="0"/>
            <a:chExt cx="9747670" cy="3246632"/>
          </a:xfrm>
        </p:grpSpPr>
        <p:sp>
          <p:nvSpPr>
            <p:cNvPr id="246" name="Rectangle"/>
            <p:cNvSpPr/>
            <p:nvPr/>
          </p:nvSpPr>
          <p:spPr>
            <a:xfrm>
              <a:off x="1658575" y="967393"/>
              <a:ext cx="6976136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" name="Group"/>
            <p:cNvSpPr/>
            <p:nvPr/>
          </p:nvSpPr>
          <p:spPr>
            <a:xfrm>
              <a:off x="7550701" y="-1"/>
              <a:ext cx="2196970" cy="104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Group"/>
            <p:cNvSpPr/>
            <p:nvPr/>
          </p:nvSpPr>
          <p:spPr>
            <a:xfrm rot="16200000">
              <a:off x="317481" y="646513"/>
              <a:ext cx="1276799" cy="191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7" y="17267"/>
                  </a:lnTo>
                  <a:cubicBezTo>
                    <a:pt x="73" y="17502"/>
                    <a:pt x="0" y="17745"/>
                    <a:pt x="0" y="17994"/>
                  </a:cubicBezTo>
                  <a:cubicBezTo>
                    <a:pt x="0" y="19987"/>
                    <a:pt x="4835" y="21600"/>
                    <a:pt x="10800" y="21600"/>
                  </a:cubicBezTo>
                  <a:cubicBezTo>
                    <a:pt x="16765" y="21600"/>
                    <a:pt x="21600" y="19987"/>
                    <a:pt x="21600" y="17994"/>
                  </a:cubicBezTo>
                  <a:cubicBezTo>
                    <a:pt x="21600" y="17745"/>
                    <a:pt x="21527" y="17502"/>
                    <a:pt x="21383" y="1726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" name="Group"/>
            <p:cNvSpPr/>
            <p:nvPr/>
          </p:nvSpPr>
          <p:spPr>
            <a:xfrm flipH="1" rot="10800000">
              <a:off x="7550700" y="2204102"/>
              <a:ext cx="2196970" cy="104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3381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7764 0.157720" origin="layout" pathEditMode="relative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36"/>
                                        </p:tgtEl>
                                      </p:cBhvr>
                                      <p:by x="29092" y="2909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1387 -0.177640" origin="layout" pathEditMode="relative">
                                      <p:cBhvr>
                                        <p:cTn id="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45"/>
                                        </p:tgtEl>
                                      </p:cBhvr>
                                      <p:by x="22359" y="2235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83689 0.152303" origin="layout" pathEditMode="relative">
                                      <p:cBhvr>
                                        <p:cTn id="2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39"/>
                                        </p:tgtEl>
                                      </p:cBhvr>
                                      <p:by x="21692" y="2169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81225 -0.277948" origin="layout" pathEditMode="relative">
                                      <p:cBhvr>
                                        <p:cTn id="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42"/>
                                        </p:tgtEl>
                                      </p:cBhvr>
                                      <p:by x="14793" y="1479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5"/>
      <p:bldP build="whole" bldLvl="1" animBg="1" rev="0" advAuto="0" spid="236" grpId="3"/>
      <p:bldP build="whole" bldLvl="1" animBg="1" rev="0" advAuto="0" spid="239" grpId="7"/>
      <p:bldP build="whole" bldLvl="1" animBg="1" rev="0" advAuto="0" spid="242" grpId="9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10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53" name="SENSORS AND ACTUATORS"/>
          <p:cNvSpPr txBox="1"/>
          <p:nvPr/>
        </p:nvSpPr>
        <p:spPr>
          <a:xfrm>
            <a:off x="9266110" y="793478"/>
            <a:ext cx="5851780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300">
                <a:solidFill>
                  <a:srgbClr val="000000"/>
                </a:solidFill>
              </a:defRPr>
            </a:lvl1pPr>
          </a:lstStyle>
          <a:p>
            <a:pPr/>
            <a:r>
              <a:t>SENSORS AND ACTUATORS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7318165" y="5234683"/>
            <a:ext cx="9747671" cy="3246634"/>
            <a:chOff x="0" y="0"/>
            <a:chExt cx="9747670" cy="3246632"/>
          </a:xfrm>
        </p:grpSpPr>
        <p:sp>
          <p:nvSpPr>
            <p:cNvPr id="254" name="Rectangle"/>
            <p:cNvSpPr/>
            <p:nvPr/>
          </p:nvSpPr>
          <p:spPr>
            <a:xfrm>
              <a:off x="1658575" y="967393"/>
              <a:ext cx="6976136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5" name="Group"/>
            <p:cNvSpPr/>
            <p:nvPr/>
          </p:nvSpPr>
          <p:spPr>
            <a:xfrm>
              <a:off x="7550701" y="-1"/>
              <a:ext cx="2196970" cy="104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" name="Group"/>
            <p:cNvSpPr/>
            <p:nvPr/>
          </p:nvSpPr>
          <p:spPr>
            <a:xfrm rot="16200000">
              <a:off x="317481" y="646513"/>
              <a:ext cx="1276799" cy="191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7" y="17267"/>
                  </a:lnTo>
                  <a:cubicBezTo>
                    <a:pt x="73" y="17502"/>
                    <a:pt x="0" y="17745"/>
                    <a:pt x="0" y="17994"/>
                  </a:cubicBezTo>
                  <a:cubicBezTo>
                    <a:pt x="0" y="19987"/>
                    <a:pt x="4835" y="21600"/>
                    <a:pt x="10800" y="21600"/>
                  </a:cubicBezTo>
                  <a:cubicBezTo>
                    <a:pt x="16765" y="21600"/>
                    <a:pt x="21600" y="19987"/>
                    <a:pt x="21600" y="17994"/>
                  </a:cubicBezTo>
                  <a:cubicBezTo>
                    <a:pt x="21600" y="17745"/>
                    <a:pt x="21527" y="17502"/>
                    <a:pt x="21383" y="1726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" name="Group"/>
            <p:cNvSpPr/>
            <p:nvPr/>
          </p:nvSpPr>
          <p:spPr>
            <a:xfrm flipH="1" rot="10800000">
              <a:off x="7550700" y="2204102"/>
              <a:ext cx="2196970" cy="104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10619657" y="14546662"/>
            <a:ext cx="3144686" cy="1270001"/>
            <a:chOff x="0" y="0"/>
            <a:chExt cx="3144684" cy="1270000"/>
          </a:xfrm>
        </p:grpSpPr>
        <p:sp>
          <p:nvSpPr>
            <p:cNvPr id="259" name="Rectangle"/>
            <p:cNvSpPr/>
            <p:nvPr/>
          </p:nvSpPr>
          <p:spPr>
            <a:xfrm>
              <a:off x="0" y="0"/>
              <a:ext cx="3144685" cy="1270000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" name="FUEL"/>
            <p:cNvSpPr txBox="1"/>
            <p:nvPr/>
          </p:nvSpPr>
          <p:spPr>
            <a:xfrm>
              <a:off x="877494" y="292933"/>
              <a:ext cx="1389698" cy="684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FUEL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606858" origin="layout" pathEditMode="relative">
                                      <p:cBhvr>
                                        <p:cTn id="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89769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11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64" name="SENSORS AND ACTUATORS"/>
          <p:cNvSpPr txBox="1"/>
          <p:nvPr/>
        </p:nvSpPr>
        <p:spPr>
          <a:xfrm>
            <a:off x="9266110" y="793478"/>
            <a:ext cx="5851780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300">
                <a:solidFill>
                  <a:srgbClr val="000000"/>
                </a:solidFill>
              </a:defRPr>
            </a:lvl1pPr>
          </a:lstStyle>
          <a:p>
            <a:pPr/>
            <a:r>
              <a:t>SENSORS AND ACTUATORS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5811294" y="5234683"/>
            <a:ext cx="9747672" cy="3246634"/>
            <a:chOff x="0" y="0"/>
            <a:chExt cx="9747670" cy="3246632"/>
          </a:xfrm>
        </p:grpSpPr>
        <p:sp>
          <p:nvSpPr>
            <p:cNvPr id="265" name="Rectangle"/>
            <p:cNvSpPr/>
            <p:nvPr/>
          </p:nvSpPr>
          <p:spPr>
            <a:xfrm>
              <a:off x="1658575" y="967393"/>
              <a:ext cx="6976136" cy="127000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" name="Group"/>
            <p:cNvSpPr/>
            <p:nvPr/>
          </p:nvSpPr>
          <p:spPr>
            <a:xfrm>
              <a:off x="7550701" y="-1"/>
              <a:ext cx="2196970" cy="104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" name="Group"/>
            <p:cNvSpPr/>
            <p:nvPr/>
          </p:nvSpPr>
          <p:spPr>
            <a:xfrm rot="16200000">
              <a:off x="317481" y="646513"/>
              <a:ext cx="1276799" cy="191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7" y="17267"/>
                  </a:lnTo>
                  <a:cubicBezTo>
                    <a:pt x="73" y="17502"/>
                    <a:pt x="0" y="17745"/>
                    <a:pt x="0" y="17994"/>
                  </a:cubicBezTo>
                  <a:cubicBezTo>
                    <a:pt x="0" y="19987"/>
                    <a:pt x="4835" y="21600"/>
                    <a:pt x="10800" y="21600"/>
                  </a:cubicBezTo>
                  <a:cubicBezTo>
                    <a:pt x="16765" y="21600"/>
                    <a:pt x="21600" y="19987"/>
                    <a:pt x="21600" y="17994"/>
                  </a:cubicBezTo>
                  <a:cubicBezTo>
                    <a:pt x="21600" y="17745"/>
                    <a:pt x="21527" y="17502"/>
                    <a:pt x="21383" y="1726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" name="Group"/>
            <p:cNvSpPr/>
            <p:nvPr/>
          </p:nvSpPr>
          <p:spPr>
            <a:xfrm flipH="1" rot="10800000">
              <a:off x="7550700" y="2204102"/>
              <a:ext cx="2196970" cy="104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0" name="Line"/>
          <p:cNvSpPr/>
          <p:nvPr/>
        </p:nvSpPr>
        <p:spPr>
          <a:xfrm flipV="1">
            <a:off x="4166161" y="-14782911"/>
            <a:ext cx="1" cy="1450778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WHERE IS AI?"/>
          <p:cNvSpPr txBox="1"/>
          <p:nvPr/>
        </p:nvSpPr>
        <p:spPr>
          <a:xfrm>
            <a:off x="24837428" y="6342370"/>
            <a:ext cx="5420590" cy="103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200">
                <a:solidFill>
                  <a:srgbClr val="000000"/>
                </a:solidFill>
              </a:defRPr>
            </a:lvl1pPr>
          </a:lstStyle>
          <a:p>
            <a:pPr/>
            <a:r>
              <a:t>WHERE IS AI?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63444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8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1.025381" origin="layout" pathEditMode="relative">
                                      <p:cBhvr>
                                        <p:cTn id="12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after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71281 -0.000000" origin="layout" pathEditMode="relative">
                                      <p:cBhvr>
                                        <p:cTn id="2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2"/>
      <p:bldP build="whole" bldLvl="1" animBg="1" rev="0" advAuto="0" spid="26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I APPLICATION"/>
          <p:cNvSpPr txBox="1"/>
          <p:nvPr/>
        </p:nvSpPr>
        <p:spPr>
          <a:xfrm>
            <a:off x="10122154" y="870594"/>
            <a:ext cx="41396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AI APPLICATION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26550590" y="4318000"/>
            <a:ext cx="5080001" cy="5080000"/>
            <a:chOff x="0" y="0"/>
            <a:chExt cx="5080000" cy="5080000"/>
          </a:xfrm>
        </p:grpSpPr>
        <p:pic>
          <p:nvPicPr>
            <p:cNvPr id="274" name="engine-bulk-pack-400x400.jpeg" descr="engine-bulk-pack-400x400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80000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ROCKET MOTOR"/>
            <p:cNvSpPr txBox="1"/>
            <p:nvPr/>
          </p:nvSpPr>
          <p:spPr>
            <a:xfrm>
              <a:off x="1469684" y="3995729"/>
              <a:ext cx="26429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ROCKET MOTOR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-10047401" y="4405706"/>
            <a:ext cx="8686456" cy="4904588"/>
            <a:chOff x="0" y="0"/>
            <a:chExt cx="8686455" cy="4904586"/>
          </a:xfrm>
        </p:grpSpPr>
        <p:pic>
          <p:nvPicPr>
            <p:cNvPr id="277" name="missile-warhead-on-white-background-260nw-1390840322.jpeg" descr="missile-warhead-on-white-background-260nw-139084032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7673"/>
            <a:stretch>
              <a:fillRect/>
            </a:stretch>
          </p:blipFill>
          <p:spPr>
            <a:xfrm>
              <a:off x="0" y="0"/>
              <a:ext cx="8686456" cy="4860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MISSILE"/>
            <p:cNvSpPr txBox="1"/>
            <p:nvPr/>
          </p:nvSpPr>
          <p:spPr>
            <a:xfrm>
              <a:off x="3670965" y="4443527"/>
              <a:ext cx="134447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MISSILE</a:t>
              </a:r>
            </a:p>
          </p:txBody>
        </p:sp>
      </p:grpSp>
      <p:sp>
        <p:nvSpPr>
          <p:cNvPr id="280" name="12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2827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41617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I APPLICATION"/>
          <p:cNvSpPr txBox="1"/>
          <p:nvPr/>
        </p:nvSpPr>
        <p:spPr>
          <a:xfrm>
            <a:off x="10122154" y="870594"/>
            <a:ext cx="41396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AI APPLICATION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15715358" y="4318000"/>
            <a:ext cx="5080001" cy="5080000"/>
            <a:chOff x="0" y="0"/>
            <a:chExt cx="5080000" cy="5080000"/>
          </a:xfrm>
        </p:grpSpPr>
        <p:pic>
          <p:nvPicPr>
            <p:cNvPr id="283" name="engine-bulk-pack-400x400.jpeg" descr="engine-bulk-pack-400x400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80000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ROCKET MOTOR"/>
            <p:cNvSpPr txBox="1"/>
            <p:nvPr/>
          </p:nvSpPr>
          <p:spPr>
            <a:xfrm>
              <a:off x="1469684" y="3995729"/>
              <a:ext cx="26429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ROCKET MOTOR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1831583" y="4427735"/>
            <a:ext cx="8686456" cy="4904588"/>
            <a:chOff x="0" y="0"/>
            <a:chExt cx="8686455" cy="4904586"/>
          </a:xfrm>
        </p:grpSpPr>
        <p:pic>
          <p:nvPicPr>
            <p:cNvPr id="286" name="missile-warhead-on-white-background-260nw-1390840322.jpeg" descr="missile-warhead-on-white-background-260nw-139084032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7673"/>
            <a:stretch>
              <a:fillRect/>
            </a:stretch>
          </p:blipFill>
          <p:spPr>
            <a:xfrm>
              <a:off x="0" y="0"/>
              <a:ext cx="8686456" cy="4860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MISSILE"/>
            <p:cNvSpPr txBox="1"/>
            <p:nvPr/>
          </p:nvSpPr>
          <p:spPr>
            <a:xfrm>
              <a:off x="3670965" y="4443527"/>
              <a:ext cx="134447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MISSILE</a:t>
              </a:r>
            </a:p>
          </p:txBody>
        </p:sp>
      </p:grpSp>
      <p:sp>
        <p:nvSpPr>
          <p:cNvPr id="289" name="HOW MUCH AMOUNT OF FUEL CAN LIFT HOW MUCH LOAD"/>
          <p:cNvSpPr txBox="1"/>
          <p:nvPr/>
        </p:nvSpPr>
        <p:spPr>
          <a:xfrm>
            <a:off x="2461984" y="-3854840"/>
            <a:ext cx="19460033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HOW MUCH AMOUNT OF FUEL CAN LIFT HOW MUCH LOAD</a:t>
            </a:r>
          </a:p>
        </p:txBody>
      </p:sp>
      <p:sp>
        <p:nvSpPr>
          <p:cNvPr id="290" name="13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638177" origin="layout" pathEditMode="relative">
                                      <p:cBhvr>
                                        <p:cTn id="6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696033" origin="layout" pathEditMode="relative">
                                      <p:cBhvr>
                                        <p:cTn id="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725540" origin="layout" pathEditMode="relative">
                                      <p:cBhvr>
                                        <p:cTn id="12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"/>
          <p:cNvSpPr/>
          <p:nvPr/>
        </p:nvSpPr>
        <p:spPr>
          <a:xfrm>
            <a:off x="9926756" y="4463454"/>
            <a:ext cx="2590801" cy="4789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872"/>
                </a:lnTo>
                <a:lnTo>
                  <a:pt x="0" y="21600"/>
                </a:lnTo>
                <a:lnTo>
                  <a:pt x="10588" y="21600"/>
                </a:lnTo>
                <a:lnTo>
                  <a:pt x="21600" y="21600"/>
                </a:lnTo>
                <a:lnTo>
                  <a:pt x="21600" y="15872"/>
                </a:lnTo>
                <a:lnTo>
                  <a:pt x="10588" y="15872"/>
                </a:lnTo>
                <a:lnTo>
                  <a:pt x="10588" y="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3" name="Shape"/>
          <p:cNvSpPr/>
          <p:nvPr/>
        </p:nvSpPr>
        <p:spPr>
          <a:xfrm rot="10800000">
            <a:off x="11866443" y="4463454"/>
            <a:ext cx="2590801" cy="4789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872"/>
                </a:lnTo>
                <a:lnTo>
                  <a:pt x="0" y="21600"/>
                </a:lnTo>
                <a:lnTo>
                  <a:pt x="10588" y="21600"/>
                </a:lnTo>
                <a:lnTo>
                  <a:pt x="21600" y="21600"/>
                </a:lnTo>
                <a:lnTo>
                  <a:pt x="21600" y="15872"/>
                </a:lnTo>
                <a:lnTo>
                  <a:pt x="10588" y="15872"/>
                </a:lnTo>
                <a:lnTo>
                  <a:pt x="10588" y="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4" name="Rectangle"/>
          <p:cNvSpPr/>
          <p:nvPr/>
        </p:nvSpPr>
        <p:spPr>
          <a:xfrm>
            <a:off x="11863647" y="-2865248"/>
            <a:ext cx="656706" cy="23027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97" name="Group"/>
          <p:cNvGrpSpPr/>
          <p:nvPr/>
        </p:nvGrpSpPr>
        <p:grpSpPr>
          <a:xfrm>
            <a:off x="-6773121" y="4039308"/>
            <a:ext cx="5813759" cy="5637384"/>
            <a:chOff x="-149" y="0"/>
            <a:chExt cx="5813757" cy="5637383"/>
          </a:xfrm>
        </p:grpSpPr>
        <p:pic>
          <p:nvPicPr>
            <p:cNvPr id="295" name="load-cell-india-800x800.jpeg" descr="load-cell-india-800x800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544" t="13138" r="20907" b="17547"/>
            <a:stretch>
              <a:fillRect/>
            </a:stretch>
          </p:blipFill>
          <p:spPr>
            <a:xfrm>
              <a:off x="-150" y="0"/>
              <a:ext cx="5813759" cy="540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96" fill="norm" stroke="1" extrusionOk="0">
                  <a:moveTo>
                    <a:pt x="1801" y="0"/>
                  </a:moveTo>
                  <a:cubicBezTo>
                    <a:pt x="1607" y="0"/>
                    <a:pt x="1537" y="60"/>
                    <a:pt x="1537" y="227"/>
                  </a:cubicBezTo>
                  <a:cubicBezTo>
                    <a:pt x="1537" y="465"/>
                    <a:pt x="1619" y="501"/>
                    <a:pt x="1898" y="385"/>
                  </a:cubicBezTo>
                  <a:cubicBezTo>
                    <a:pt x="2165" y="275"/>
                    <a:pt x="2096" y="0"/>
                    <a:pt x="1801" y="0"/>
                  </a:cubicBezTo>
                  <a:close/>
                  <a:moveTo>
                    <a:pt x="1177" y="533"/>
                  </a:moveTo>
                  <a:cubicBezTo>
                    <a:pt x="1145" y="515"/>
                    <a:pt x="1096" y="537"/>
                    <a:pt x="1017" y="590"/>
                  </a:cubicBezTo>
                  <a:cubicBezTo>
                    <a:pt x="843" y="707"/>
                    <a:pt x="842" y="731"/>
                    <a:pt x="998" y="916"/>
                  </a:cubicBezTo>
                  <a:cubicBezTo>
                    <a:pt x="1114" y="1055"/>
                    <a:pt x="1317" y="1116"/>
                    <a:pt x="1643" y="1111"/>
                  </a:cubicBezTo>
                  <a:lnTo>
                    <a:pt x="2117" y="1105"/>
                  </a:lnTo>
                  <a:lnTo>
                    <a:pt x="1696" y="1035"/>
                  </a:lnTo>
                  <a:cubicBezTo>
                    <a:pt x="1364" y="981"/>
                    <a:pt x="1265" y="913"/>
                    <a:pt x="1239" y="715"/>
                  </a:cubicBezTo>
                  <a:cubicBezTo>
                    <a:pt x="1225" y="609"/>
                    <a:pt x="1210" y="551"/>
                    <a:pt x="1177" y="533"/>
                  </a:cubicBezTo>
                  <a:close/>
                  <a:moveTo>
                    <a:pt x="1029" y="1706"/>
                  </a:moveTo>
                  <a:cubicBezTo>
                    <a:pt x="754" y="1706"/>
                    <a:pt x="741" y="1730"/>
                    <a:pt x="780" y="2163"/>
                  </a:cubicBezTo>
                  <a:cubicBezTo>
                    <a:pt x="804" y="2439"/>
                    <a:pt x="763" y="2694"/>
                    <a:pt x="677" y="2808"/>
                  </a:cubicBezTo>
                  <a:cubicBezTo>
                    <a:pt x="549" y="2975"/>
                    <a:pt x="560" y="2989"/>
                    <a:pt x="777" y="2928"/>
                  </a:cubicBezTo>
                  <a:cubicBezTo>
                    <a:pt x="948" y="2881"/>
                    <a:pt x="1041" y="2917"/>
                    <a:pt x="1088" y="3051"/>
                  </a:cubicBezTo>
                  <a:cubicBezTo>
                    <a:pt x="1124" y="3155"/>
                    <a:pt x="1228" y="3305"/>
                    <a:pt x="1319" y="3384"/>
                  </a:cubicBezTo>
                  <a:cubicBezTo>
                    <a:pt x="1467" y="3511"/>
                    <a:pt x="1466" y="3540"/>
                    <a:pt x="1297" y="3682"/>
                  </a:cubicBezTo>
                  <a:cubicBezTo>
                    <a:pt x="1134" y="3818"/>
                    <a:pt x="1130" y="3847"/>
                    <a:pt x="1270" y="3905"/>
                  </a:cubicBezTo>
                  <a:cubicBezTo>
                    <a:pt x="1377" y="3949"/>
                    <a:pt x="1436" y="4139"/>
                    <a:pt x="1446" y="4460"/>
                  </a:cubicBezTo>
                  <a:cubicBezTo>
                    <a:pt x="1454" y="4762"/>
                    <a:pt x="1477" y="4838"/>
                    <a:pt x="1506" y="4661"/>
                  </a:cubicBezTo>
                  <a:cubicBezTo>
                    <a:pt x="1531" y="4505"/>
                    <a:pt x="1622" y="4320"/>
                    <a:pt x="1706" y="4249"/>
                  </a:cubicBezTo>
                  <a:cubicBezTo>
                    <a:pt x="1841" y="4137"/>
                    <a:pt x="1840" y="4112"/>
                    <a:pt x="1699" y="4054"/>
                  </a:cubicBezTo>
                  <a:cubicBezTo>
                    <a:pt x="1601" y="4014"/>
                    <a:pt x="1537" y="3845"/>
                    <a:pt x="1537" y="3626"/>
                  </a:cubicBezTo>
                  <a:cubicBezTo>
                    <a:pt x="1537" y="3421"/>
                    <a:pt x="1461" y="3207"/>
                    <a:pt x="1362" y="3128"/>
                  </a:cubicBezTo>
                  <a:cubicBezTo>
                    <a:pt x="1179" y="2985"/>
                    <a:pt x="1238" y="2544"/>
                    <a:pt x="1423" y="2667"/>
                  </a:cubicBezTo>
                  <a:cubicBezTo>
                    <a:pt x="1637" y="2809"/>
                    <a:pt x="1635" y="2503"/>
                    <a:pt x="1421" y="2288"/>
                  </a:cubicBezTo>
                  <a:cubicBezTo>
                    <a:pt x="1288" y="2155"/>
                    <a:pt x="1219" y="1985"/>
                    <a:pt x="1256" y="1882"/>
                  </a:cubicBezTo>
                  <a:cubicBezTo>
                    <a:pt x="1303" y="1748"/>
                    <a:pt x="1248" y="1706"/>
                    <a:pt x="1029" y="1706"/>
                  </a:cubicBezTo>
                  <a:close/>
                  <a:moveTo>
                    <a:pt x="1963" y="1706"/>
                  </a:moveTo>
                  <a:cubicBezTo>
                    <a:pt x="1906" y="1706"/>
                    <a:pt x="1888" y="1782"/>
                    <a:pt x="1921" y="1876"/>
                  </a:cubicBezTo>
                  <a:cubicBezTo>
                    <a:pt x="1955" y="1970"/>
                    <a:pt x="2000" y="2047"/>
                    <a:pt x="2023" y="2047"/>
                  </a:cubicBezTo>
                  <a:cubicBezTo>
                    <a:pt x="2046" y="2047"/>
                    <a:pt x="2066" y="1970"/>
                    <a:pt x="2066" y="1876"/>
                  </a:cubicBezTo>
                  <a:cubicBezTo>
                    <a:pt x="2066" y="1782"/>
                    <a:pt x="2019" y="1706"/>
                    <a:pt x="1963" y="1706"/>
                  </a:cubicBezTo>
                  <a:close/>
                  <a:moveTo>
                    <a:pt x="2008" y="3236"/>
                  </a:moveTo>
                  <a:cubicBezTo>
                    <a:pt x="1989" y="3228"/>
                    <a:pt x="1976" y="3293"/>
                    <a:pt x="1976" y="3410"/>
                  </a:cubicBezTo>
                  <a:cubicBezTo>
                    <a:pt x="1976" y="3567"/>
                    <a:pt x="2000" y="3631"/>
                    <a:pt x="2029" y="3553"/>
                  </a:cubicBezTo>
                  <a:cubicBezTo>
                    <a:pt x="2058" y="3475"/>
                    <a:pt x="2058" y="3348"/>
                    <a:pt x="2029" y="3269"/>
                  </a:cubicBezTo>
                  <a:cubicBezTo>
                    <a:pt x="2022" y="3250"/>
                    <a:pt x="2015" y="3239"/>
                    <a:pt x="2008" y="3236"/>
                  </a:cubicBezTo>
                  <a:close/>
                  <a:moveTo>
                    <a:pt x="10254" y="3525"/>
                  </a:moveTo>
                  <a:cubicBezTo>
                    <a:pt x="10167" y="3525"/>
                    <a:pt x="10095" y="3575"/>
                    <a:pt x="10095" y="3636"/>
                  </a:cubicBezTo>
                  <a:cubicBezTo>
                    <a:pt x="10095" y="3696"/>
                    <a:pt x="10167" y="3716"/>
                    <a:pt x="10254" y="3680"/>
                  </a:cubicBezTo>
                  <a:cubicBezTo>
                    <a:pt x="10341" y="3644"/>
                    <a:pt x="10411" y="3594"/>
                    <a:pt x="10411" y="3569"/>
                  </a:cubicBezTo>
                  <a:cubicBezTo>
                    <a:pt x="10411" y="3544"/>
                    <a:pt x="10341" y="3525"/>
                    <a:pt x="10254" y="3525"/>
                  </a:cubicBezTo>
                  <a:close/>
                  <a:moveTo>
                    <a:pt x="7444" y="3539"/>
                  </a:moveTo>
                  <a:cubicBezTo>
                    <a:pt x="7408" y="3537"/>
                    <a:pt x="7366" y="3545"/>
                    <a:pt x="7328" y="3561"/>
                  </a:cubicBezTo>
                  <a:cubicBezTo>
                    <a:pt x="7244" y="3597"/>
                    <a:pt x="7268" y="3624"/>
                    <a:pt x="7391" y="3629"/>
                  </a:cubicBezTo>
                  <a:cubicBezTo>
                    <a:pt x="7503" y="3634"/>
                    <a:pt x="7565" y="3608"/>
                    <a:pt x="7530" y="3571"/>
                  </a:cubicBezTo>
                  <a:cubicBezTo>
                    <a:pt x="7512" y="3552"/>
                    <a:pt x="7481" y="3541"/>
                    <a:pt x="7444" y="3539"/>
                  </a:cubicBezTo>
                  <a:close/>
                  <a:moveTo>
                    <a:pt x="13159" y="3539"/>
                  </a:moveTo>
                  <a:cubicBezTo>
                    <a:pt x="13111" y="3539"/>
                    <a:pt x="13063" y="3547"/>
                    <a:pt x="13026" y="3563"/>
                  </a:cubicBezTo>
                  <a:cubicBezTo>
                    <a:pt x="12954" y="3594"/>
                    <a:pt x="13014" y="3621"/>
                    <a:pt x="13159" y="3621"/>
                  </a:cubicBezTo>
                  <a:cubicBezTo>
                    <a:pt x="13304" y="3621"/>
                    <a:pt x="13363" y="3594"/>
                    <a:pt x="13290" y="3563"/>
                  </a:cubicBezTo>
                  <a:cubicBezTo>
                    <a:pt x="13254" y="3547"/>
                    <a:pt x="13207" y="3539"/>
                    <a:pt x="13159" y="3539"/>
                  </a:cubicBezTo>
                  <a:close/>
                  <a:moveTo>
                    <a:pt x="9031" y="3574"/>
                  </a:moveTo>
                  <a:cubicBezTo>
                    <a:pt x="8877" y="3570"/>
                    <a:pt x="8693" y="3640"/>
                    <a:pt x="8405" y="3782"/>
                  </a:cubicBezTo>
                  <a:cubicBezTo>
                    <a:pt x="8202" y="3881"/>
                    <a:pt x="7950" y="3992"/>
                    <a:pt x="7845" y="4027"/>
                  </a:cubicBezTo>
                  <a:cubicBezTo>
                    <a:pt x="7737" y="4063"/>
                    <a:pt x="7668" y="4176"/>
                    <a:pt x="7686" y="4290"/>
                  </a:cubicBezTo>
                  <a:cubicBezTo>
                    <a:pt x="7710" y="4445"/>
                    <a:pt x="7644" y="4492"/>
                    <a:pt x="7400" y="4492"/>
                  </a:cubicBezTo>
                  <a:cubicBezTo>
                    <a:pt x="7226" y="4492"/>
                    <a:pt x="6905" y="4619"/>
                    <a:pt x="6687" y="4776"/>
                  </a:cubicBezTo>
                  <a:cubicBezTo>
                    <a:pt x="6312" y="5045"/>
                    <a:pt x="6296" y="5083"/>
                    <a:pt x="6360" y="5515"/>
                  </a:cubicBezTo>
                  <a:cubicBezTo>
                    <a:pt x="6509" y="6506"/>
                    <a:pt x="6478" y="6750"/>
                    <a:pt x="6166" y="7072"/>
                  </a:cubicBezTo>
                  <a:cubicBezTo>
                    <a:pt x="5866" y="7380"/>
                    <a:pt x="5777" y="7772"/>
                    <a:pt x="5976" y="7904"/>
                  </a:cubicBezTo>
                  <a:cubicBezTo>
                    <a:pt x="6165" y="8030"/>
                    <a:pt x="5960" y="8207"/>
                    <a:pt x="5705" y="8139"/>
                  </a:cubicBezTo>
                  <a:cubicBezTo>
                    <a:pt x="5569" y="8102"/>
                    <a:pt x="5430" y="8123"/>
                    <a:pt x="5394" y="8186"/>
                  </a:cubicBezTo>
                  <a:cubicBezTo>
                    <a:pt x="5358" y="8249"/>
                    <a:pt x="5214" y="8300"/>
                    <a:pt x="5074" y="8300"/>
                  </a:cubicBezTo>
                  <a:cubicBezTo>
                    <a:pt x="4905" y="8300"/>
                    <a:pt x="4838" y="8351"/>
                    <a:pt x="4874" y="8453"/>
                  </a:cubicBezTo>
                  <a:cubicBezTo>
                    <a:pt x="4904" y="8536"/>
                    <a:pt x="4853" y="8673"/>
                    <a:pt x="4762" y="8754"/>
                  </a:cubicBezTo>
                  <a:cubicBezTo>
                    <a:pt x="4645" y="8858"/>
                    <a:pt x="4616" y="9009"/>
                    <a:pt x="4662" y="9271"/>
                  </a:cubicBezTo>
                  <a:cubicBezTo>
                    <a:pt x="4697" y="9474"/>
                    <a:pt x="4678" y="9671"/>
                    <a:pt x="4620" y="9710"/>
                  </a:cubicBezTo>
                  <a:cubicBezTo>
                    <a:pt x="4327" y="9905"/>
                    <a:pt x="5182" y="10974"/>
                    <a:pt x="5696" y="11053"/>
                  </a:cubicBezTo>
                  <a:cubicBezTo>
                    <a:pt x="5820" y="11072"/>
                    <a:pt x="5921" y="11149"/>
                    <a:pt x="5921" y="11226"/>
                  </a:cubicBezTo>
                  <a:cubicBezTo>
                    <a:pt x="5921" y="11302"/>
                    <a:pt x="6227" y="11585"/>
                    <a:pt x="6602" y="11852"/>
                  </a:cubicBezTo>
                  <a:cubicBezTo>
                    <a:pt x="7102" y="12209"/>
                    <a:pt x="7314" y="12439"/>
                    <a:pt x="7399" y="12718"/>
                  </a:cubicBezTo>
                  <a:cubicBezTo>
                    <a:pt x="7462" y="12927"/>
                    <a:pt x="7594" y="13145"/>
                    <a:pt x="7692" y="13204"/>
                  </a:cubicBezTo>
                  <a:cubicBezTo>
                    <a:pt x="7823" y="13283"/>
                    <a:pt x="7853" y="13401"/>
                    <a:pt x="7807" y="13652"/>
                  </a:cubicBezTo>
                  <a:cubicBezTo>
                    <a:pt x="7762" y="13892"/>
                    <a:pt x="7799" y="14058"/>
                    <a:pt x="7932" y="14216"/>
                  </a:cubicBezTo>
                  <a:cubicBezTo>
                    <a:pt x="8036" y="14339"/>
                    <a:pt x="8079" y="14441"/>
                    <a:pt x="8029" y="14441"/>
                  </a:cubicBezTo>
                  <a:cubicBezTo>
                    <a:pt x="7980" y="14441"/>
                    <a:pt x="7996" y="14502"/>
                    <a:pt x="8065" y="14576"/>
                  </a:cubicBezTo>
                  <a:cubicBezTo>
                    <a:pt x="8161" y="14680"/>
                    <a:pt x="8150" y="14758"/>
                    <a:pt x="8016" y="14917"/>
                  </a:cubicBezTo>
                  <a:cubicBezTo>
                    <a:pt x="7857" y="15106"/>
                    <a:pt x="7858" y="15123"/>
                    <a:pt x="8015" y="15123"/>
                  </a:cubicBezTo>
                  <a:cubicBezTo>
                    <a:pt x="8267" y="15123"/>
                    <a:pt x="8405" y="15488"/>
                    <a:pt x="8333" y="15965"/>
                  </a:cubicBezTo>
                  <a:cubicBezTo>
                    <a:pt x="8284" y="16287"/>
                    <a:pt x="8304" y="16378"/>
                    <a:pt x="8417" y="16352"/>
                  </a:cubicBezTo>
                  <a:cubicBezTo>
                    <a:pt x="8503" y="16332"/>
                    <a:pt x="8563" y="16411"/>
                    <a:pt x="8563" y="16545"/>
                  </a:cubicBezTo>
                  <a:cubicBezTo>
                    <a:pt x="8563" y="16686"/>
                    <a:pt x="8504" y="16758"/>
                    <a:pt x="8408" y="16735"/>
                  </a:cubicBezTo>
                  <a:cubicBezTo>
                    <a:pt x="8291" y="16708"/>
                    <a:pt x="8299" y="16756"/>
                    <a:pt x="8446" y="16930"/>
                  </a:cubicBezTo>
                  <a:cubicBezTo>
                    <a:pt x="8555" y="17060"/>
                    <a:pt x="8612" y="17241"/>
                    <a:pt x="8576" y="17343"/>
                  </a:cubicBezTo>
                  <a:cubicBezTo>
                    <a:pt x="8534" y="17459"/>
                    <a:pt x="8646" y="17674"/>
                    <a:pt x="8887" y="17940"/>
                  </a:cubicBezTo>
                  <a:cubicBezTo>
                    <a:pt x="9177" y="18262"/>
                    <a:pt x="9247" y="18416"/>
                    <a:pt x="9198" y="18629"/>
                  </a:cubicBezTo>
                  <a:cubicBezTo>
                    <a:pt x="9140" y="18873"/>
                    <a:pt x="9161" y="18895"/>
                    <a:pt x="9391" y="18833"/>
                  </a:cubicBezTo>
                  <a:cubicBezTo>
                    <a:pt x="9670" y="18757"/>
                    <a:pt x="9953" y="19004"/>
                    <a:pt x="9831" y="19217"/>
                  </a:cubicBezTo>
                  <a:cubicBezTo>
                    <a:pt x="9784" y="19298"/>
                    <a:pt x="9846" y="19317"/>
                    <a:pt x="10011" y="19272"/>
                  </a:cubicBezTo>
                  <a:cubicBezTo>
                    <a:pt x="10149" y="19235"/>
                    <a:pt x="10397" y="19281"/>
                    <a:pt x="10568" y="19377"/>
                  </a:cubicBezTo>
                  <a:cubicBezTo>
                    <a:pt x="10770" y="19490"/>
                    <a:pt x="10917" y="19511"/>
                    <a:pt x="10998" y="19439"/>
                  </a:cubicBezTo>
                  <a:cubicBezTo>
                    <a:pt x="11065" y="19379"/>
                    <a:pt x="11268" y="19360"/>
                    <a:pt x="11447" y="19399"/>
                  </a:cubicBezTo>
                  <a:cubicBezTo>
                    <a:pt x="11626" y="19438"/>
                    <a:pt x="12026" y="19402"/>
                    <a:pt x="12334" y="19320"/>
                  </a:cubicBezTo>
                  <a:cubicBezTo>
                    <a:pt x="12642" y="19237"/>
                    <a:pt x="12936" y="19182"/>
                    <a:pt x="12987" y="19198"/>
                  </a:cubicBezTo>
                  <a:cubicBezTo>
                    <a:pt x="13118" y="19237"/>
                    <a:pt x="13472" y="18872"/>
                    <a:pt x="13641" y="18521"/>
                  </a:cubicBezTo>
                  <a:cubicBezTo>
                    <a:pt x="13747" y="18300"/>
                    <a:pt x="13761" y="18063"/>
                    <a:pt x="13694" y="17611"/>
                  </a:cubicBezTo>
                  <a:cubicBezTo>
                    <a:pt x="13635" y="17217"/>
                    <a:pt x="13640" y="16949"/>
                    <a:pt x="13710" y="16857"/>
                  </a:cubicBezTo>
                  <a:cubicBezTo>
                    <a:pt x="13815" y="16719"/>
                    <a:pt x="13804" y="16701"/>
                    <a:pt x="13577" y="16672"/>
                  </a:cubicBezTo>
                  <a:cubicBezTo>
                    <a:pt x="13426" y="16652"/>
                    <a:pt x="13275" y="16365"/>
                    <a:pt x="13331" y="16206"/>
                  </a:cubicBezTo>
                  <a:cubicBezTo>
                    <a:pt x="13393" y="16033"/>
                    <a:pt x="12534" y="14987"/>
                    <a:pt x="12380" y="15047"/>
                  </a:cubicBezTo>
                  <a:cubicBezTo>
                    <a:pt x="12223" y="15108"/>
                    <a:pt x="11870" y="14909"/>
                    <a:pt x="11935" y="14796"/>
                  </a:cubicBezTo>
                  <a:cubicBezTo>
                    <a:pt x="11983" y="14713"/>
                    <a:pt x="11845" y="14543"/>
                    <a:pt x="11273" y="13981"/>
                  </a:cubicBezTo>
                  <a:cubicBezTo>
                    <a:pt x="11137" y="13847"/>
                    <a:pt x="10943" y="13762"/>
                    <a:pt x="10840" y="13791"/>
                  </a:cubicBezTo>
                  <a:cubicBezTo>
                    <a:pt x="10621" y="13853"/>
                    <a:pt x="10278" y="13673"/>
                    <a:pt x="10356" y="13537"/>
                  </a:cubicBezTo>
                  <a:cubicBezTo>
                    <a:pt x="10385" y="13486"/>
                    <a:pt x="10351" y="13451"/>
                    <a:pt x="10279" y="13460"/>
                  </a:cubicBezTo>
                  <a:cubicBezTo>
                    <a:pt x="10207" y="13468"/>
                    <a:pt x="10148" y="13441"/>
                    <a:pt x="10148" y="13401"/>
                  </a:cubicBezTo>
                  <a:cubicBezTo>
                    <a:pt x="10148" y="13245"/>
                    <a:pt x="9742" y="12858"/>
                    <a:pt x="9394" y="12680"/>
                  </a:cubicBezTo>
                  <a:cubicBezTo>
                    <a:pt x="9131" y="12545"/>
                    <a:pt x="9044" y="12437"/>
                    <a:pt x="9086" y="12297"/>
                  </a:cubicBezTo>
                  <a:cubicBezTo>
                    <a:pt x="9121" y="12176"/>
                    <a:pt x="9015" y="11956"/>
                    <a:pt x="8803" y="11709"/>
                  </a:cubicBezTo>
                  <a:cubicBezTo>
                    <a:pt x="8616" y="11492"/>
                    <a:pt x="8475" y="11272"/>
                    <a:pt x="8489" y="11221"/>
                  </a:cubicBezTo>
                  <a:cubicBezTo>
                    <a:pt x="8503" y="11169"/>
                    <a:pt x="8469" y="11157"/>
                    <a:pt x="8414" y="11194"/>
                  </a:cubicBezTo>
                  <a:cubicBezTo>
                    <a:pt x="8264" y="11294"/>
                    <a:pt x="8212" y="11145"/>
                    <a:pt x="8085" y="10268"/>
                  </a:cubicBezTo>
                  <a:cubicBezTo>
                    <a:pt x="7979" y="9531"/>
                    <a:pt x="7988" y="9441"/>
                    <a:pt x="8202" y="9050"/>
                  </a:cubicBezTo>
                  <a:lnTo>
                    <a:pt x="8433" y="8629"/>
                  </a:lnTo>
                  <a:lnTo>
                    <a:pt x="8708" y="8912"/>
                  </a:lnTo>
                  <a:cubicBezTo>
                    <a:pt x="8897" y="9106"/>
                    <a:pt x="9079" y="9187"/>
                    <a:pt x="9280" y="9163"/>
                  </a:cubicBezTo>
                  <a:cubicBezTo>
                    <a:pt x="9459" y="9141"/>
                    <a:pt x="9625" y="9199"/>
                    <a:pt x="9703" y="9310"/>
                  </a:cubicBezTo>
                  <a:cubicBezTo>
                    <a:pt x="9773" y="9411"/>
                    <a:pt x="10068" y="9615"/>
                    <a:pt x="10358" y="9762"/>
                  </a:cubicBezTo>
                  <a:cubicBezTo>
                    <a:pt x="10649" y="9909"/>
                    <a:pt x="10969" y="10075"/>
                    <a:pt x="11070" y="10132"/>
                  </a:cubicBezTo>
                  <a:cubicBezTo>
                    <a:pt x="11171" y="10188"/>
                    <a:pt x="11308" y="10233"/>
                    <a:pt x="11375" y="10233"/>
                  </a:cubicBezTo>
                  <a:cubicBezTo>
                    <a:pt x="11442" y="10233"/>
                    <a:pt x="11607" y="10362"/>
                    <a:pt x="11742" y="10518"/>
                  </a:cubicBezTo>
                  <a:cubicBezTo>
                    <a:pt x="11876" y="10675"/>
                    <a:pt x="12076" y="10802"/>
                    <a:pt x="12185" y="10802"/>
                  </a:cubicBezTo>
                  <a:cubicBezTo>
                    <a:pt x="12448" y="10802"/>
                    <a:pt x="13257" y="11248"/>
                    <a:pt x="13577" y="11570"/>
                  </a:cubicBezTo>
                  <a:cubicBezTo>
                    <a:pt x="13718" y="11710"/>
                    <a:pt x="13931" y="11830"/>
                    <a:pt x="14050" y="11836"/>
                  </a:cubicBezTo>
                  <a:cubicBezTo>
                    <a:pt x="14170" y="11842"/>
                    <a:pt x="14505" y="11995"/>
                    <a:pt x="14796" y="12177"/>
                  </a:cubicBezTo>
                  <a:cubicBezTo>
                    <a:pt x="15086" y="12358"/>
                    <a:pt x="15409" y="12538"/>
                    <a:pt x="15513" y="12578"/>
                  </a:cubicBezTo>
                  <a:cubicBezTo>
                    <a:pt x="15617" y="12618"/>
                    <a:pt x="15773" y="12798"/>
                    <a:pt x="15859" y="12978"/>
                  </a:cubicBezTo>
                  <a:cubicBezTo>
                    <a:pt x="15969" y="13205"/>
                    <a:pt x="16097" y="13304"/>
                    <a:pt x="16281" y="13304"/>
                  </a:cubicBezTo>
                  <a:cubicBezTo>
                    <a:pt x="16623" y="13304"/>
                    <a:pt x="17411" y="13863"/>
                    <a:pt x="17341" y="14057"/>
                  </a:cubicBezTo>
                  <a:cubicBezTo>
                    <a:pt x="17303" y="14165"/>
                    <a:pt x="17367" y="14189"/>
                    <a:pt x="17574" y="14145"/>
                  </a:cubicBezTo>
                  <a:cubicBezTo>
                    <a:pt x="17775" y="14101"/>
                    <a:pt x="17979" y="14170"/>
                    <a:pt x="18261" y="14376"/>
                  </a:cubicBezTo>
                  <a:cubicBezTo>
                    <a:pt x="18811" y="14778"/>
                    <a:pt x="19551" y="14737"/>
                    <a:pt x="19551" y="14305"/>
                  </a:cubicBezTo>
                  <a:cubicBezTo>
                    <a:pt x="19551" y="14225"/>
                    <a:pt x="19675" y="14134"/>
                    <a:pt x="19828" y="14102"/>
                  </a:cubicBezTo>
                  <a:cubicBezTo>
                    <a:pt x="19981" y="14070"/>
                    <a:pt x="20264" y="13851"/>
                    <a:pt x="20456" y="13617"/>
                  </a:cubicBezTo>
                  <a:cubicBezTo>
                    <a:pt x="20648" y="13382"/>
                    <a:pt x="20879" y="13189"/>
                    <a:pt x="20970" y="13189"/>
                  </a:cubicBezTo>
                  <a:cubicBezTo>
                    <a:pt x="21216" y="13186"/>
                    <a:pt x="21399" y="13031"/>
                    <a:pt x="21446" y="12784"/>
                  </a:cubicBezTo>
                  <a:cubicBezTo>
                    <a:pt x="21468" y="12664"/>
                    <a:pt x="21518" y="12480"/>
                    <a:pt x="21556" y="12377"/>
                  </a:cubicBezTo>
                  <a:cubicBezTo>
                    <a:pt x="21575" y="12325"/>
                    <a:pt x="21583" y="12272"/>
                    <a:pt x="21580" y="12228"/>
                  </a:cubicBezTo>
                  <a:cubicBezTo>
                    <a:pt x="21577" y="12183"/>
                    <a:pt x="21562" y="12148"/>
                    <a:pt x="21539" y="12133"/>
                  </a:cubicBezTo>
                  <a:cubicBezTo>
                    <a:pt x="21491" y="12101"/>
                    <a:pt x="21476" y="11634"/>
                    <a:pt x="21505" y="11096"/>
                  </a:cubicBezTo>
                  <a:cubicBezTo>
                    <a:pt x="21561" y="10046"/>
                    <a:pt x="21542" y="9854"/>
                    <a:pt x="21390" y="9956"/>
                  </a:cubicBezTo>
                  <a:cubicBezTo>
                    <a:pt x="21336" y="9991"/>
                    <a:pt x="21263" y="9940"/>
                    <a:pt x="21228" y="9840"/>
                  </a:cubicBezTo>
                  <a:cubicBezTo>
                    <a:pt x="21190" y="9735"/>
                    <a:pt x="21089" y="9684"/>
                    <a:pt x="20989" y="9718"/>
                  </a:cubicBezTo>
                  <a:cubicBezTo>
                    <a:pt x="20883" y="9754"/>
                    <a:pt x="20697" y="9642"/>
                    <a:pt x="20509" y="9428"/>
                  </a:cubicBezTo>
                  <a:cubicBezTo>
                    <a:pt x="20285" y="9173"/>
                    <a:pt x="20133" y="9091"/>
                    <a:pt x="19948" y="9130"/>
                  </a:cubicBezTo>
                  <a:cubicBezTo>
                    <a:pt x="19753" y="9170"/>
                    <a:pt x="19671" y="9119"/>
                    <a:pt x="19598" y="8912"/>
                  </a:cubicBezTo>
                  <a:cubicBezTo>
                    <a:pt x="19540" y="8746"/>
                    <a:pt x="19411" y="8636"/>
                    <a:pt x="19263" y="8627"/>
                  </a:cubicBezTo>
                  <a:cubicBezTo>
                    <a:pt x="18411" y="8575"/>
                    <a:pt x="17874" y="8439"/>
                    <a:pt x="17739" y="8240"/>
                  </a:cubicBezTo>
                  <a:cubicBezTo>
                    <a:pt x="17668" y="8136"/>
                    <a:pt x="17563" y="8083"/>
                    <a:pt x="17505" y="8121"/>
                  </a:cubicBezTo>
                  <a:cubicBezTo>
                    <a:pt x="17447" y="8160"/>
                    <a:pt x="17369" y="8139"/>
                    <a:pt x="17333" y="8075"/>
                  </a:cubicBezTo>
                  <a:cubicBezTo>
                    <a:pt x="17296" y="8012"/>
                    <a:pt x="17182" y="7959"/>
                    <a:pt x="17078" y="7959"/>
                  </a:cubicBezTo>
                  <a:cubicBezTo>
                    <a:pt x="16974" y="7959"/>
                    <a:pt x="16805" y="7858"/>
                    <a:pt x="16701" y="7734"/>
                  </a:cubicBezTo>
                  <a:cubicBezTo>
                    <a:pt x="16597" y="7611"/>
                    <a:pt x="16470" y="7537"/>
                    <a:pt x="16419" y="7571"/>
                  </a:cubicBezTo>
                  <a:cubicBezTo>
                    <a:pt x="16312" y="7642"/>
                    <a:pt x="15323" y="7102"/>
                    <a:pt x="14996" y="6794"/>
                  </a:cubicBezTo>
                  <a:cubicBezTo>
                    <a:pt x="14873" y="6679"/>
                    <a:pt x="14728" y="6600"/>
                    <a:pt x="14675" y="6618"/>
                  </a:cubicBezTo>
                  <a:cubicBezTo>
                    <a:pt x="14525" y="6670"/>
                    <a:pt x="12842" y="5792"/>
                    <a:pt x="12842" y="5662"/>
                  </a:cubicBezTo>
                  <a:cubicBezTo>
                    <a:pt x="12842" y="5599"/>
                    <a:pt x="12769" y="5578"/>
                    <a:pt x="12680" y="5614"/>
                  </a:cubicBezTo>
                  <a:cubicBezTo>
                    <a:pt x="12591" y="5651"/>
                    <a:pt x="12425" y="5578"/>
                    <a:pt x="12308" y="5451"/>
                  </a:cubicBezTo>
                  <a:cubicBezTo>
                    <a:pt x="12190" y="5325"/>
                    <a:pt x="12049" y="5253"/>
                    <a:pt x="11992" y="5291"/>
                  </a:cubicBezTo>
                  <a:cubicBezTo>
                    <a:pt x="11849" y="5386"/>
                    <a:pt x="11239" y="4899"/>
                    <a:pt x="11322" y="4755"/>
                  </a:cubicBezTo>
                  <a:cubicBezTo>
                    <a:pt x="11364" y="4682"/>
                    <a:pt x="11311" y="4665"/>
                    <a:pt x="11182" y="4709"/>
                  </a:cubicBezTo>
                  <a:cubicBezTo>
                    <a:pt x="11042" y="4757"/>
                    <a:pt x="10880" y="4686"/>
                    <a:pt x="10686" y="4492"/>
                  </a:cubicBezTo>
                  <a:cubicBezTo>
                    <a:pt x="10439" y="4246"/>
                    <a:pt x="10227" y="4145"/>
                    <a:pt x="9865" y="4102"/>
                  </a:cubicBezTo>
                  <a:cubicBezTo>
                    <a:pt x="9826" y="4097"/>
                    <a:pt x="9652" y="3965"/>
                    <a:pt x="9479" y="3808"/>
                  </a:cubicBezTo>
                  <a:cubicBezTo>
                    <a:pt x="9310" y="3655"/>
                    <a:pt x="9185" y="3578"/>
                    <a:pt x="9031" y="3574"/>
                  </a:cubicBezTo>
                  <a:close/>
                  <a:moveTo>
                    <a:pt x="164" y="4108"/>
                  </a:moveTo>
                  <a:cubicBezTo>
                    <a:pt x="116" y="4108"/>
                    <a:pt x="68" y="4116"/>
                    <a:pt x="31" y="4132"/>
                  </a:cubicBezTo>
                  <a:cubicBezTo>
                    <a:pt x="13" y="4140"/>
                    <a:pt x="3" y="4147"/>
                    <a:pt x="0" y="4154"/>
                  </a:cubicBezTo>
                  <a:cubicBezTo>
                    <a:pt x="-7" y="4175"/>
                    <a:pt x="55" y="4189"/>
                    <a:pt x="164" y="4189"/>
                  </a:cubicBezTo>
                  <a:cubicBezTo>
                    <a:pt x="309" y="4189"/>
                    <a:pt x="368" y="4163"/>
                    <a:pt x="295" y="4132"/>
                  </a:cubicBezTo>
                  <a:cubicBezTo>
                    <a:pt x="259" y="4116"/>
                    <a:pt x="212" y="4108"/>
                    <a:pt x="164" y="4108"/>
                  </a:cubicBezTo>
                  <a:close/>
                  <a:moveTo>
                    <a:pt x="2406" y="4463"/>
                  </a:moveTo>
                  <a:cubicBezTo>
                    <a:pt x="2282" y="4508"/>
                    <a:pt x="1960" y="4881"/>
                    <a:pt x="1960" y="5004"/>
                  </a:cubicBezTo>
                  <a:cubicBezTo>
                    <a:pt x="1960" y="5159"/>
                    <a:pt x="2362" y="4883"/>
                    <a:pt x="2436" y="4677"/>
                  </a:cubicBezTo>
                  <a:cubicBezTo>
                    <a:pt x="2467" y="4589"/>
                    <a:pt x="2471" y="4494"/>
                    <a:pt x="2446" y="4466"/>
                  </a:cubicBezTo>
                  <a:cubicBezTo>
                    <a:pt x="2438" y="4458"/>
                    <a:pt x="2424" y="4457"/>
                    <a:pt x="2406" y="4463"/>
                  </a:cubicBezTo>
                  <a:close/>
                  <a:moveTo>
                    <a:pt x="951" y="5067"/>
                  </a:moveTo>
                  <a:cubicBezTo>
                    <a:pt x="848" y="5069"/>
                    <a:pt x="797" y="5161"/>
                    <a:pt x="797" y="5345"/>
                  </a:cubicBezTo>
                  <a:cubicBezTo>
                    <a:pt x="797" y="5658"/>
                    <a:pt x="576" y="5752"/>
                    <a:pt x="411" y="5510"/>
                  </a:cubicBezTo>
                  <a:cubicBezTo>
                    <a:pt x="276" y="5310"/>
                    <a:pt x="268" y="5313"/>
                    <a:pt x="268" y="5549"/>
                  </a:cubicBezTo>
                  <a:cubicBezTo>
                    <a:pt x="268" y="5717"/>
                    <a:pt x="334" y="5800"/>
                    <a:pt x="467" y="5800"/>
                  </a:cubicBezTo>
                  <a:cubicBezTo>
                    <a:pt x="576" y="5800"/>
                    <a:pt x="725" y="5876"/>
                    <a:pt x="797" y="5970"/>
                  </a:cubicBezTo>
                  <a:cubicBezTo>
                    <a:pt x="870" y="6063"/>
                    <a:pt x="989" y="6141"/>
                    <a:pt x="1063" y="6141"/>
                  </a:cubicBezTo>
                  <a:cubicBezTo>
                    <a:pt x="1136" y="6141"/>
                    <a:pt x="1225" y="6063"/>
                    <a:pt x="1258" y="5970"/>
                  </a:cubicBezTo>
                  <a:cubicBezTo>
                    <a:pt x="1339" y="5742"/>
                    <a:pt x="1819" y="5751"/>
                    <a:pt x="1939" y="5982"/>
                  </a:cubicBezTo>
                  <a:cubicBezTo>
                    <a:pt x="2026" y="6149"/>
                    <a:pt x="2039" y="6148"/>
                    <a:pt x="2101" y="5974"/>
                  </a:cubicBezTo>
                  <a:cubicBezTo>
                    <a:pt x="2138" y="5870"/>
                    <a:pt x="2218" y="5816"/>
                    <a:pt x="2276" y="5855"/>
                  </a:cubicBezTo>
                  <a:cubicBezTo>
                    <a:pt x="2336" y="5895"/>
                    <a:pt x="2383" y="5813"/>
                    <a:pt x="2383" y="5670"/>
                  </a:cubicBezTo>
                  <a:cubicBezTo>
                    <a:pt x="2383" y="5470"/>
                    <a:pt x="2354" y="5443"/>
                    <a:pt x="2256" y="5549"/>
                  </a:cubicBezTo>
                  <a:cubicBezTo>
                    <a:pt x="2058" y="5763"/>
                    <a:pt x="1864" y="5714"/>
                    <a:pt x="1422" y="5337"/>
                  </a:cubicBezTo>
                  <a:cubicBezTo>
                    <a:pt x="1210" y="5156"/>
                    <a:pt x="1054" y="5066"/>
                    <a:pt x="951" y="5067"/>
                  </a:cubicBezTo>
                  <a:close/>
                  <a:moveTo>
                    <a:pt x="2008" y="6648"/>
                  </a:moveTo>
                  <a:cubicBezTo>
                    <a:pt x="1989" y="6641"/>
                    <a:pt x="1976" y="6705"/>
                    <a:pt x="1976" y="6823"/>
                  </a:cubicBezTo>
                  <a:cubicBezTo>
                    <a:pt x="1976" y="6979"/>
                    <a:pt x="2000" y="7043"/>
                    <a:pt x="2029" y="6965"/>
                  </a:cubicBezTo>
                  <a:cubicBezTo>
                    <a:pt x="2058" y="6887"/>
                    <a:pt x="2058" y="6758"/>
                    <a:pt x="2029" y="6680"/>
                  </a:cubicBezTo>
                  <a:cubicBezTo>
                    <a:pt x="2022" y="6660"/>
                    <a:pt x="2015" y="6651"/>
                    <a:pt x="2008" y="6648"/>
                  </a:cubicBezTo>
                  <a:close/>
                  <a:moveTo>
                    <a:pt x="257" y="6951"/>
                  </a:moveTo>
                  <a:cubicBezTo>
                    <a:pt x="199" y="6950"/>
                    <a:pt x="137" y="6957"/>
                    <a:pt x="86" y="6972"/>
                  </a:cubicBezTo>
                  <a:cubicBezTo>
                    <a:pt x="-17" y="7000"/>
                    <a:pt x="43" y="7025"/>
                    <a:pt x="217" y="7027"/>
                  </a:cubicBezTo>
                  <a:cubicBezTo>
                    <a:pt x="391" y="7029"/>
                    <a:pt x="474" y="7006"/>
                    <a:pt x="403" y="6975"/>
                  </a:cubicBezTo>
                  <a:cubicBezTo>
                    <a:pt x="367" y="6959"/>
                    <a:pt x="314" y="6952"/>
                    <a:pt x="257" y="6951"/>
                  </a:cubicBezTo>
                  <a:close/>
                  <a:moveTo>
                    <a:pt x="1488" y="7349"/>
                  </a:moveTo>
                  <a:cubicBezTo>
                    <a:pt x="1441" y="7354"/>
                    <a:pt x="1384" y="7378"/>
                    <a:pt x="1317" y="7422"/>
                  </a:cubicBezTo>
                  <a:cubicBezTo>
                    <a:pt x="1124" y="7551"/>
                    <a:pt x="1138" y="7568"/>
                    <a:pt x="1506" y="7631"/>
                  </a:cubicBezTo>
                  <a:cubicBezTo>
                    <a:pt x="1726" y="7669"/>
                    <a:pt x="1955" y="7706"/>
                    <a:pt x="2013" y="7714"/>
                  </a:cubicBezTo>
                  <a:cubicBezTo>
                    <a:pt x="2071" y="7722"/>
                    <a:pt x="2189" y="7679"/>
                    <a:pt x="2276" y="7619"/>
                  </a:cubicBezTo>
                  <a:cubicBezTo>
                    <a:pt x="2395" y="7536"/>
                    <a:pt x="2336" y="7507"/>
                    <a:pt x="2045" y="7506"/>
                  </a:cubicBezTo>
                  <a:cubicBezTo>
                    <a:pt x="1831" y="7505"/>
                    <a:pt x="1627" y="7455"/>
                    <a:pt x="1591" y="7393"/>
                  </a:cubicBezTo>
                  <a:cubicBezTo>
                    <a:pt x="1571" y="7358"/>
                    <a:pt x="1535" y="7344"/>
                    <a:pt x="1488" y="7349"/>
                  </a:cubicBezTo>
                  <a:close/>
                  <a:moveTo>
                    <a:pt x="7444" y="21505"/>
                  </a:moveTo>
                  <a:cubicBezTo>
                    <a:pt x="7408" y="21503"/>
                    <a:pt x="7366" y="21510"/>
                    <a:pt x="7328" y="21527"/>
                  </a:cubicBezTo>
                  <a:cubicBezTo>
                    <a:pt x="7244" y="21563"/>
                    <a:pt x="7268" y="21590"/>
                    <a:pt x="7391" y="21595"/>
                  </a:cubicBezTo>
                  <a:cubicBezTo>
                    <a:pt x="7503" y="21600"/>
                    <a:pt x="7565" y="21574"/>
                    <a:pt x="7530" y="21536"/>
                  </a:cubicBezTo>
                  <a:cubicBezTo>
                    <a:pt x="7512" y="21517"/>
                    <a:pt x="7481" y="21506"/>
                    <a:pt x="7444" y="21505"/>
                  </a:cubicBezTo>
                  <a:close/>
                  <a:moveTo>
                    <a:pt x="10297" y="21505"/>
                  </a:moveTo>
                  <a:cubicBezTo>
                    <a:pt x="10260" y="21503"/>
                    <a:pt x="10218" y="21510"/>
                    <a:pt x="10180" y="21527"/>
                  </a:cubicBezTo>
                  <a:cubicBezTo>
                    <a:pt x="10096" y="21563"/>
                    <a:pt x="10122" y="21590"/>
                    <a:pt x="10245" y="21595"/>
                  </a:cubicBezTo>
                  <a:cubicBezTo>
                    <a:pt x="10356" y="21600"/>
                    <a:pt x="10419" y="21574"/>
                    <a:pt x="10384" y="21536"/>
                  </a:cubicBezTo>
                  <a:cubicBezTo>
                    <a:pt x="10366" y="21517"/>
                    <a:pt x="10333" y="21506"/>
                    <a:pt x="10297" y="21505"/>
                  </a:cubicBezTo>
                  <a:close/>
                  <a:moveTo>
                    <a:pt x="13159" y="21506"/>
                  </a:moveTo>
                  <a:cubicBezTo>
                    <a:pt x="13111" y="21506"/>
                    <a:pt x="13063" y="21514"/>
                    <a:pt x="13026" y="21530"/>
                  </a:cubicBezTo>
                  <a:cubicBezTo>
                    <a:pt x="12954" y="21562"/>
                    <a:pt x="13014" y="21587"/>
                    <a:pt x="13159" y="21587"/>
                  </a:cubicBezTo>
                  <a:cubicBezTo>
                    <a:pt x="13304" y="21587"/>
                    <a:pt x="13363" y="21562"/>
                    <a:pt x="13290" y="21530"/>
                  </a:cubicBezTo>
                  <a:cubicBezTo>
                    <a:pt x="13254" y="21514"/>
                    <a:pt x="13207" y="21506"/>
                    <a:pt x="13159" y="2150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96" name="LOAD CELL 5KG"/>
            <p:cNvSpPr txBox="1"/>
            <p:nvPr/>
          </p:nvSpPr>
          <p:spPr>
            <a:xfrm>
              <a:off x="2756446" y="5176017"/>
              <a:ext cx="2446326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LOAD CELL 5KG</a:t>
              </a:r>
            </a:p>
          </p:txBody>
        </p:sp>
      </p:grpSp>
      <p:sp>
        <p:nvSpPr>
          <p:cNvPr id="298" name="14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624954" origin="layout" pathEditMode="relative">
                                      <p:cBhvr>
                                        <p:cTn id="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0816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"/>
          <p:cNvGrpSpPr/>
          <p:nvPr/>
        </p:nvGrpSpPr>
        <p:grpSpPr>
          <a:xfrm>
            <a:off x="9926756" y="4463454"/>
            <a:ext cx="4530488" cy="4789092"/>
            <a:chOff x="0" y="0"/>
            <a:chExt cx="4530487" cy="4789091"/>
          </a:xfrm>
        </p:grpSpPr>
        <p:sp>
          <p:nvSpPr>
            <p:cNvPr id="300" name="Shape"/>
            <p:cNvSpPr/>
            <p:nvPr/>
          </p:nvSpPr>
          <p:spPr>
            <a:xfrm>
              <a:off x="0" y="0"/>
              <a:ext cx="2590800" cy="4789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872"/>
                  </a:lnTo>
                  <a:lnTo>
                    <a:pt x="0" y="21600"/>
                  </a:lnTo>
                  <a:lnTo>
                    <a:pt x="10588" y="21600"/>
                  </a:lnTo>
                  <a:lnTo>
                    <a:pt x="21600" y="21600"/>
                  </a:lnTo>
                  <a:lnTo>
                    <a:pt x="21600" y="15872"/>
                  </a:lnTo>
                  <a:lnTo>
                    <a:pt x="10588" y="15872"/>
                  </a:lnTo>
                  <a:lnTo>
                    <a:pt x="10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1" name="Shape"/>
            <p:cNvSpPr/>
            <p:nvPr/>
          </p:nvSpPr>
          <p:spPr>
            <a:xfrm rot="10800000">
              <a:off x="1939687" y="0"/>
              <a:ext cx="2590801" cy="4789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872"/>
                  </a:lnTo>
                  <a:lnTo>
                    <a:pt x="0" y="21600"/>
                  </a:lnTo>
                  <a:lnTo>
                    <a:pt x="10588" y="21600"/>
                  </a:lnTo>
                  <a:lnTo>
                    <a:pt x="21600" y="21600"/>
                  </a:lnTo>
                  <a:lnTo>
                    <a:pt x="21600" y="15872"/>
                  </a:lnTo>
                  <a:lnTo>
                    <a:pt x="10588" y="15872"/>
                  </a:lnTo>
                  <a:lnTo>
                    <a:pt x="10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" name="Rectangle"/>
            <p:cNvSpPr/>
            <p:nvPr/>
          </p:nvSpPr>
          <p:spPr>
            <a:xfrm>
              <a:off x="1941655" y="1243166"/>
              <a:ext cx="656706" cy="2302759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04" name="arduino-nano-500x500.jpeg" descr="arduino-nano-500x500.jpeg"/>
          <p:cNvPicPr>
            <a:picLocks noChangeAspect="1"/>
          </p:cNvPicPr>
          <p:nvPr/>
        </p:nvPicPr>
        <p:blipFill>
          <a:blip r:embed="rId2">
            <a:extLst/>
          </a:blip>
          <a:srcRect l="6680" t="17947" r="4462" b="10712"/>
          <a:stretch>
            <a:fillRect/>
          </a:stretch>
        </p:blipFill>
        <p:spPr>
          <a:xfrm rot="18107422">
            <a:off x="2575131" y="-5511346"/>
            <a:ext cx="5642434" cy="453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98" fill="norm" stroke="1" extrusionOk="0">
                <a:moveTo>
                  <a:pt x="17554" y="1"/>
                </a:moveTo>
                <a:cubicBezTo>
                  <a:pt x="17431" y="10"/>
                  <a:pt x="17421" y="119"/>
                  <a:pt x="17421" y="501"/>
                </a:cubicBezTo>
                <a:cubicBezTo>
                  <a:pt x="17421" y="796"/>
                  <a:pt x="17371" y="1078"/>
                  <a:pt x="17307" y="1127"/>
                </a:cubicBezTo>
                <a:cubicBezTo>
                  <a:pt x="17244" y="1176"/>
                  <a:pt x="17147" y="1366"/>
                  <a:pt x="17091" y="1549"/>
                </a:cubicBezTo>
                <a:cubicBezTo>
                  <a:pt x="16931" y="2074"/>
                  <a:pt x="16740" y="1781"/>
                  <a:pt x="16802" y="1104"/>
                </a:cubicBezTo>
                <a:cubicBezTo>
                  <a:pt x="16851" y="554"/>
                  <a:pt x="16837" y="514"/>
                  <a:pt x="16597" y="514"/>
                </a:cubicBezTo>
                <a:cubicBezTo>
                  <a:pt x="16451" y="514"/>
                  <a:pt x="16352" y="585"/>
                  <a:pt x="16367" y="678"/>
                </a:cubicBezTo>
                <a:cubicBezTo>
                  <a:pt x="16382" y="770"/>
                  <a:pt x="16289" y="866"/>
                  <a:pt x="16161" y="890"/>
                </a:cubicBezTo>
                <a:cubicBezTo>
                  <a:pt x="16033" y="915"/>
                  <a:pt x="15905" y="1052"/>
                  <a:pt x="15875" y="1197"/>
                </a:cubicBezTo>
                <a:cubicBezTo>
                  <a:pt x="15833" y="1398"/>
                  <a:pt x="15724" y="1460"/>
                  <a:pt x="15417" y="1460"/>
                </a:cubicBezTo>
                <a:cubicBezTo>
                  <a:pt x="15081" y="1460"/>
                  <a:pt x="15036" y="1491"/>
                  <a:pt x="15143" y="1653"/>
                </a:cubicBezTo>
                <a:cubicBezTo>
                  <a:pt x="15246" y="1807"/>
                  <a:pt x="15228" y="1876"/>
                  <a:pt x="15055" y="1992"/>
                </a:cubicBezTo>
                <a:cubicBezTo>
                  <a:pt x="14912" y="2087"/>
                  <a:pt x="14816" y="2091"/>
                  <a:pt x="14772" y="2001"/>
                </a:cubicBezTo>
                <a:cubicBezTo>
                  <a:pt x="14735" y="1926"/>
                  <a:pt x="14606" y="1865"/>
                  <a:pt x="14487" y="1865"/>
                </a:cubicBezTo>
                <a:cubicBezTo>
                  <a:pt x="14368" y="1865"/>
                  <a:pt x="14300" y="1922"/>
                  <a:pt x="14334" y="1992"/>
                </a:cubicBezTo>
                <a:cubicBezTo>
                  <a:pt x="14369" y="2061"/>
                  <a:pt x="14307" y="2196"/>
                  <a:pt x="14198" y="2294"/>
                </a:cubicBezTo>
                <a:cubicBezTo>
                  <a:pt x="14089" y="2392"/>
                  <a:pt x="13965" y="2587"/>
                  <a:pt x="13924" y="2726"/>
                </a:cubicBezTo>
                <a:cubicBezTo>
                  <a:pt x="13872" y="2899"/>
                  <a:pt x="13779" y="2954"/>
                  <a:pt x="13626" y="2904"/>
                </a:cubicBezTo>
                <a:cubicBezTo>
                  <a:pt x="13484" y="2857"/>
                  <a:pt x="13337" y="2926"/>
                  <a:pt x="13224" y="3091"/>
                </a:cubicBezTo>
                <a:cubicBezTo>
                  <a:pt x="13118" y="3246"/>
                  <a:pt x="12907" y="3352"/>
                  <a:pt x="12703" y="3352"/>
                </a:cubicBezTo>
                <a:cubicBezTo>
                  <a:pt x="12443" y="3352"/>
                  <a:pt x="12365" y="3409"/>
                  <a:pt x="12376" y="3589"/>
                </a:cubicBezTo>
                <a:cubicBezTo>
                  <a:pt x="12387" y="3769"/>
                  <a:pt x="12295" y="3835"/>
                  <a:pt x="11984" y="3867"/>
                </a:cubicBezTo>
                <a:cubicBezTo>
                  <a:pt x="11745" y="3891"/>
                  <a:pt x="11604" y="3965"/>
                  <a:pt x="11643" y="4045"/>
                </a:cubicBezTo>
                <a:cubicBezTo>
                  <a:pt x="11680" y="4119"/>
                  <a:pt x="11612" y="4214"/>
                  <a:pt x="11493" y="4253"/>
                </a:cubicBezTo>
                <a:cubicBezTo>
                  <a:pt x="11374" y="4292"/>
                  <a:pt x="11252" y="4438"/>
                  <a:pt x="11222" y="4580"/>
                </a:cubicBezTo>
                <a:cubicBezTo>
                  <a:pt x="11184" y="4761"/>
                  <a:pt x="11072" y="4839"/>
                  <a:pt x="10845" y="4839"/>
                </a:cubicBezTo>
                <a:cubicBezTo>
                  <a:pt x="10657" y="4839"/>
                  <a:pt x="10495" y="4924"/>
                  <a:pt x="10459" y="5042"/>
                </a:cubicBezTo>
                <a:cubicBezTo>
                  <a:pt x="10419" y="5170"/>
                  <a:pt x="10254" y="5244"/>
                  <a:pt x="10010" y="5244"/>
                </a:cubicBezTo>
                <a:cubicBezTo>
                  <a:pt x="9702" y="5244"/>
                  <a:pt x="9629" y="5292"/>
                  <a:pt x="9654" y="5481"/>
                </a:cubicBezTo>
                <a:cubicBezTo>
                  <a:pt x="9679" y="5662"/>
                  <a:pt x="9592" y="5733"/>
                  <a:pt x="9277" y="5785"/>
                </a:cubicBezTo>
                <a:cubicBezTo>
                  <a:pt x="9052" y="5822"/>
                  <a:pt x="8862" y="5913"/>
                  <a:pt x="8855" y="5988"/>
                </a:cubicBezTo>
                <a:cubicBezTo>
                  <a:pt x="8824" y="6310"/>
                  <a:pt x="8306" y="6822"/>
                  <a:pt x="8069" y="6765"/>
                </a:cubicBezTo>
                <a:cubicBezTo>
                  <a:pt x="7889" y="6723"/>
                  <a:pt x="7808" y="6782"/>
                  <a:pt x="7764" y="6989"/>
                </a:cubicBezTo>
                <a:cubicBezTo>
                  <a:pt x="7720" y="7202"/>
                  <a:pt x="7619" y="7271"/>
                  <a:pt x="7355" y="7271"/>
                </a:cubicBezTo>
                <a:cubicBezTo>
                  <a:pt x="7157" y="7271"/>
                  <a:pt x="6949" y="7366"/>
                  <a:pt x="6877" y="7490"/>
                </a:cubicBezTo>
                <a:cubicBezTo>
                  <a:pt x="6806" y="7611"/>
                  <a:pt x="6619" y="7710"/>
                  <a:pt x="6460" y="7710"/>
                </a:cubicBezTo>
                <a:cubicBezTo>
                  <a:pt x="6301" y="7710"/>
                  <a:pt x="6171" y="7781"/>
                  <a:pt x="6171" y="7867"/>
                </a:cubicBezTo>
                <a:cubicBezTo>
                  <a:pt x="6171" y="8120"/>
                  <a:pt x="5709" y="8551"/>
                  <a:pt x="5359" y="8624"/>
                </a:cubicBezTo>
                <a:cubicBezTo>
                  <a:pt x="5167" y="8664"/>
                  <a:pt x="5035" y="8772"/>
                  <a:pt x="5035" y="8892"/>
                </a:cubicBezTo>
                <a:cubicBezTo>
                  <a:pt x="5035" y="9029"/>
                  <a:pt x="4903" y="9110"/>
                  <a:pt x="4628" y="9138"/>
                </a:cubicBezTo>
                <a:cubicBezTo>
                  <a:pt x="4395" y="9162"/>
                  <a:pt x="4248" y="9237"/>
                  <a:pt x="4285" y="9312"/>
                </a:cubicBezTo>
                <a:cubicBezTo>
                  <a:pt x="4341" y="9425"/>
                  <a:pt x="4301" y="9549"/>
                  <a:pt x="4214" y="9636"/>
                </a:cubicBezTo>
                <a:cubicBezTo>
                  <a:pt x="4170" y="9679"/>
                  <a:pt x="4114" y="9713"/>
                  <a:pt x="4052" y="9732"/>
                </a:cubicBezTo>
                <a:cubicBezTo>
                  <a:pt x="3990" y="9752"/>
                  <a:pt x="3923" y="9756"/>
                  <a:pt x="3855" y="9740"/>
                </a:cubicBezTo>
                <a:cubicBezTo>
                  <a:pt x="3587" y="9676"/>
                  <a:pt x="3243" y="9991"/>
                  <a:pt x="3110" y="10423"/>
                </a:cubicBezTo>
                <a:cubicBezTo>
                  <a:pt x="3064" y="10573"/>
                  <a:pt x="2916" y="10650"/>
                  <a:pt x="2671" y="10650"/>
                </a:cubicBezTo>
                <a:cubicBezTo>
                  <a:pt x="2403" y="10650"/>
                  <a:pt x="2288" y="10719"/>
                  <a:pt x="2250" y="10900"/>
                </a:cubicBezTo>
                <a:cubicBezTo>
                  <a:pt x="2239" y="10949"/>
                  <a:pt x="2225" y="10988"/>
                  <a:pt x="2207" y="11019"/>
                </a:cubicBezTo>
                <a:cubicBezTo>
                  <a:pt x="2189" y="11049"/>
                  <a:pt x="2166" y="11071"/>
                  <a:pt x="2136" y="11085"/>
                </a:cubicBezTo>
                <a:cubicBezTo>
                  <a:pt x="2075" y="11113"/>
                  <a:pt x="1986" y="11110"/>
                  <a:pt x="1850" y="11085"/>
                </a:cubicBezTo>
                <a:cubicBezTo>
                  <a:pt x="1557" y="11031"/>
                  <a:pt x="1508" y="11060"/>
                  <a:pt x="1538" y="11274"/>
                </a:cubicBezTo>
                <a:cubicBezTo>
                  <a:pt x="1565" y="11474"/>
                  <a:pt x="1496" y="11538"/>
                  <a:pt x="1214" y="11571"/>
                </a:cubicBezTo>
                <a:cubicBezTo>
                  <a:pt x="848" y="11615"/>
                  <a:pt x="530" y="11907"/>
                  <a:pt x="405" y="12315"/>
                </a:cubicBezTo>
                <a:cubicBezTo>
                  <a:pt x="367" y="12440"/>
                  <a:pt x="261" y="12542"/>
                  <a:pt x="170" y="12542"/>
                </a:cubicBezTo>
                <a:cubicBezTo>
                  <a:pt x="-20" y="12542"/>
                  <a:pt x="-67" y="13282"/>
                  <a:pt x="114" y="13422"/>
                </a:cubicBezTo>
                <a:cubicBezTo>
                  <a:pt x="175" y="13469"/>
                  <a:pt x="195" y="13563"/>
                  <a:pt x="161" y="13632"/>
                </a:cubicBezTo>
                <a:cubicBezTo>
                  <a:pt x="127" y="13701"/>
                  <a:pt x="217" y="13815"/>
                  <a:pt x="361" y="13884"/>
                </a:cubicBezTo>
                <a:cubicBezTo>
                  <a:pt x="653" y="14022"/>
                  <a:pt x="804" y="14356"/>
                  <a:pt x="771" y="14786"/>
                </a:cubicBezTo>
                <a:cubicBezTo>
                  <a:pt x="757" y="14977"/>
                  <a:pt x="972" y="15346"/>
                  <a:pt x="1421" y="15903"/>
                </a:cubicBezTo>
                <a:cubicBezTo>
                  <a:pt x="1791" y="16360"/>
                  <a:pt x="2118" y="16704"/>
                  <a:pt x="2148" y="16667"/>
                </a:cubicBezTo>
                <a:cubicBezTo>
                  <a:pt x="2242" y="16549"/>
                  <a:pt x="2494" y="16891"/>
                  <a:pt x="2421" y="17038"/>
                </a:cubicBezTo>
                <a:cubicBezTo>
                  <a:pt x="2383" y="17115"/>
                  <a:pt x="2399" y="17143"/>
                  <a:pt x="2457" y="17098"/>
                </a:cubicBezTo>
                <a:cubicBezTo>
                  <a:pt x="2515" y="17054"/>
                  <a:pt x="2691" y="17100"/>
                  <a:pt x="2849" y="17203"/>
                </a:cubicBezTo>
                <a:cubicBezTo>
                  <a:pt x="3029" y="17319"/>
                  <a:pt x="3163" y="17340"/>
                  <a:pt x="3204" y="17257"/>
                </a:cubicBezTo>
                <a:cubicBezTo>
                  <a:pt x="3245" y="17174"/>
                  <a:pt x="3325" y="17183"/>
                  <a:pt x="3420" y="17282"/>
                </a:cubicBezTo>
                <a:cubicBezTo>
                  <a:pt x="3504" y="17368"/>
                  <a:pt x="3545" y="17494"/>
                  <a:pt x="3511" y="17562"/>
                </a:cubicBezTo>
                <a:cubicBezTo>
                  <a:pt x="3478" y="17630"/>
                  <a:pt x="3513" y="17668"/>
                  <a:pt x="3590" y="17647"/>
                </a:cubicBezTo>
                <a:cubicBezTo>
                  <a:pt x="3667" y="17627"/>
                  <a:pt x="3776" y="17736"/>
                  <a:pt x="3832" y="17891"/>
                </a:cubicBezTo>
                <a:cubicBezTo>
                  <a:pt x="3889" y="18046"/>
                  <a:pt x="4036" y="18231"/>
                  <a:pt x="4160" y="18302"/>
                </a:cubicBezTo>
                <a:cubicBezTo>
                  <a:pt x="4284" y="18373"/>
                  <a:pt x="4373" y="18505"/>
                  <a:pt x="4358" y="18595"/>
                </a:cubicBezTo>
                <a:cubicBezTo>
                  <a:pt x="4343" y="18685"/>
                  <a:pt x="4394" y="18760"/>
                  <a:pt x="4470" y="18760"/>
                </a:cubicBezTo>
                <a:cubicBezTo>
                  <a:pt x="4546" y="18760"/>
                  <a:pt x="4738" y="18945"/>
                  <a:pt x="4897" y="19172"/>
                </a:cubicBezTo>
                <a:cubicBezTo>
                  <a:pt x="5057" y="19399"/>
                  <a:pt x="5250" y="19571"/>
                  <a:pt x="5327" y="19554"/>
                </a:cubicBezTo>
                <a:cubicBezTo>
                  <a:pt x="5614" y="19494"/>
                  <a:pt x="6057" y="19742"/>
                  <a:pt x="6219" y="20052"/>
                </a:cubicBezTo>
                <a:cubicBezTo>
                  <a:pt x="6419" y="20433"/>
                  <a:pt x="6440" y="21207"/>
                  <a:pt x="6257" y="21435"/>
                </a:cubicBezTo>
                <a:cubicBezTo>
                  <a:pt x="6156" y="21561"/>
                  <a:pt x="6205" y="21598"/>
                  <a:pt x="6474" y="21598"/>
                </a:cubicBezTo>
                <a:cubicBezTo>
                  <a:pt x="6837" y="21598"/>
                  <a:pt x="6904" y="21486"/>
                  <a:pt x="6695" y="21225"/>
                </a:cubicBezTo>
                <a:cubicBezTo>
                  <a:pt x="6600" y="21107"/>
                  <a:pt x="6602" y="21017"/>
                  <a:pt x="6707" y="20860"/>
                </a:cubicBezTo>
                <a:cubicBezTo>
                  <a:pt x="6783" y="20746"/>
                  <a:pt x="6821" y="20539"/>
                  <a:pt x="6792" y="20400"/>
                </a:cubicBezTo>
                <a:cubicBezTo>
                  <a:pt x="6726" y="20084"/>
                  <a:pt x="6890" y="19706"/>
                  <a:pt x="7092" y="19706"/>
                </a:cubicBezTo>
                <a:cubicBezTo>
                  <a:pt x="7296" y="19706"/>
                  <a:pt x="7496" y="20194"/>
                  <a:pt x="7417" y="20502"/>
                </a:cubicBezTo>
                <a:cubicBezTo>
                  <a:pt x="7366" y="20705"/>
                  <a:pt x="7403" y="20739"/>
                  <a:pt x="7619" y="20688"/>
                </a:cubicBezTo>
                <a:cubicBezTo>
                  <a:pt x="7764" y="20653"/>
                  <a:pt x="7906" y="20509"/>
                  <a:pt x="7935" y="20368"/>
                </a:cubicBezTo>
                <a:cubicBezTo>
                  <a:pt x="7983" y="20141"/>
                  <a:pt x="8157" y="20063"/>
                  <a:pt x="8609" y="20069"/>
                </a:cubicBezTo>
                <a:cubicBezTo>
                  <a:pt x="8678" y="20070"/>
                  <a:pt x="8711" y="19733"/>
                  <a:pt x="8696" y="19204"/>
                </a:cubicBezTo>
                <a:cubicBezTo>
                  <a:pt x="8673" y="18424"/>
                  <a:pt x="8696" y="18329"/>
                  <a:pt x="8909" y="18226"/>
                </a:cubicBezTo>
                <a:cubicBezTo>
                  <a:pt x="9233" y="18071"/>
                  <a:pt x="9301" y="18188"/>
                  <a:pt x="9324" y="18938"/>
                </a:cubicBezTo>
                <a:cubicBezTo>
                  <a:pt x="9335" y="19291"/>
                  <a:pt x="9387" y="19615"/>
                  <a:pt x="9441" y="19657"/>
                </a:cubicBezTo>
                <a:cubicBezTo>
                  <a:pt x="9495" y="19698"/>
                  <a:pt x="9523" y="19620"/>
                  <a:pt x="9504" y="19483"/>
                </a:cubicBezTo>
                <a:cubicBezTo>
                  <a:pt x="9481" y="19312"/>
                  <a:pt x="9545" y="19219"/>
                  <a:pt x="9703" y="19191"/>
                </a:cubicBezTo>
                <a:cubicBezTo>
                  <a:pt x="9831" y="19168"/>
                  <a:pt x="9959" y="19032"/>
                  <a:pt x="9989" y="18888"/>
                </a:cubicBezTo>
                <a:cubicBezTo>
                  <a:pt x="10033" y="18677"/>
                  <a:pt x="10107" y="18641"/>
                  <a:pt x="10372" y="18707"/>
                </a:cubicBezTo>
                <a:lnTo>
                  <a:pt x="10701" y="18790"/>
                </a:lnTo>
                <a:lnTo>
                  <a:pt x="10665" y="17867"/>
                </a:lnTo>
                <a:cubicBezTo>
                  <a:pt x="10633" y="17074"/>
                  <a:pt x="10659" y="16903"/>
                  <a:pt x="10857" y="16646"/>
                </a:cubicBezTo>
                <a:cubicBezTo>
                  <a:pt x="11167" y="16244"/>
                  <a:pt x="11255" y="16354"/>
                  <a:pt x="11255" y="17146"/>
                </a:cubicBezTo>
                <a:cubicBezTo>
                  <a:pt x="11255" y="17624"/>
                  <a:pt x="11298" y="17814"/>
                  <a:pt x="11405" y="17814"/>
                </a:cubicBezTo>
                <a:cubicBezTo>
                  <a:pt x="11487" y="17814"/>
                  <a:pt x="11580" y="17692"/>
                  <a:pt x="11611" y="17543"/>
                </a:cubicBezTo>
                <a:cubicBezTo>
                  <a:pt x="11665" y="17288"/>
                  <a:pt x="11834" y="17224"/>
                  <a:pt x="12464" y="17223"/>
                </a:cubicBezTo>
                <a:cubicBezTo>
                  <a:pt x="12604" y="17223"/>
                  <a:pt x="12644" y="17096"/>
                  <a:pt x="12644" y="16646"/>
                </a:cubicBezTo>
                <a:cubicBezTo>
                  <a:pt x="12644" y="16328"/>
                  <a:pt x="12676" y="16004"/>
                  <a:pt x="12714" y="15927"/>
                </a:cubicBezTo>
                <a:cubicBezTo>
                  <a:pt x="12831" y="15691"/>
                  <a:pt x="13111" y="15770"/>
                  <a:pt x="13171" y="16056"/>
                </a:cubicBezTo>
                <a:cubicBezTo>
                  <a:pt x="13278" y="16568"/>
                  <a:pt x="13408" y="16324"/>
                  <a:pt x="13441" y="15549"/>
                </a:cubicBezTo>
                <a:cubicBezTo>
                  <a:pt x="13459" y="15121"/>
                  <a:pt x="13522" y="14770"/>
                  <a:pt x="13582" y="14769"/>
                </a:cubicBezTo>
                <a:cubicBezTo>
                  <a:pt x="13641" y="14768"/>
                  <a:pt x="13746" y="14723"/>
                  <a:pt x="13816" y="14667"/>
                </a:cubicBezTo>
                <a:cubicBezTo>
                  <a:pt x="14008" y="14514"/>
                  <a:pt x="14098" y="14801"/>
                  <a:pt x="14019" y="15322"/>
                </a:cubicBezTo>
                <a:cubicBezTo>
                  <a:pt x="13952" y="15768"/>
                  <a:pt x="13963" y="15785"/>
                  <a:pt x="14280" y="15785"/>
                </a:cubicBezTo>
                <a:cubicBezTo>
                  <a:pt x="14495" y="15785"/>
                  <a:pt x="14608" y="15719"/>
                  <a:pt x="14608" y="15590"/>
                </a:cubicBezTo>
                <a:cubicBezTo>
                  <a:pt x="14608" y="15338"/>
                  <a:pt x="14909" y="15128"/>
                  <a:pt x="15155" y="15208"/>
                </a:cubicBezTo>
                <a:cubicBezTo>
                  <a:pt x="15328" y="15265"/>
                  <a:pt x="15342" y="15188"/>
                  <a:pt x="15287" y="14427"/>
                </a:cubicBezTo>
                <a:cubicBezTo>
                  <a:pt x="15235" y="13711"/>
                  <a:pt x="15255" y="13556"/>
                  <a:pt x="15422" y="13403"/>
                </a:cubicBezTo>
                <a:cubicBezTo>
                  <a:pt x="15685" y="13162"/>
                  <a:pt x="15906" y="13394"/>
                  <a:pt x="15906" y="13910"/>
                </a:cubicBezTo>
                <a:cubicBezTo>
                  <a:pt x="15906" y="14245"/>
                  <a:pt x="15950" y="14300"/>
                  <a:pt x="16206" y="14300"/>
                </a:cubicBezTo>
                <a:cubicBezTo>
                  <a:pt x="16390" y="14300"/>
                  <a:pt x="16558" y="14193"/>
                  <a:pt x="16642" y="14024"/>
                </a:cubicBezTo>
                <a:cubicBezTo>
                  <a:pt x="16718" y="13872"/>
                  <a:pt x="16822" y="13781"/>
                  <a:pt x="16874" y="13821"/>
                </a:cubicBezTo>
                <a:cubicBezTo>
                  <a:pt x="16926" y="13862"/>
                  <a:pt x="17048" y="13856"/>
                  <a:pt x="17144" y="13810"/>
                </a:cubicBezTo>
                <a:cubicBezTo>
                  <a:pt x="17274" y="13747"/>
                  <a:pt x="17290" y="13681"/>
                  <a:pt x="17201" y="13549"/>
                </a:cubicBezTo>
                <a:cubicBezTo>
                  <a:pt x="17035" y="13298"/>
                  <a:pt x="17112" y="12330"/>
                  <a:pt x="17295" y="12378"/>
                </a:cubicBezTo>
                <a:cubicBezTo>
                  <a:pt x="17393" y="12403"/>
                  <a:pt x="17429" y="12294"/>
                  <a:pt x="17407" y="12039"/>
                </a:cubicBezTo>
                <a:cubicBezTo>
                  <a:pt x="17390" y="11832"/>
                  <a:pt x="17414" y="11586"/>
                  <a:pt x="17460" y="11492"/>
                </a:cubicBezTo>
                <a:cubicBezTo>
                  <a:pt x="17621" y="11168"/>
                  <a:pt x="17747" y="11479"/>
                  <a:pt x="17747" y="12198"/>
                </a:cubicBezTo>
                <a:cubicBezTo>
                  <a:pt x="17747" y="12650"/>
                  <a:pt x="17797" y="12943"/>
                  <a:pt x="17881" y="12983"/>
                </a:cubicBezTo>
                <a:cubicBezTo>
                  <a:pt x="17980" y="13030"/>
                  <a:pt x="18026" y="12786"/>
                  <a:pt x="18050" y="12084"/>
                </a:cubicBezTo>
                <a:cubicBezTo>
                  <a:pt x="18067" y="11566"/>
                  <a:pt x="18105" y="11258"/>
                  <a:pt x="18175" y="11085"/>
                </a:cubicBezTo>
                <a:cubicBezTo>
                  <a:pt x="18199" y="11028"/>
                  <a:pt x="18226" y="10986"/>
                  <a:pt x="18257" y="10957"/>
                </a:cubicBezTo>
                <a:cubicBezTo>
                  <a:pt x="18556" y="10672"/>
                  <a:pt x="18717" y="10983"/>
                  <a:pt x="18648" y="11713"/>
                </a:cubicBezTo>
                <a:cubicBezTo>
                  <a:pt x="18590" y="12328"/>
                  <a:pt x="18597" y="12352"/>
                  <a:pt x="18861" y="12345"/>
                </a:cubicBezTo>
                <a:cubicBezTo>
                  <a:pt x="19184" y="12338"/>
                  <a:pt x="19693" y="11507"/>
                  <a:pt x="19693" y="10989"/>
                </a:cubicBezTo>
                <a:cubicBezTo>
                  <a:pt x="19693" y="10944"/>
                  <a:pt x="19699" y="10898"/>
                  <a:pt x="19708" y="10852"/>
                </a:cubicBezTo>
                <a:cubicBezTo>
                  <a:pt x="19717" y="10807"/>
                  <a:pt x="19730" y="10763"/>
                  <a:pt x="19746" y="10722"/>
                </a:cubicBezTo>
                <a:cubicBezTo>
                  <a:pt x="19778" y="10640"/>
                  <a:pt x="19823" y="10573"/>
                  <a:pt x="19872" y="10538"/>
                </a:cubicBezTo>
                <a:cubicBezTo>
                  <a:pt x="19992" y="10454"/>
                  <a:pt x="20031" y="10300"/>
                  <a:pt x="19994" y="10060"/>
                </a:cubicBezTo>
                <a:cubicBezTo>
                  <a:pt x="19940" y="9704"/>
                  <a:pt x="20140" y="9344"/>
                  <a:pt x="20317" y="9481"/>
                </a:cubicBezTo>
                <a:cubicBezTo>
                  <a:pt x="20367" y="9519"/>
                  <a:pt x="20420" y="9341"/>
                  <a:pt x="20433" y="9083"/>
                </a:cubicBezTo>
                <a:cubicBezTo>
                  <a:pt x="20452" y="8742"/>
                  <a:pt x="20575" y="8467"/>
                  <a:pt x="20888" y="8077"/>
                </a:cubicBezTo>
                <a:cubicBezTo>
                  <a:pt x="21124" y="7782"/>
                  <a:pt x="21364" y="7541"/>
                  <a:pt x="21424" y="7541"/>
                </a:cubicBezTo>
                <a:cubicBezTo>
                  <a:pt x="21483" y="7541"/>
                  <a:pt x="21533" y="7301"/>
                  <a:pt x="21533" y="7008"/>
                </a:cubicBezTo>
                <a:cubicBezTo>
                  <a:pt x="21533" y="6926"/>
                  <a:pt x="21527" y="6845"/>
                  <a:pt x="21515" y="6765"/>
                </a:cubicBezTo>
                <a:cubicBezTo>
                  <a:pt x="21503" y="6686"/>
                  <a:pt x="21484" y="6606"/>
                  <a:pt x="21462" y="6531"/>
                </a:cubicBezTo>
                <a:cubicBezTo>
                  <a:pt x="21327" y="6079"/>
                  <a:pt x="21017" y="5730"/>
                  <a:pt x="20688" y="5721"/>
                </a:cubicBezTo>
                <a:cubicBezTo>
                  <a:pt x="20464" y="5715"/>
                  <a:pt x="20405" y="5654"/>
                  <a:pt x="20432" y="5460"/>
                </a:cubicBezTo>
                <a:cubicBezTo>
                  <a:pt x="20457" y="5279"/>
                  <a:pt x="20420" y="5230"/>
                  <a:pt x="20300" y="5288"/>
                </a:cubicBezTo>
                <a:cubicBezTo>
                  <a:pt x="20217" y="5327"/>
                  <a:pt x="20159" y="5336"/>
                  <a:pt x="20117" y="5291"/>
                </a:cubicBezTo>
                <a:cubicBezTo>
                  <a:pt x="20103" y="5277"/>
                  <a:pt x="20091" y="5256"/>
                  <a:pt x="20081" y="5229"/>
                </a:cubicBezTo>
                <a:cubicBezTo>
                  <a:pt x="20038" y="5120"/>
                  <a:pt x="20019" y="4902"/>
                  <a:pt x="20003" y="4525"/>
                </a:cubicBezTo>
                <a:cubicBezTo>
                  <a:pt x="19983" y="4044"/>
                  <a:pt x="19938" y="3900"/>
                  <a:pt x="19812" y="3925"/>
                </a:cubicBezTo>
                <a:cubicBezTo>
                  <a:pt x="19721" y="3944"/>
                  <a:pt x="19627" y="3839"/>
                  <a:pt x="19603" y="3689"/>
                </a:cubicBezTo>
                <a:cubicBezTo>
                  <a:pt x="19580" y="3540"/>
                  <a:pt x="19494" y="3370"/>
                  <a:pt x="19411" y="3310"/>
                </a:cubicBezTo>
                <a:cubicBezTo>
                  <a:pt x="19307" y="3236"/>
                  <a:pt x="19261" y="2934"/>
                  <a:pt x="19261" y="2332"/>
                </a:cubicBezTo>
                <a:cubicBezTo>
                  <a:pt x="19261" y="1713"/>
                  <a:pt x="19220" y="1460"/>
                  <a:pt x="19122" y="1460"/>
                </a:cubicBezTo>
                <a:cubicBezTo>
                  <a:pt x="19046" y="1460"/>
                  <a:pt x="18973" y="1621"/>
                  <a:pt x="18960" y="1817"/>
                </a:cubicBezTo>
                <a:cubicBezTo>
                  <a:pt x="18933" y="2228"/>
                  <a:pt x="18740" y="2573"/>
                  <a:pt x="18599" y="2465"/>
                </a:cubicBezTo>
                <a:cubicBezTo>
                  <a:pt x="18547" y="2424"/>
                  <a:pt x="18504" y="2035"/>
                  <a:pt x="18504" y="1602"/>
                </a:cubicBezTo>
                <a:cubicBezTo>
                  <a:pt x="18504" y="912"/>
                  <a:pt x="18471" y="787"/>
                  <a:pt x="18234" y="593"/>
                </a:cubicBezTo>
                <a:cubicBezTo>
                  <a:pt x="18086" y="472"/>
                  <a:pt x="17976" y="307"/>
                  <a:pt x="17990" y="224"/>
                </a:cubicBezTo>
                <a:cubicBezTo>
                  <a:pt x="18005" y="142"/>
                  <a:pt x="17883" y="48"/>
                  <a:pt x="17719" y="18"/>
                </a:cubicBezTo>
                <a:cubicBezTo>
                  <a:pt x="17649" y="5"/>
                  <a:pt x="17595" y="-2"/>
                  <a:pt x="17554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5" name="Line"/>
          <p:cNvSpPr/>
          <p:nvPr/>
        </p:nvSpPr>
        <p:spPr>
          <a:xfrm>
            <a:off x="25225643" y="8801463"/>
            <a:ext cx="3432509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25018181" y="8274232"/>
            <a:ext cx="3432509" cy="1"/>
          </a:xfrm>
          <a:prstGeom prst="line">
            <a:avLst/>
          </a:prstGeom>
          <a:ln w="1143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25018181" y="7747000"/>
            <a:ext cx="3432509" cy="1"/>
          </a:xfrm>
          <a:prstGeom prst="line">
            <a:avLst/>
          </a:pr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Notebook"/>
          <p:cNvSpPr/>
          <p:nvPr/>
        </p:nvSpPr>
        <p:spPr>
          <a:xfrm>
            <a:off x="25791625" y="10110507"/>
            <a:ext cx="3738199" cy="209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11" name="Group"/>
          <p:cNvGrpSpPr/>
          <p:nvPr/>
        </p:nvGrpSpPr>
        <p:grpSpPr>
          <a:xfrm>
            <a:off x="4782365" y="14279165"/>
            <a:ext cx="2844022" cy="2691294"/>
            <a:chOff x="0" y="0"/>
            <a:chExt cx="2844020" cy="2691293"/>
          </a:xfrm>
        </p:grpSpPr>
        <p:sp>
          <p:nvSpPr>
            <p:cNvPr id="309" name="Line"/>
            <p:cNvSpPr/>
            <p:nvPr/>
          </p:nvSpPr>
          <p:spPr>
            <a:xfrm flipV="1">
              <a:off x="37321" y="0"/>
              <a:ext cx="1" cy="2691294"/>
            </a:xfrm>
            <a:prstGeom prst="line">
              <a:avLst/>
            </a:prstGeom>
            <a:noFill/>
            <a:ln w="2667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>
              <a:off x="0" y="2572590"/>
              <a:ext cx="2844022" cy="1"/>
            </a:xfrm>
            <a:prstGeom prst="line">
              <a:avLst/>
            </a:prstGeom>
            <a:noFill/>
            <a:ln w="2667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312" name="reading2.jpeg" descr="reading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73735" y="-6615735"/>
            <a:ext cx="5764405" cy="5764405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15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5445 0.749295" origin="layout" pathEditMode="relative">
                                      <p:cBhvr>
                                        <p:cTn id="6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59399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59399 0.000000" origin="layout" pathEditMode="relative">
                                      <p:cBhvr>
                                        <p:cTn id="1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68418 0.000000" origin="layout" pathEditMode="relative">
                                      <p:cBhvr>
                                        <p:cTn id="1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41621" origin="layout" pathEditMode="relative">
                                      <p:cBhvr>
                                        <p:cTn id="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47254 0.000000" origin="layout" pathEditMode="relative">
                                      <p:cBhvr>
                                        <p:cTn id="2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772203" origin="layout" pathEditMode="relative">
                                      <p:cBhvr>
                                        <p:cTn id="2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16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16</a:t>
            </a:r>
          </a:p>
        </p:txBody>
      </p:sp>
      <p:pic>
        <p:nvPicPr>
          <p:cNvPr id="316" name="Screenshot 2022-09-10 at 12.56.44 PM.png" descr="Screenshot 2022-09-10 at 12.5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007" y="302379"/>
            <a:ext cx="20977986" cy="1311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1256 -0.376960" origin="layout" pathEditMode="relative">
                                      <p:cBhvr>
                                        <p:cTn id="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316"/>
                                        </p:tgtEl>
                                      </p:cBhvr>
                                      <p:by x="219242" y="21924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41256 -0.376960 L 0.680665 -0.163501" origin="layout" pathEditMode="relative">
                                      <p:cBhvr>
                                        <p:cTn id="1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17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17</a:t>
            </a:r>
          </a:p>
        </p:txBody>
      </p:sp>
      <p:pic>
        <p:nvPicPr>
          <p:cNvPr id="319" name="Screenshot 2022-09-10 at 12.56.44 PM.png" descr="Screenshot 2022-09-10 at 12.5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007" y="302379"/>
            <a:ext cx="20977986" cy="1311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1292 -0.356522" origin="layout" pathEditMode="relative">
                                      <p:cBhvr>
                                        <p:cTn id="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19"/>
                                        </p:tgtEl>
                                      </p:cBhvr>
                                      <p:by x="242274" y="24227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01292 -0.356522 L 0.748364 -0.953754" origin="layout" pathEditMode="relative">
                                      <p:cBhvr>
                                        <p:cTn id="1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18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322" name="LOGISTIC ALGORITHM"/>
          <p:cNvSpPr txBox="1"/>
          <p:nvPr/>
        </p:nvSpPr>
        <p:spPr>
          <a:xfrm>
            <a:off x="8684196" y="6435225"/>
            <a:ext cx="7015608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900">
                <a:solidFill>
                  <a:srgbClr val="000000"/>
                </a:solidFill>
              </a:defRPr>
            </a:lvl1pPr>
          </a:lstStyle>
          <a:p>
            <a:pPr/>
            <a:r>
              <a:t>LOGISTIC ALGORITHM</a:t>
            </a:r>
          </a:p>
        </p:txBody>
      </p:sp>
      <p:sp>
        <p:nvSpPr>
          <p:cNvPr id="323" name="Feature"/>
          <p:cNvSpPr txBox="1"/>
          <p:nvPr/>
        </p:nvSpPr>
        <p:spPr>
          <a:xfrm>
            <a:off x="8566489" y="13850424"/>
            <a:ext cx="2040828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324" name="Target"/>
          <p:cNvSpPr txBox="1"/>
          <p:nvPr/>
        </p:nvSpPr>
        <p:spPr>
          <a:xfrm>
            <a:off x="14054531" y="13988696"/>
            <a:ext cx="1675067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325" name="805g"/>
          <p:cNvSpPr txBox="1"/>
          <p:nvPr/>
        </p:nvSpPr>
        <p:spPr>
          <a:xfrm>
            <a:off x="8889101" y="13988696"/>
            <a:ext cx="1395604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805g</a:t>
            </a:r>
          </a:p>
        </p:txBody>
      </p:sp>
      <p:sp>
        <p:nvSpPr>
          <p:cNvPr id="326" name="?"/>
          <p:cNvSpPr txBox="1"/>
          <p:nvPr/>
        </p:nvSpPr>
        <p:spPr>
          <a:xfrm>
            <a:off x="14671716" y="13850424"/>
            <a:ext cx="43205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54417" origin="layout" pathEditMode="relative">
                                      <p:cBhvr>
                                        <p:cTn id="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198 -0.540928" origin="layout" pathEditMode="relative">
                                      <p:cBhvr>
                                        <p:cTn id="10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548002" origin="layout" pathEditMode="relative">
                                      <p:cBhvr>
                                        <p:cTn id="14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659 -0.452074" origin="layout" pathEditMode="relative">
                                      <p:cBhvr>
                                        <p:cTn id="1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65 -0.440507" origin="layout" pathEditMode="relative">
                                      <p:cBhvr>
                                        <p:cTn id="2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1"/>
          <p:cNvSpPr txBox="1"/>
          <p:nvPr>
            <p:ph type="body" idx="21"/>
          </p:nvPr>
        </p:nvSpPr>
        <p:spPr>
          <a:xfrm>
            <a:off x="100321" y="12941992"/>
            <a:ext cx="1587409" cy="6369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</a:t>
            </a:r>
          </a:p>
        </p:txBody>
      </p:sp>
      <p:sp>
        <p:nvSpPr>
          <p:cNvPr id="154" name="MISSI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MISSILE</a:t>
            </a:r>
          </a:p>
        </p:txBody>
      </p:sp>
      <p:sp>
        <p:nvSpPr>
          <p:cNvPr id="155" name="Mini replica AGNI-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 replica AGNI-I</a:t>
            </a:r>
          </a:p>
        </p:txBody>
      </p:sp>
      <p:pic>
        <p:nvPicPr>
          <p:cNvPr id="156" name="Agni-I_missile_test_on_13_July_2012__cropped_-removebg-preview.png" descr="Agni-I_missile_test_on_13_July_2012__cropped_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220000">
            <a:off x="23581135" y="2698376"/>
            <a:ext cx="20338771" cy="20298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578688 -0.342525" origin="layout" pathEditMode="relative">
                                      <p:cBhvr>
                                        <p:cTn id="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Kashyap Mistry…"/>
          <p:cNvSpPr txBox="1"/>
          <p:nvPr/>
        </p:nvSpPr>
        <p:spPr>
          <a:xfrm>
            <a:off x="9148673" y="5446283"/>
            <a:ext cx="6086654" cy="28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800">
                <a:solidFill>
                  <a:srgbClr val="000000"/>
                </a:solidFill>
              </a:defRPr>
            </a:pPr>
            <a:r>
              <a:t>Kashyap Mistry </a:t>
            </a:r>
          </a:p>
          <a:p>
            <a:pPr>
              <a:defRPr b="1" sz="5800">
                <a:solidFill>
                  <a:srgbClr val="000000"/>
                </a:solidFill>
              </a:defRPr>
            </a:pPr>
            <a:r>
              <a:t>Amaneet Benipal</a:t>
            </a:r>
          </a:p>
          <a:p>
            <a:pPr>
              <a:defRPr b="1" sz="5800">
                <a:solidFill>
                  <a:srgbClr val="000000"/>
                </a:solidFill>
              </a:defRPr>
            </a:pPr>
            <a:r>
              <a:t>Rugved Tamhan</a:t>
            </a:r>
          </a:p>
        </p:txBody>
      </p:sp>
      <p:sp>
        <p:nvSpPr>
          <p:cNvPr id="329" name="TEAM MEMBERS"/>
          <p:cNvSpPr txBox="1"/>
          <p:nvPr/>
        </p:nvSpPr>
        <p:spPr>
          <a:xfrm>
            <a:off x="10668279" y="4240230"/>
            <a:ext cx="3047442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000000"/>
                </a:solidFill>
              </a:defRPr>
            </a:lvl1pPr>
          </a:lstStyle>
          <a:p>
            <a:pPr/>
            <a:r>
              <a:t>TEAM MEMBERS</a:t>
            </a:r>
          </a:p>
        </p:txBody>
      </p:sp>
      <p:sp>
        <p:nvSpPr>
          <p:cNvPr id="330" name="19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END"/>
          <p:cNvSpPr txBox="1"/>
          <p:nvPr/>
        </p:nvSpPr>
        <p:spPr>
          <a:xfrm>
            <a:off x="11350371" y="6360683"/>
            <a:ext cx="1683259" cy="99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800">
                <a:solidFill>
                  <a:srgbClr val="000000"/>
                </a:solidFill>
              </a:defRPr>
            </a:lvl1pPr>
          </a:lstStyle>
          <a:p>
            <a:pPr/>
            <a:r>
              <a:t>END</a:t>
            </a:r>
          </a:p>
        </p:txBody>
      </p:sp>
      <p:sp>
        <p:nvSpPr>
          <p:cNvPr id="333" name="20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2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" name="A missile is a guided airborne ranged weapon capable of self-propelled flight usually by a jet engine or rocket motor."/>
          <p:cNvSpPr txBox="1"/>
          <p:nvPr/>
        </p:nvSpPr>
        <p:spPr>
          <a:xfrm>
            <a:off x="4135137" y="6095999"/>
            <a:ext cx="1611372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7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t> missile is </a:t>
            </a:r>
            <a:r>
              <a:t>a guided airborne ranged weapon capable of self-propelled flight usually by a jet engine or rocket motor</a:t>
            </a:r>
            <a:r>
              <a:t>.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3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" name="Making Process:"/>
          <p:cNvSpPr txBox="1"/>
          <p:nvPr/>
        </p:nvSpPr>
        <p:spPr>
          <a:xfrm>
            <a:off x="9562185" y="531296"/>
            <a:ext cx="5259630" cy="87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>
                <a:solidFill>
                  <a:srgbClr val="000000"/>
                </a:solidFill>
              </a:defRPr>
            </a:lvl1pPr>
          </a:lstStyle>
          <a:p>
            <a:pPr/>
            <a:r>
              <a:t>Making Process:</a:t>
            </a:r>
          </a:p>
        </p:txBody>
      </p:sp>
      <p:sp>
        <p:nvSpPr>
          <p:cNvPr id="163" name="Rectangle"/>
          <p:cNvSpPr/>
          <p:nvPr/>
        </p:nvSpPr>
        <p:spPr>
          <a:xfrm>
            <a:off x="8703932" y="6223000"/>
            <a:ext cx="6976135" cy="127000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PVC PIPE"/>
          <p:cNvSpPr txBox="1"/>
          <p:nvPr/>
        </p:nvSpPr>
        <p:spPr>
          <a:xfrm>
            <a:off x="11241957" y="6557710"/>
            <a:ext cx="2039228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300">
                <a:solidFill>
                  <a:srgbClr val="000000"/>
                </a:solidFill>
              </a:defRPr>
            </a:lvl1pPr>
          </a:lstStyle>
          <a:p>
            <a:pPr/>
            <a:r>
              <a:t>PVC PIPE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4742515" y="3665485"/>
            <a:ext cx="2196970" cy="1042532"/>
            <a:chOff x="0" y="0"/>
            <a:chExt cx="2196969" cy="1042530"/>
          </a:xfrm>
        </p:grpSpPr>
        <p:sp>
          <p:nvSpPr>
            <p:cNvPr id="165" name="Parallelogram"/>
            <p:cNvSpPr/>
            <p:nvPr/>
          </p:nvSpPr>
          <p:spPr>
            <a:xfrm>
              <a:off x="0" y="0"/>
              <a:ext cx="2196970" cy="104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MDF"/>
            <p:cNvSpPr txBox="1"/>
            <p:nvPr/>
          </p:nvSpPr>
          <p:spPr>
            <a:xfrm>
              <a:off x="657439" y="290735"/>
              <a:ext cx="8820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MDF 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3782573" y="5285097"/>
            <a:ext cx="3206670" cy="2208289"/>
            <a:chOff x="0" y="0"/>
            <a:chExt cx="3206668" cy="2208288"/>
          </a:xfrm>
        </p:grpSpPr>
        <p:sp>
          <p:nvSpPr>
            <p:cNvPr id="168" name="Cone 1"/>
            <p:cNvSpPr/>
            <p:nvPr/>
          </p:nvSpPr>
          <p:spPr>
            <a:xfrm rot="16200000">
              <a:off x="964935" y="614009"/>
              <a:ext cx="1276799" cy="191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7" y="17267"/>
                  </a:lnTo>
                  <a:cubicBezTo>
                    <a:pt x="73" y="17502"/>
                    <a:pt x="0" y="17745"/>
                    <a:pt x="0" y="17994"/>
                  </a:cubicBezTo>
                  <a:cubicBezTo>
                    <a:pt x="0" y="19987"/>
                    <a:pt x="4835" y="21600"/>
                    <a:pt x="10800" y="21600"/>
                  </a:cubicBezTo>
                  <a:cubicBezTo>
                    <a:pt x="16765" y="21600"/>
                    <a:pt x="21600" y="19987"/>
                    <a:pt x="21600" y="17994"/>
                  </a:cubicBezTo>
                  <a:cubicBezTo>
                    <a:pt x="21600" y="17745"/>
                    <a:pt x="21527" y="17502"/>
                    <a:pt x="21383" y="17267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" name="3d Printed Cone"/>
            <p:cNvSpPr txBox="1"/>
            <p:nvPr/>
          </p:nvSpPr>
          <p:spPr>
            <a:xfrm>
              <a:off x="0" y="0"/>
              <a:ext cx="3206669" cy="601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3d Printed Cone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4742515" y="9007983"/>
            <a:ext cx="2196970" cy="1042532"/>
            <a:chOff x="0" y="0"/>
            <a:chExt cx="2196969" cy="1042530"/>
          </a:xfrm>
        </p:grpSpPr>
        <p:sp>
          <p:nvSpPr>
            <p:cNvPr id="171" name="Parallelogram"/>
            <p:cNvSpPr/>
            <p:nvPr/>
          </p:nvSpPr>
          <p:spPr>
            <a:xfrm flipH="1" rot="10800000">
              <a:off x="0" y="0"/>
              <a:ext cx="2196970" cy="104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39" y="0"/>
                  </a:moveTo>
                  <a:lnTo>
                    <a:pt x="0" y="21600"/>
                  </a:lnTo>
                  <a:lnTo>
                    <a:pt x="16961" y="21600"/>
                  </a:lnTo>
                  <a:lnTo>
                    <a:pt x="21600" y="0"/>
                  </a:lnTo>
                  <a:lnTo>
                    <a:pt x="4639" y="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" name="MDF"/>
            <p:cNvSpPr txBox="1"/>
            <p:nvPr/>
          </p:nvSpPr>
          <p:spPr>
            <a:xfrm>
              <a:off x="657439" y="290735"/>
              <a:ext cx="8820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MDF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111236" origin="layout" pathEditMode="relative">
                                      <p:cBhvr>
                                        <p:cTn id="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112593" origin="layout" pathEditMode="relative">
                                      <p:cBhvr>
                                        <p:cTn id="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1534 -0.000000" origin="layout" pathEditMode="relative">
                                      <p:cBhvr>
                                        <p:cTn id="1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4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6" name="Making Process:"/>
          <p:cNvSpPr txBox="1"/>
          <p:nvPr/>
        </p:nvSpPr>
        <p:spPr>
          <a:xfrm>
            <a:off x="9562185" y="531296"/>
            <a:ext cx="5259630" cy="87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>
                <a:solidFill>
                  <a:srgbClr val="000000"/>
                </a:solidFill>
              </a:defRPr>
            </a:lvl1pPr>
          </a:lstStyle>
          <a:p>
            <a:pPr/>
            <a:r>
              <a:t>Making Process: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ll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5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9" name="Making Process:"/>
          <p:cNvSpPr txBox="1"/>
          <p:nvPr/>
        </p:nvSpPr>
        <p:spPr>
          <a:xfrm>
            <a:off x="9562185" y="531296"/>
            <a:ext cx="5259630" cy="87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>
                <a:solidFill>
                  <a:srgbClr val="000000"/>
                </a:solidFill>
              </a:defRPr>
            </a:lvl1pPr>
          </a:lstStyle>
          <a:p>
            <a:pPr/>
            <a:r>
              <a:t>Making Process:</a:t>
            </a:r>
          </a:p>
        </p:txBody>
      </p:sp>
      <p:sp>
        <p:nvSpPr>
          <p:cNvPr id="180" name="FUEL"/>
          <p:cNvSpPr txBox="1"/>
          <p:nvPr/>
        </p:nvSpPr>
        <p:spPr>
          <a:xfrm>
            <a:off x="2132152" y="2505204"/>
            <a:ext cx="109537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FUEL</a:t>
            </a:r>
          </a:p>
        </p:txBody>
      </p:sp>
      <p:sp>
        <p:nvSpPr>
          <p:cNvPr id="181" name="Cylinder"/>
          <p:cNvSpPr/>
          <p:nvPr/>
        </p:nvSpPr>
        <p:spPr>
          <a:xfrm rot="5400000">
            <a:off x="2160809" y="4312545"/>
            <a:ext cx="3856349" cy="5090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Sugar (fuel)"/>
          <p:cNvSpPr txBox="1"/>
          <p:nvPr/>
        </p:nvSpPr>
        <p:spPr>
          <a:xfrm>
            <a:off x="13113554" y="5027962"/>
            <a:ext cx="2361249" cy="60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</a:defRPr>
            </a:lvl1pPr>
          </a:lstStyle>
          <a:p>
            <a:pPr/>
            <a:r>
              <a:t>Sugar (fuel)</a:t>
            </a:r>
          </a:p>
        </p:txBody>
      </p:sp>
      <p:sp>
        <p:nvSpPr>
          <p:cNvPr id="183" name="Potassium Nitrate(Oxidiser)"/>
          <p:cNvSpPr txBox="1"/>
          <p:nvPr/>
        </p:nvSpPr>
        <p:spPr>
          <a:xfrm>
            <a:off x="11532912" y="7691595"/>
            <a:ext cx="552253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0000"/>
                </a:solidFill>
              </a:defRPr>
            </a:lvl1pPr>
          </a:lstStyle>
          <a:p>
            <a:pPr/>
            <a:r>
              <a:t>Potassium Nitrate(Oxidiser)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9950674" y="14455965"/>
            <a:ext cx="1270001" cy="7240139"/>
            <a:chOff x="0" y="0"/>
            <a:chExt cx="1270000" cy="7240137"/>
          </a:xfrm>
        </p:grpSpPr>
        <p:sp>
          <p:nvSpPr>
            <p:cNvPr id="190" name="Connection Line"/>
            <p:cNvSpPr/>
            <p:nvPr/>
          </p:nvSpPr>
          <p:spPr>
            <a:xfrm>
              <a:off x="456986" y="0"/>
              <a:ext cx="732180" cy="139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16" h="21600" fill="norm" stroke="1" extrusionOk="0">
                  <a:moveTo>
                    <a:pt x="8850" y="21600"/>
                  </a:moveTo>
                  <a:cubicBezTo>
                    <a:pt x="21600" y="11396"/>
                    <a:pt x="18650" y="4196"/>
                    <a:pt x="0" y="0"/>
                  </a:cubicBezTo>
                </a:path>
              </a:pathLst>
            </a:custGeom>
            <a:noFill/>
            <a:ln w="1651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187" name="Group"/>
            <p:cNvGrpSpPr/>
            <p:nvPr/>
          </p:nvGrpSpPr>
          <p:grpSpPr>
            <a:xfrm>
              <a:off x="0" y="1265733"/>
              <a:ext cx="1270000" cy="5974405"/>
              <a:chOff x="0" y="0"/>
              <a:chExt cx="1270000" cy="5974404"/>
            </a:xfrm>
          </p:grpSpPr>
          <p:sp>
            <p:nvSpPr>
              <p:cNvPr id="185" name="Rectangle"/>
              <p:cNvSpPr/>
              <p:nvPr/>
            </p:nvSpPr>
            <p:spPr>
              <a:xfrm>
                <a:off x="0" y="0"/>
                <a:ext cx="1270000" cy="5974405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6" name="Mini Ignitor"/>
              <p:cNvSpPr txBox="1"/>
              <p:nvPr/>
            </p:nvSpPr>
            <p:spPr>
              <a:xfrm rot="16201377">
                <a:off x="-966058" y="2595440"/>
                <a:ext cx="3202116" cy="7835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45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Mini Ignitor</a:t>
                </a:r>
              </a:p>
            </p:txBody>
          </p:sp>
        </p:grpSp>
        <p:sp>
          <p:nvSpPr>
            <p:cNvPr id="188" name="Rectangle"/>
            <p:cNvSpPr/>
            <p:nvPr/>
          </p:nvSpPr>
          <p:spPr>
            <a:xfrm>
              <a:off x="161101" y="321223"/>
              <a:ext cx="265455" cy="1270001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18520 0.041507" origin="layout" pathEditMode="relative">
                                      <p:cBhvr>
                                        <p:cTn id="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85320 -0.041507" origin="layout" pathEditMode="relative">
                                      <p:cBhvr>
                                        <p:cTn id="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573702" origin="layout" pathEditMode="relative">
                                      <p:cBhvr>
                                        <p:cTn id="1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6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3" name="Safety!"/>
          <p:cNvSpPr txBox="1"/>
          <p:nvPr/>
        </p:nvSpPr>
        <p:spPr>
          <a:xfrm>
            <a:off x="11072945" y="531296"/>
            <a:ext cx="2238110" cy="87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Safety!</a:t>
            </a:r>
          </a:p>
        </p:txBody>
      </p:sp>
      <p:sp>
        <p:nvSpPr>
          <p:cNvPr id="194" name="46X slow in burning"/>
          <p:cNvSpPr txBox="1"/>
          <p:nvPr/>
        </p:nvSpPr>
        <p:spPr>
          <a:xfrm>
            <a:off x="10403160" y="10457611"/>
            <a:ext cx="357768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46X slow in burning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3708400" y="2436470"/>
            <a:ext cx="6132592" cy="8413496"/>
            <a:chOff x="0" y="0"/>
            <a:chExt cx="6132591" cy="8413494"/>
          </a:xfrm>
        </p:grpSpPr>
        <p:grpSp>
          <p:nvGrpSpPr>
            <p:cNvPr id="197" name="Group"/>
            <p:cNvGrpSpPr/>
            <p:nvPr/>
          </p:nvGrpSpPr>
          <p:grpSpPr>
            <a:xfrm>
              <a:off x="0" y="0"/>
              <a:ext cx="6132592" cy="5069230"/>
              <a:chOff x="0" y="0"/>
              <a:chExt cx="6132591" cy="5069229"/>
            </a:xfrm>
          </p:grpSpPr>
          <p:pic>
            <p:nvPicPr>
              <p:cNvPr id="195" name="main-qimg-81dfeb1006dfac64beda0544550d1c10-lq.jpeg" descr="main-qimg-81dfeb1006dfac64beda0544550d1c10-lq.jpe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69785"/>
                <a:ext cx="6132592" cy="45994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6" name="GUN POWDER"/>
              <p:cNvSpPr txBox="1"/>
              <p:nvPr/>
            </p:nvSpPr>
            <p:spPr>
              <a:xfrm>
                <a:off x="1939450" y="-1"/>
                <a:ext cx="2253692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GUN POWDER</a:t>
                </a:r>
              </a:p>
            </p:txBody>
          </p:sp>
        </p:grpSp>
        <p:sp>
          <p:nvSpPr>
            <p:cNvPr id="198" name="60mm/s"/>
            <p:cNvSpPr txBox="1"/>
            <p:nvPr/>
          </p:nvSpPr>
          <p:spPr>
            <a:xfrm>
              <a:off x="2425148" y="6095999"/>
              <a:ext cx="128229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60mm/s</a:t>
              </a:r>
            </a:p>
          </p:txBody>
        </p:sp>
        <p:sp>
          <p:nvSpPr>
            <p:cNvPr id="199" name="More Thrust…"/>
            <p:cNvSpPr txBox="1"/>
            <p:nvPr/>
          </p:nvSpPr>
          <p:spPr>
            <a:xfrm>
              <a:off x="1984408" y="7583829"/>
              <a:ext cx="216377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More Thrust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t>Less Burn time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4630400" y="2461870"/>
            <a:ext cx="7350710" cy="8388096"/>
            <a:chOff x="0" y="0"/>
            <a:chExt cx="7350709" cy="8388094"/>
          </a:xfrm>
        </p:grpSpPr>
        <p:grpSp>
          <p:nvGrpSpPr>
            <p:cNvPr id="203" name="Group"/>
            <p:cNvGrpSpPr/>
            <p:nvPr/>
          </p:nvGrpSpPr>
          <p:grpSpPr>
            <a:xfrm>
              <a:off x="0" y="0"/>
              <a:ext cx="7350710" cy="5043830"/>
              <a:chOff x="0" y="0"/>
              <a:chExt cx="7350709" cy="5043829"/>
            </a:xfrm>
          </p:grpSpPr>
          <p:pic>
            <p:nvPicPr>
              <p:cNvPr id="201" name="sugar-shutterstock_615908132.jpeg" descr="sugar-shutterstock_615908132.jpe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444385"/>
                <a:ext cx="7350710" cy="45994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2" name="SUGAR FUEL"/>
              <p:cNvSpPr txBox="1"/>
              <p:nvPr/>
            </p:nvSpPr>
            <p:spPr>
              <a:xfrm>
                <a:off x="2641473" y="-1"/>
                <a:ext cx="206776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SUGAR FUEL</a:t>
                </a:r>
              </a:p>
            </p:txBody>
          </p:sp>
        </p:grpSp>
        <p:sp>
          <p:nvSpPr>
            <p:cNvPr id="204" name="1.3mm/s"/>
            <p:cNvSpPr txBox="1"/>
            <p:nvPr/>
          </p:nvSpPr>
          <p:spPr>
            <a:xfrm>
              <a:off x="2991839" y="6070599"/>
              <a:ext cx="136702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1.3mm/s</a:t>
              </a:r>
            </a:p>
          </p:txBody>
        </p:sp>
        <p:sp>
          <p:nvSpPr>
            <p:cNvPr id="205" name="Less Thrust…"/>
            <p:cNvSpPr txBox="1"/>
            <p:nvPr/>
          </p:nvSpPr>
          <p:spPr>
            <a:xfrm>
              <a:off x="2562376" y="7558429"/>
              <a:ext cx="222595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Less Thrust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t>More Burn time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7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9" name="Safety!"/>
          <p:cNvSpPr txBox="1"/>
          <p:nvPr/>
        </p:nvSpPr>
        <p:spPr>
          <a:xfrm>
            <a:off x="11072945" y="531296"/>
            <a:ext cx="2238110" cy="87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Safety!</a:t>
            </a:r>
          </a:p>
        </p:txBody>
      </p:sp>
      <p:sp>
        <p:nvSpPr>
          <p:cNvPr id="210" name="All the Test will be done in open and safe space(no flammable object nearby)"/>
          <p:cNvSpPr txBox="1"/>
          <p:nvPr/>
        </p:nvSpPr>
        <p:spPr>
          <a:xfrm>
            <a:off x="1364284" y="1902917"/>
            <a:ext cx="105302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All the Test will be done in open and safe space(no flammable object nearby)</a:t>
            </a:r>
          </a:p>
        </p:txBody>
      </p:sp>
      <p:sp>
        <p:nvSpPr>
          <p:cNvPr id="211" name="All the Test will be done in supervision of workshop assistant"/>
          <p:cNvSpPr txBox="1"/>
          <p:nvPr/>
        </p:nvSpPr>
        <p:spPr>
          <a:xfrm>
            <a:off x="1359306" y="2384304"/>
            <a:ext cx="835578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All the Test will be done in supervision of workshop assistant</a:t>
            </a:r>
          </a:p>
        </p:txBody>
      </p:sp>
      <p:sp>
        <p:nvSpPr>
          <p:cNvPr id="212" name="All the Test will be done for only and only data capturing, no unnecessary test will done for fun or filming purpose"/>
          <p:cNvSpPr txBox="1"/>
          <p:nvPr/>
        </p:nvSpPr>
        <p:spPr>
          <a:xfrm>
            <a:off x="1359306" y="2865691"/>
            <a:ext cx="154524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All the Test will be done for only and only data capturing, no unnecessary test will done for fun or filming purpose</a:t>
            </a:r>
          </a:p>
        </p:txBody>
      </p:sp>
      <p:sp>
        <p:nvSpPr>
          <p:cNvPr id="213" name="Use of Fire extinguisher"/>
          <p:cNvSpPr txBox="1"/>
          <p:nvPr/>
        </p:nvSpPr>
        <p:spPr>
          <a:xfrm>
            <a:off x="1359306" y="3347078"/>
            <a:ext cx="34107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Use of Fire extinguisher </a:t>
            </a:r>
          </a:p>
        </p:txBody>
      </p:sp>
      <p:sp>
        <p:nvSpPr>
          <p:cNvPr id="214" name="Test will be immediately shut-off if any tool get breaks in between"/>
          <p:cNvSpPr txBox="1"/>
          <p:nvPr/>
        </p:nvSpPr>
        <p:spPr>
          <a:xfrm>
            <a:off x="1359306" y="3828465"/>
            <a:ext cx="89897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will be immediately shut-off if any tool get breaks in between</a:t>
            </a:r>
          </a:p>
        </p:txBody>
      </p:sp>
      <p:sp>
        <p:nvSpPr>
          <p:cNvPr id="215" name="Test will be immediately shut-off if any unnecessary fluctuations (like sudden rise of thrust) recorded"/>
          <p:cNvSpPr txBox="1"/>
          <p:nvPr/>
        </p:nvSpPr>
        <p:spPr>
          <a:xfrm>
            <a:off x="1359306" y="4309853"/>
            <a:ext cx="1366449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Test will be immediately shut-off if any unnecessary fluctuations (like sudden rise of thrust) recorded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8"/>
          <p:cNvSpPr txBox="1"/>
          <p:nvPr/>
        </p:nvSpPr>
        <p:spPr>
          <a:xfrm>
            <a:off x="100321" y="12941992"/>
            <a:ext cx="1587409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18" name="SENSORS AND ACTUATORS"/>
          <p:cNvSpPr txBox="1"/>
          <p:nvPr/>
        </p:nvSpPr>
        <p:spPr>
          <a:xfrm>
            <a:off x="9266110" y="793478"/>
            <a:ext cx="5851780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300">
                <a:solidFill>
                  <a:srgbClr val="000000"/>
                </a:solidFill>
              </a:defRPr>
            </a:lvl1pPr>
          </a:lstStyle>
          <a:p>
            <a:pPr/>
            <a:r>
              <a:t>SENSORS AND ACTUATORS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-3890048" y="-4670975"/>
            <a:ext cx="4745040" cy="4061375"/>
            <a:chOff x="0" y="0"/>
            <a:chExt cx="4745038" cy="4061374"/>
          </a:xfrm>
        </p:grpSpPr>
        <p:pic>
          <p:nvPicPr>
            <p:cNvPr id="219" name="MPU6050 Module.jpeg" descr="MPU6050 Module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45039" cy="4061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0" name="MPU6050"/>
            <p:cNvSpPr txBox="1"/>
            <p:nvPr/>
          </p:nvSpPr>
          <p:spPr>
            <a:xfrm>
              <a:off x="1634903" y="3597880"/>
              <a:ext cx="1475233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MPU6050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22860000" y="-3400000"/>
            <a:ext cx="3694358" cy="2936357"/>
            <a:chOff x="0" y="0"/>
            <a:chExt cx="3694357" cy="2936356"/>
          </a:xfrm>
        </p:grpSpPr>
        <p:pic>
          <p:nvPicPr>
            <p:cNvPr id="222" name="bluetoothhc-05ttlmodule-makerbazar_800x.jpeg" descr="bluetoothhc-05ttlmodule-makerbazar_800x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94358" cy="2863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HC-05"/>
            <p:cNvSpPr txBox="1"/>
            <p:nvPr/>
          </p:nvSpPr>
          <p:spPr>
            <a:xfrm>
              <a:off x="1931539" y="2474991"/>
              <a:ext cx="101193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HC-05</a:t>
              </a: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24631650" y="14784536"/>
            <a:ext cx="4889500" cy="4038601"/>
            <a:chOff x="0" y="0"/>
            <a:chExt cx="4889500" cy="4038600"/>
          </a:xfrm>
        </p:grpSpPr>
        <p:pic>
          <p:nvPicPr>
            <p:cNvPr id="225" name="61yfIwAxe0L._SX385_.jpg" descr="61yfIwAxe0L._SX385_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89500" cy="403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Servo SG90"/>
            <p:cNvSpPr txBox="1"/>
            <p:nvPr/>
          </p:nvSpPr>
          <p:spPr>
            <a:xfrm>
              <a:off x="2799995" y="3467592"/>
              <a:ext cx="1803198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Servo SG90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-258492" y="14557672"/>
            <a:ext cx="4492328" cy="4492328"/>
            <a:chOff x="0" y="0"/>
            <a:chExt cx="4492327" cy="4492327"/>
          </a:xfrm>
        </p:grpSpPr>
        <p:pic>
          <p:nvPicPr>
            <p:cNvPr id="228" name="arduino-nano-500x500.jpeg" descr="arduino-nano-500x500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92328" cy="4492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Arduino Nano"/>
            <p:cNvSpPr txBox="1"/>
            <p:nvPr/>
          </p:nvSpPr>
          <p:spPr>
            <a:xfrm>
              <a:off x="1254649" y="3953450"/>
              <a:ext cx="198303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Arduino Nano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41526 0.491294" origin="layout" pathEditMode="relative">
                                      <p:cBhvr>
                                        <p:cTn id="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9325 0.529029" origin="layout" pathEditMode="relative">
                                      <p:cBhvr>
                                        <p:cTn id="1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92887 -0.502037" origin="layout" pathEditMode="relative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2055 -0.502037" origin="layout" pathEditMode="relative">
                                      <p:cBhvr>
                                        <p:cTn id="1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