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CF9"/>
          </a:solidFill>
        </a:fill>
      </a:tcStyle>
    </a:wholeTbl>
    <a:band2H>
      <a:tcTxStyle b="def" i="def"/>
      <a:tcStyle>
        <a:tcBdr/>
        <a:fill>
          <a:solidFill>
            <a:srgbClr val="E9F6F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CF9"/>
          </a:solidFill>
        </a:fill>
      </a:tcStyle>
    </a:wholeTbl>
    <a:band2H>
      <a:tcTxStyle b="def" i="def"/>
      <a:tcStyle>
        <a:tcBdr/>
        <a:fill>
          <a:solidFill>
            <a:srgbClr val="E9F6F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EDF"/>
          </a:solidFill>
        </a:fill>
      </a:tcStyle>
    </a:wholeTbl>
    <a:band2H>
      <a:tcTxStyle b="def" i="def"/>
      <a:tcStyle>
        <a:tcBdr/>
        <a:fill>
          <a:solidFill>
            <a:srgbClr val="E8F6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ECD"/>
          </a:solidFill>
        </a:fill>
      </a:tcStyle>
    </a:wholeTbl>
    <a:band2H>
      <a:tcTxStyle b="def" i="def"/>
      <a:tcStyle>
        <a:tcBdr/>
        <a:fill>
          <a:solidFill>
            <a:srgbClr val="EEF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79" name="Shape 279"/>
          <p:cNvSpPr/>
          <p:nvPr>
            <p:ph type="sldImg"/>
          </p:nvPr>
        </p:nvSpPr>
        <p:spPr>
          <a:xfrm>
            <a:off x="1143000" y="685800"/>
            <a:ext cx="4572000" cy="3429000"/>
          </a:xfrm>
          <a:prstGeom prst="rect">
            <a:avLst/>
          </a:prstGeom>
        </p:spPr>
        <p:txBody>
          <a:bodyPr/>
          <a:lstStyle/>
          <a:p>
            <a:pPr/>
          </a:p>
        </p:txBody>
      </p:sp>
      <p:sp>
        <p:nvSpPr>
          <p:cNvPr id="280" name="Shape 28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000000"/>
        </a:solidFill>
      </p:bgPr>
    </p:bg>
    <p:spTree>
      <p:nvGrpSpPr>
        <p:cNvPr id="1" name=""/>
        <p:cNvGrpSpPr/>
        <p:nvPr/>
      </p:nvGrpSpPr>
      <p:grpSpPr>
        <a:xfrm>
          <a:off x="0" y="0"/>
          <a:ext cx="0" cy="0"/>
          <a:chOff x="0" y="0"/>
          <a:chExt cx="0" cy="0"/>
        </a:xfrm>
      </p:grpSpPr>
      <p:sp>
        <p:nvSpPr>
          <p:cNvPr id="24" name="Slide Number"/>
          <p:cNvSpPr txBox="1"/>
          <p:nvPr>
            <p:ph type="sldNum" sz="quarter" idx="2"/>
          </p:nvPr>
        </p:nvSpPr>
        <p:spPr>
          <a:prstGeom prst="rect">
            <a:avLst/>
          </a:prstGeom>
        </p:spPr>
        <p:txBody>
          <a:bodyPr/>
          <a:lstStyle/>
          <a:p>
            <a:pPr/>
            <a:fld id="{86CB4B4D-7CA3-9044-876B-883B54F8677D}" type="slidenum"/>
          </a:p>
        </p:txBody>
      </p:sp>
      <p:sp>
        <p:nvSpPr>
          <p:cNvPr id="25" name="Body Level One…"/>
          <p:cNvSpPr txBox="1"/>
          <p:nvPr>
            <p:ph type="body" sz="quarter" idx="1"/>
          </p:nvPr>
        </p:nvSpPr>
        <p:spPr>
          <a:xfrm>
            <a:off x="6312870" y="4141999"/>
            <a:ext cx="4220846" cy="861498"/>
          </a:xfrm>
          <a:prstGeom prst="rect">
            <a:avLst/>
          </a:prstGeom>
        </p:spPr>
        <p:txBody>
          <a:bodyPr/>
          <a:lstStyle>
            <a:lvl1pPr marL="228600" indent="0">
              <a:buClrTx/>
              <a:buSzTx/>
              <a:buFontTx/>
              <a:buNone/>
              <a:defRPr b="1" sz="2000">
                <a:solidFill>
                  <a:schemeClr val="accent4"/>
                </a:solidFill>
              </a:defRPr>
            </a:lvl1pPr>
            <a:lvl2pPr marL="228600" indent="457200">
              <a:buClrTx/>
              <a:buSzTx/>
              <a:buFontTx/>
              <a:buNone/>
              <a:defRPr b="1" sz="2000">
                <a:solidFill>
                  <a:schemeClr val="accent4"/>
                </a:solidFill>
              </a:defRPr>
            </a:lvl2pPr>
            <a:lvl3pPr marL="1508759" indent="-457198">
              <a:buClrTx/>
              <a:buSzPts val="2000"/>
              <a:buFontTx/>
              <a:defRPr b="1" sz="2000">
                <a:solidFill>
                  <a:schemeClr val="accent4"/>
                </a:solidFill>
              </a:defRPr>
            </a:lvl3pPr>
            <a:lvl4pPr marL="2042159" indent="-533398">
              <a:buClrTx/>
              <a:buSzPts val="2000"/>
              <a:buFontTx/>
              <a:defRPr b="1" sz="2000">
                <a:solidFill>
                  <a:schemeClr val="accent4"/>
                </a:solidFill>
              </a:defRPr>
            </a:lvl4pPr>
            <a:lvl5pPr marL="2499359" indent="-533398">
              <a:buClrTx/>
              <a:buSzPts val="2000"/>
              <a:buFontTx/>
              <a:defRPr b="1" sz="2000">
                <a:solidFill>
                  <a:schemeClr val="accent4"/>
                </a:solidFill>
              </a:defRPr>
            </a:lvl5pPr>
          </a:lstStyle>
          <a:p>
            <a:pPr/>
            <a:r>
              <a:t>Body Level One</a:t>
            </a:r>
          </a:p>
          <a:p>
            <a:pPr lvl="1"/>
            <a:r>
              <a:t>Body Level Two</a:t>
            </a:r>
          </a:p>
          <a:p>
            <a:pPr lvl="2"/>
            <a:r>
              <a:t>Body Level Three</a:t>
            </a:r>
          </a:p>
          <a:p>
            <a:pPr lvl="3"/>
            <a:r>
              <a:t>Body Level Four</a:t>
            </a:r>
          </a:p>
          <a:p>
            <a:pPr lvl="4"/>
            <a:r>
              <a:t>Body Level Five</a:t>
            </a:r>
          </a:p>
        </p:txBody>
      </p:sp>
      <p:sp>
        <p:nvSpPr>
          <p:cNvPr id="26" name="Google Shape;31;p2"/>
          <p:cNvSpPr/>
          <p:nvPr/>
        </p:nvSpPr>
        <p:spPr>
          <a:xfrm>
            <a:off x="740308" y="1382809"/>
            <a:ext cx="1229568" cy="1059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chemeClr val="accent1"/>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27" name="Google Shape;32;p2"/>
          <p:cNvSpPr/>
          <p:nvPr/>
        </p:nvSpPr>
        <p:spPr>
          <a:xfrm>
            <a:off x="3755030" y="1194620"/>
            <a:ext cx="1666163" cy="1436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chemeClr val="accent3"/>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28" name="Google Shape;33;p2"/>
          <p:cNvSpPr/>
          <p:nvPr/>
        </p:nvSpPr>
        <p:spPr>
          <a:xfrm>
            <a:off x="3804994" y="5233182"/>
            <a:ext cx="718262" cy="619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chemeClr val="accent5"/>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29" name="Google Shape;34;p2"/>
          <p:cNvSpPr/>
          <p:nvPr/>
        </p:nvSpPr>
        <p:spPr>
          <a:xfrm>
            <a:off x="1837838" y="1101306"/>
            <a:ext cx="651614" cy="5617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chemeClr val="accent4"/>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30" name="Google Shape;35;p2"/>
          <p:cNvSpPr/>
          <p:nvPr>
            <p:ph type="pic" sz="quarter" idx="21"/>
          </p:nvPr>
        </p:nvSpPr>
        <p:spPr>
          <a:xfrm>
            <a:off x="1571515" y="1914044"/>
            <a:ext cx="3993625" cy="3617849"/>
          </a:xfrm>
          <a:prstGeom prst="rect">
            <a:avLst/>
          </a:prstGeom>
        </p:spPr>
        <p:txBody>
          <a:bodyPr lIns="91439" tIns="45719" rIns="91439" bIns="45719">
            <a:noAutofit/>
          </a:bodyPr>
          <a:lstStyle/>
          <a:p>
            <a:pPr/>
          </a:p>
        </p:txBody>
      </p:sp>
      <p:sp>
        <p:nvSpPr>
          <p:cNvPr id="31" name="Title Text"/>
          <p:cNvSpPr txBox="1"/>
          <p:nvPr>
            <p:ph type="title"/>
          </p:nvPr>
        </p:nvSpPr>
        <p:spPr>
          <a:xfrm>
            <a:off x="6312870" y="2050551"/>
            <a:ext cx="4998721" cy="1748984"/>
          </a:xfrm>
          <a:prstGeom prst="rect">
            <a:avLst/>
          </a:prstGeom>
        </p:spPr>
        <p:txBody>
          <a:bodyPr/>
          <a:lstStyle>
            <a:lvl1pPr>
              <a:defRPr sz="2800">
                <a:solidFill>
                  <a:srgbClr val="FFFFFF"/>
                </a:solidFill>
              </a:defRPr>
            </a:lvl1pPr>
          </a:lstStyle>
          <a:p>
            <a:pPr/>
            <a:r>
              <a:t>Title Text</a:t>
            </a:r>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152" name="Slide Number"/>
          <p:cNvSpPr txBox="1"/>
          <p:nvPr>
            <p:ph type="sldNum" sz="quarter" idx="2"/>
          </p:nvPr>
        </p:nvSpPr>
        <p:spPr>
          <a:prstGeom prst="rect">
            <a:avLst/>
          </a:prstGeom>
        </p:spPr>
        <p:txBody>
          <a:bodyPr/>
          <a:lstStyle/>
          <a:p>
            <a:pPr/>
            <a:fld id="{86CB4B4D-7CA3-9044-876B-883B54F8677D}" type="slidenum"/>
          </a:p>
        </p:txBody>
      </p:sp>
      <p:sp>
        <p:nvSpPr>
          <p:cNvPr id="153" name="Title Text"/>
          <p:cNvSpPr txBox="1"/>
          <p:nvPr>
            <p:ph type="title"/>
          </p:nvPr>
        </p:nvSpPr>
        <p:spPr>
          <a:xfrm>
            <a:off x="677333" y="609600"/>
            <a:ext cx="8596670" cy="1320800"/>
          </a:xfrm>
          <a:prstGeom prst="rect">
            <a:avLst/>
          </a:prstGeom>
        </p:spPr>
        <p:txBody>
          <a:bodyPr/>
          <a:lstStyle/>
          <a:p>
            <a:pPr/>
            <a:r>
              <a:t>Title Text</a:t>
            </a:r>
          </a:p>
        </p:txBody>
      </p:sp>
      <p:sp>
        <p:nvSpPr>
          <p:cNvPr id="154" name="Body Level One…"/>
          <p:cNvSpPr txBox="1"/>
          <p:nvPr>
            <p:ph type="body" sz="quarter" idx="1"/>
          </p:nvPr>
        </p:nvSpPr>
        <p:spPr>
          <a:xfrm>
            <a:off x="675744" y="2160983"/>
            <a:ext cx="4185624" cy="576263"/>
          </a:xfrm>
          <a:prstGeom prst="rect">
            <a:avLst/>
          </a:prstGeom>
        </p:spPr>
        <p:txBody>
          <a:bodyPr anchor="b"/>
          <a:lstStyle>
            <a:lvl1pPr marL="228600" indent="0">
              <a:buClrTx/>
              <a:buSzTx/>
              <a:buFontTx/>
              <a:buNone/>
              <a:defRPr sz="2400">
                <a:solidFill>
                  <a:srgbClr val="3F3F3F"/>
                </a:solidFill>
              </a:defRPr>
            </a:lvl1pPr>
            <a:lvl2pPr marL="228600" indent="457200">
              <a:buClrTx/>
              <a:buSzTx/>
              <a:buFontTx/>
              <a:buNone/>
              <a:defRPr sz="2400">
                <a:solidFill>
                  <a:srgbClr val="3F3F3F"/>
                </a:solidFill>
              </a:defRPr>
            </a:lvl2pPr>
            <a:lvl3pPr marL="228600" indent="914400">
              <a:buClrTx/>
              <a:buSzTx/>
              <a:buFontTx/>
              <a:buNone/>
              <a:defRPr sz="2400">
                <a:solidFill>
                  <a:srgbClr val="3F3F3F"/>
                </a:solidFill>
              </a:defRPr>
            </a:lvl3pPr>
            <a:lvl4pPr marL="228600" indent="1371600">
              <a:buClrTx/>
              <a:buSzTx/>
              <a:buFontTx/>
              <a:buNone/>
              <a:defRPr sz="2400">
                <a:solidFill>
                  <a:srgbClr val="3F3F3F"/>
                </a:solidFill>
              </a:defRPr>
            </a:lvl4pPr>
            <a:lvl5pPr marL="228600" indent="1828800">
              <a:buClrTx/>
              <a:buSzTx/>
              <a:buFontTx/>
              <a:buNone/>
              <a:defRPr sz="2400">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
        <p:nvSpPr>
          <p:cNvPr id="155" name="Google Shape;138;p12"/>
          <p:cNvSpPr txBox="1"/>
          <p:nvPr>
            <p:ph type="body" sz="quarter" idx="21"/>
          </p:nvPr>
        </p:nvSpPr>
        <p:spPr>
          <a:xfrm>
            <a:off x="675744" y="2737244"/>
            <a:ext cx="4185624" cy="3304118"/>
          </a:xfrm>
          <a:prstGeom prst="rect">
            <a:avLst/>
          </a:prstGeom>
        </p:spPr>
        <p:txBody>
          <a:bodyPr/>
          <a:lstStyle/>
          <a:p>
            <a:pPr>
              <a:defRPr>
                <a:solidFill>
                  <a:srgbClr val="3F3F3F"/>
                </a:solidFill>
              </a:defRPr>
            </a:pPr>
          </a:p>
        </p:txBody>
      </p:sp>
      <p:sp>
        <p:nvSpPr>
          <p:cNvPr id="156" name="Google Shape;139;p12"/>
          <p:cNvSpPr txBox="1"/>
          <p:nvPr>
            <p:ph type="body" sz="quarter" idx="22"/>
          </p:nvPr>
        </p:nvSpPr>
        <p:spPr>
          <a:xfrm>
            <a:off x="5088382" y="2160983"/>
            <a:ext cx="4185619" cy="576263"/>
          </a:xfrm>
          <a:prstGeom prst="rect">
            <a:avLst/>
          </a:prstGeom>
        </p:spPr>
        <p:txBody>
          <a:bodyPr anchor="b"/>
          <a:lstStyle/>
          <a:p>
            <a:pPr marL="228600" indent="0">
              <a:buClrTx/>
              <a:buSzTx/>
              <a:buFontTx/>
              <a:buNone/>
              <a:defRPr sz="2400">
                <a:solidFill>
                  <a:srgbClr val="3F3F3F"/>
                </a:solidFill>
              </a:defRPr>
            </a:pPr>
          </a:p>
        </p:txBody>
      </p:sp>
      <p:sp>
        <p:nvSpPr>
          <p:cNvPr id="157" name="Google Shape;140;p12"/>
          <p:cNvSpPr txBox="1"/>
          <p:nvPr>
            <p:ph type="body" sz="quarter" idx="23"/>
          </p:nvPr>
        </p:nvSpPr>
        <p:spPr>
          <a:xfrm>
            <a:off x="5088383" y="2737244"/>
            <a:ext cx="4185618" cy="3304118"/>
          </a:xfrm>
          <a:prstGeom prst="rect">
            <a:avLst/>
          </a:prstGeom>
        </p:spPr>
        <p:txBody>
          <a:bodyPr/>
          <a:lstStyle/>
          <a:p>
            <a:pPr>
              <a:defRPr>
                <a:solidFill>
                  <a:srgbClr val="3F3F3F"/>
                </a:solidFill>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64" name="Slide Number"/>
          <p:cNvSpPr txBox="1"/>
          <p:nvPr>
            <p:ph type="sldNum" sz="quarter" idx="2"/>
          </p:nvPr>
        </p:nvSpPr>
        <p:spPr>
          <a:prstGeom prst="rect">
            <a:avLst/>
          </a:prstGeom>
        </p:spPr>
        <p:txBody>
          <a:bodyPr/>
          <a:lstStyle/>
          <a:p>
            <a:pPr/>
            <a:fld id="{86CB4B4D-7CA3-9044-876B-883B54F8677D}" type="slidenum"/>
          </a:p>
        </p:txBody>
      </p:sp>
      <p:sp>
        <p:nvSpPr>
          <p:cNvPr id="165" name="Title Text"/>
          <p:cNvSpPr txBox="1"/>
          <p:nvPr>
            <p:ph type="title"/>
          </p:nvPr>
        </p:nvSpPr>
        <p:spPr>
          <a:xfrm>
            <a:off x="677333" y="609600"/>
            <a:ext cx="8596670" cy="1320800"/>
          </a:xfrm>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79" name="Slide Number"/>
          <p:cNvSpPr txBox="1"/>
          <p:nvPr>
            <p:ph type="sldNum" sz="quarter" idx="2"/>
          </p:nvPr>
        </p:nvSpPr>
        <p:spPr>
          <a:prstGeom prst="rect">
            <a:avLst/>
          </a:prstGeom>
        </p:spPr>
        <p:txBody>
          <a:bodyPr/>
          <a:lstStyle/>
          <a:p>
            <a:pPr/>
            <a:fld id="{86CB4B4D-7CA3-9044-876B-883B54F8677D}" type="slidenum"/>
          </a:p>
        </p:txBody>
      </p:sp>
      <p:sp>
        <p:nvSpPr>
          <p:cNvPr id="180" name="Title Text"/>
          <p:cNvSpPr txBox="1"/>
          <p:nvPr>
            <p:ph type="title"/>
          </p:nvPr>
        </p:nvSpPr>
        <p:spPr>
          <a:xfrm>
            <a:off x="677333" y="1498603"/>
            <a:ext cx="3854529" cy="1278467"/>
          </a:xfrm>
          <a:prstGeom prst="rect">
            <a:avLst/>
          </a:prstGeom>
        </p:spPr>
        <p:txBody>
          <a:bodyPr anchor="b"/>
          <a:lstStyle>
            <a:lvl1pPr>
              <a:defRPr sz="2000"/>
            </a:lvl1pPr>
          </a:lstStyle>
          <a:p>
            <a:pPr/>
            <a:r>
              <a:t>Title Text</a:t>
            </a:r>
          </a:p>
        </p:txBody>
      </p:sp>
      <p:sp>
        <p:nvSpPr>
          <p:cNvPr id="181" name="Body Level One…"/>
          <p:cNvSpPr txBox="1"/>
          <p:nvPr>
            <p:ph type="body" sz="half" idx="1"/>
          </p:nvPr>
        </p:nvSpPr>
        <p:spPr>
          <a:xfrm>
            <a:off x="4760460" y="514923"/>
            <a:ext cx="4513543" cy="5526439"/>
          </a:xfrm>
          <a:prstGeom prst="rect">
            <a:avLst/>
          </a:prstGeom>
        </p:spPr>
        <p:txBody>
          <a:bodyPr/>
          <a:lstStyle>
            <a:lvl1pPr>
              <a:defRPr>
                <a:solidFill>
                  <a:srgbClr val="3F3F3F"/>
                </a:solidFill>
              </a:defRPr>
            </a:lvl1pPr>
            <a:lvl2pPr marL="954405" indent="-360045">
              <a:defRPr>
                <a:solidFill>
                  <a:srgbClr val="3F3F3F"/>
                </a:solidFill>
              </a:defRPr>
            </a:lvl2pPr>
            <a:lvl3pPr marL="1463039" indent="-411478">
              <a:defRPr>
                <a:solidFill>
                  <a:srgbClr val="3F3F3F"/>
                </a:solidFill>
              </a:defRPr>
            </a:lvl3pPr>
            <a:lvl4pPr marL="1988819" indent="-480058">
              <a:defRPr>
                <a:solidFill>
                  <a:srgbClr val="3F3F3F"/>
                </a:solidFill>
              </a:defRPr>
            </a:lvl4pPr>
            <a:lvl5pPr marL="2446019" indent="-480058">
              <a:defRPr>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
        <p:nvSpPr>
          <p:cNvPr id="182" name="Google Shape;156;p15"/>
          <p:cNvSpPr txBox="1"/>
          <p:nvPr>
            <p:ph type="body" sz="quarter" idx="21"/>
          </p:nvPr>
        </p:nvSpPr>
        <p:spPr>
          <a:xfrm>
            <a:off x="677334" y="2777069"/>
            <a:ext cx="3854528" cy="2584450"/>
          </a:xfrm>
          <a:prstGeom prst="rect">
            <a:avLst/>
          </a:prstGeom>
        </p:spPr>
        <p:txBody>
          <a:bodyPr/>
          <a:lstStyle/>
          <a:p>
            <a:pPr marL="228600" indent="0">
              <a:buClrTx/>
              <a:buSzTx/>
              <a:buFontTx/>
              <a:buNone/>
              <a:defRPr sz="1400">
                <a:solidFill>
                  <a:srgbClr val="3F3F3F"/>
                </a:solidFill>
              </a:defRPr>
            </a:pP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89" name="Slide Number"/>
          <p:cNvSpPr txBox="1"/>
          <p:nvPr>
            <p:ph type="sldNum" sz="quarter" idx="2"/>
          </p:nvPr>
        </p:nvSpPr>
        <p:spPr>
          <a:prstGeom prst="rect">
            <a:avLst/>
          </a:prstGeom>
        </p:spPr>
        <p:txBody>
          <a:bodyPr/>
          <a:lstStyle/>
          <a:p>
            <a:pPr/>
            <a:fld id="{86CB4B4D-7CA3-9044-876B-883B54F8677D}" type="slidenum"/>
          </a:p>
        </p:txBody>
      </p:sp>
      <p:sp>
        <p:nvSpPr>
          <p:cNvPr id="190" name="Title Text"/>
          <p:cNvSpPr txBox="1"/>
          <p:nvPr>
            <p:ph type="title"/>
          </p:nvPr>
        </p:nvSpPr>
        <p:spPr>
          <a:xfrm>
            <a:off x="677333" y="4800600"/>
            <a:ext cx="8596668" cy="566738"/>
          </a:xfrm>
          <a:prstGeom prst="rect">
            <a:avLst/>
          </a:prstGeom>
        </p:spPr>
        <p:txBody>
          <a:bodyPr anchor="b"/>
          <a:lstStyle>
            <a:lvl1pPr>
              <a:defRPr sz="2400"/>
            </a:lvl1pPr>
          </a:lstStyle>
          <a:p>
            <a:pPr/>
            <a:r>
              <a:t>Title Text</a:t>
            </a:r>
          </a:p>
        </p:txBody>
      </p:sp>
      <p:sp>
        <p:nvSpPr>
          <p:cNvPr id="191" name="Google Shape;162;p16"/>
          <p:cNvSpPr/>
          <p:nvPr>
            <p:ph type="pic" sz="half" idx="21"/>
          </p:nvPr>
        </p:nvSpPr>
        <p:spPr>
          <a:xfrm>
            <a:off x="677333" y="609600"/>
            <a:ext cx="8596670" cy="3845718"/>
          </a:xfrm>
          <a:prstGeom prst="rect">
            <a:avLst/>
          </a:prstGeom>
        </p:spPr>
        <p:txBody>
          <a:bodyPr lIns="91439" tIns="45719" rIns="91439" bIns="45719">
            <a:noAutofit/>
          </a:bodyPr>
          <a:lstStyle/>
          <a:p>
            <a:pPr/>
          </a:p>
        </p:txBody>
      </p:sp>
      <p:sp>
        <p:nvSpPr>
          <p:cNvPr id="192" name="Body Level One…"/>
          <p:cNvSpPr txBox="1"/>
          <p:nvPr>
            <p:ph type="body" sz="quarter" idx="1"/>
          </p:nvPr>
        </p:nvSpPr>
        <p:spPr>
          <a:xfrm>
            <a:off x="677333" y="5367337"/>
            <a:ext cx="8596668" cy="674025"/>
          </a:xfrm>
          <a:prstGeom prst="rect">
            <a:avLst/>
          </a:prstGeom>
        </p:spPr>
        <p:txBody>
          <a:bodyPr/>
          <a:lstStyle>
            <a:lvl1pPr marL="228600" indent="0">
              <a:buClrTx/>
              <a:buSzTx/>
              <a:buFontTx/>
              <a:buNone/>
              <a:defRPr sz="1200">
                <a:solidFill>
                  <a:srgbClr val="3F3F3F"/>
                </a:solidFill>
              </a:defRPr>
            </a:lvl1pPr>
            <a:lvl2pPr marL="228600" indent="457200">
              <a:buClrTx/>
              <a:buSzTx/>
              <a:buFontTx/>
              <a:buNone/>
              <a:defRPr sz="1200">
                <a:solidFill>
                  <a:srgbClr val="3F3F3F"/>
                </a:solidFill>
              </a:defRPr>
            </a:lvl2pPr>
            <a:lvl3pPr marL="228600" indent="914400">
              <a:buClrTx/>
              <a:buSzTx/>
              <a:buFontTx/>
              <a:buNone/>
              <a:defRPr sz="1200">
                <a:solidFill>
                  <a:srgbClr val="3F3F3F"/>
                </a:solidFill>
              </a:defRPr>
            </a:lvl3pPr>
            <a:lvl4pPr marL="228600" indent="1371600">
              <a:buClrTx/>
              <a:buSzTx/>
              <a:buFontTx/>
              <a:buNone/>
              <a:defRPr sz="1200">
                <a:solidFill>
                  <a:srgbClr val="3F3F3F"/>
                </a:solidFill>
              </a:defRPr>
            </a:lvl4pPr>
            <a:lvl5pPr marL="228600" indent="1828800">
              <a:buClrTx/>
              <a:buSzTx/>
              <a:buFontTx/>
              <a:buNone/>
              <a:defRPr sz="1200">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99" name="Slide Number"/>
          <p:cNvSpPr txBox="1"/>
          <p:nvPr>
            <p:ph type="sldNum" sz="quarter" idx="2"/>
          </p:nvPr>
        </p:nvSpPr>
        <p:spPr>
          <a:prstGeom prst="rect">
            <a:avLst/>
          </a:prstGeom>
        </p:spPr>
        <p:txBody>
          <a:bodyPr/>
          <a:lstStyle/>
          <a:p>
            <a:pPr/>
            <a:fld id="{86CB4B4D-7CA3-9044-876B-883B54F8677D}" type="slidenum"/>
          </a:p>
        </p:txBody>
      </p:sp>
      <p:sp>
        <p:nvSpPr>
          <p:cNvPr id="200" name="Title Text"/>
          <p:cNvSpPr txBox="1"/>
          <p:nvPr>
            <p:ph type="title"/>
          </p:nvPr>
        </p:nvSpPr>
        <p:spPr>
          <a:xfrm>
            <a:off x="677335" y="609600"/>
            <a:ext cx="8596669" cy="3403600"/>
          </a:xfrm>
          <a:prstGeom prst="rect">
            <a:avLst/>
          </a:prstGeom>
        </p:spPr>
        <p:txBody>
          <a:bodyPr anchor="ctr"/>
          <a:lstStyle>
            <a:lvl1pPr>
              <a:defRPr sz="4400"/>
            </a:lvl1pPr>
          </a:lstStyle>
          <a:p>
            <a:pPr/>
            <a:r>
              <a:t>Title Text</a:t>
            </a:r>
          </a:p>
        </p:txBody>
      </p:sp>
      <p:sp>
        <p:nvSpPr>
          <p:cNvPr id="201" name="Body Level One…"/>
          <p:cNvSpPr txBox="1"/>
          <p:nvPr>
            <p:ph type="body" sz="quarter" idx="1"/>
          </p:nvPr>
        </p:nvSpPr>
        <p:spPr>
          <a:xfrm>
            <a:off x="677335" y="4470400"/>
            <a:ext cx="8596669" cy="1570962"/>
          </a:xfrm>
          <a:prstGeom prst="rect">
            <a:avLst/>
          </a:prstGeom>
        </p:spPr>
        <p:txBody>
          <a:bodyPr anchor="ctr"/>
          <a:lstStyle>
            <a:lvl1pPr marL="228600" indent="0">
              <a:buClrTx/>
              <a:buSzTx/>
              <a:buFontTx/>
              <a:buNone/>
              <a:defRPr>
                <a:solidFill>
                  <a:srgbClr val="3F3F3F"/>
                </a:solidFill>
              </a:defRPr>
            </a:lvl1pPr>
            <a:lvl2pPr marL="228600" indent="457200">
              <a:buClrTx/>
              <a:buSzTx/>
              <a:buFontTx/>
              <a:buNone/>
              <a:defRPr>
                <a:solidFill>
                  <a:srgbClr val="3F3F3F"/>
                </a:solidFill>
              </a:defRPr>
            </a:lvl2pPr>
            <a:lvl3pPr marL="228600" indent="914400">
              <a:buClrTx/>
              <a:buSzTx/>
              <a:buFontTx/>
              <a:buNone/>
              <a:defRPr>
                <a:solidFill>
                  <a:srgbClr val="3F3F3F"/>
                </a:solidFill>
              </a:defRPr>
            </a:lvl3pPr>
            <a:lvl4pPr marL="228600" indent="1371600">
              <a:buClrTx/>
              <a:buSzTx/>
              <a:buFontTx/>
              <a:buNone/>
              <a:defRPr>
                <a:solidFill>
                  <a:srgbClr val="3F3F3F"/>
                </a:solidFill>
              </a:defRPr>
            </a:lvl4pPr>
            <a:lvl5pPr marL="228600" indent="1828800">
              <a:buClrTx/>
              <a:buSzTx/>
              <a:buFontTx/>
              <a:buNone/>
              <a:defRPr>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208" name="Slide Number"/>
          <p:cNvSpPr txBox="1"/>
          <p:nvPr>
            <p:ph type="sldNum" sz="quarter" idx="2"/>
          </p:nvPr>
        </p:nvSpPr>
        <p:spPr>
          <a:prstGeom prst="rect">
            <a:avLst/>
          </a:prstGeom>
        </p:spPr>
        <p:txBody>
          <a:bodyPr/>
          <a:lstStyle/>
          <a:p>
            <a:pPr/>
            <a:fld id="{86CB4B4D-7CA3-9044-876B-883B54F8677D}" type="slidenum"/>
          </a:p>
        </p:txBody>
      </p:sp>
      <p:sp>
        <p:nvSpPr>
          <p:cNvPr id="209"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210" name="Body Level One…"/>
          <p:cNvSpPr txBox="1"/>
          <p:nvPr>
            <p:ph type="body" sz="quarter" idx="1"/>
          </p:nvPr>
        </p:nvSpPr>
        <p:spPr>
          <a:xfrm>
            <a:off x="1366138" y="3632200"/>
            <a:ext cx="7224526" cy="381000"/>
          </a:xfrm>
          <a:prstGeom prst="rect">
            <a:avLst/>
          </a:prstGeom>
        </p:spPr>
        <p:txBody>
          <a:bodyPr anchor="ctr"/>
          <a:lstStyle>
            <a:lvl1pPr marL="228600" indent="0">
              <a:buClrTx/>
              <a:buSzTx/>
              <a:buFontTx/>
              <a:buNone/>
              <a:defRPr sz="1600">
                <a:solidFill>
                  <a:srgbClr val="7F7F7F"/>
                </a:solidFill>
              </a:defRPr>
            </a:lvl1pPr>
            <a:lvl2pPr marL="228600" indent="457200">
              <a:buClrTx/>
              <a:buSzTx/>
              <a:buFontTx/>
              <a:buNone/>
              <a:defRPr sz="1600">
                <a:solidFill>
                  <a:srgbClr val="7F7F7F"/>
                </a:solidFill>
              </a:defRPr>
            </a:lvl2pPr>
            <a:lvl3pPr marL="228600" indent="914400">
              <a:buClrTx/>
              <a:buSzTx/>
              <a:buFontTx/>
              <a:buNone/>
              <a:defRPr sz="1600">
                <a:solidFill>
                  <a:srgbClr val="7F7F7F"/>
                </a:solidFill>
              </a:defRPr>
            </a:lvl3pPr>
            <a:lvl4pPr marL="228600" indent="1371600">
              <a:buClrTx/>
              <a:buSzTx/>
              <a:buFontTx/>
              <a:buNone/>
              <a:defRPr sz="1600">
                <a:solidFill>
                  <a:srgbClr val="7F7F7F"/>
                </a:solidFill>
              </a:defRPr>
            </a:lvl4pPr>
            <a:lvl5pPr marL="228600" indent="1828800">
              <a:buClrTx/>
              <a:buSzTx/>
              <a:buFontTx/>
              <a:buNone/>
              <a:defRPr sz="16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211" name="Google Shape;176;p18"/>
          <p:cNvSpPr txBox="1"/>
          <p:nvPr>
            <p:ph type="body" sz="quarter" idx="21"/>
          </p:nvPr>
        </p:nvSpPr>
        <p:spPr>
          <a:xfrm>
            <a:off x="677334" y="4470400"/>
            <a:ext cx="8596670" cy="1570963"/>
          </a:xfrm>
          <a:prstGeom prst="rect">
            <a:avLst/>
          </a:prstGeom>
        </p:spPr>
        <p:txBody>
          <a:bodyPr anchor="ctr"/>
          <a:lstStyle/>
          <a:p>
            <a:pPr marL="228600" indent="0">
              <a:buClrTx/>
              <a:buSzTx/>
              <a:buFontTx/>
              <a:buNone/>
              <a:defRPr>
                <a:solidFill>
                  <a:srgbClr val="3F3F3F"/>
                </a:solidFill>
              </a:defRPr>
            </a:pPr>
          </a:p>
        </p:txBody>
      </p:sp>
      <p:sp>
        <p:nvSpPr>
          <p:cNvPr id="212" name="Google Shape;180;p18"/>
          <p:cNvSpPr txBox="1"/>
          <p:nvPr/>
        </p:nvSpPr>
        <p:spPr>
          <a:xfrm>
            <a:off x="587594" y="469485"/>
            <a:ext cx="518152" cy="12265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solidFill>
                  <a:srgbClr val="9EDFF5"/>
                </a:solidFill>
              </a:defRPr>
            </a:lvl1pPr>
          </a:lstStyle>
          <a:p>
            <a:pPr/>
            <a:r>
              <a:t>“</a:t>
            </a:r>
          </a:p>
        </p:txBody>
      </p:sp>
      <p:sp>
        <p:nvSpPr>
          <p:cNvPr id="213" name="Google Shape;181;p18"/>
          <p:cNvSpPr txBox="1"/>
          <p:nvPr/>
        </p:nvSpPr>
        <p:spPr>
          <a:xfrm>
            <a:off x="8938735" y="2565663"/>
            <a:ext cx="518151" cy="12265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solidFill>
                  <a:srgbClr val="9EDFF5"/>
                </a:solidFill>
              </a:defRPr>
            </a:lvl1pPr>
          </a:lstStyle>
          <a:p>
            <a:pPr/>
            <a:r>
              <a: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220" name="Slide Number"/>
          <p:cNvSpPr txBox="1"/>
          <p:nvPr>
            <p:ph type="sldNum" sz="quarter" idx="2"/>
          </p:nvPr>
        </p:nvSpPr>
        <p:spPr>
          <a:prstGeom prst="rect">
            <a:avLst/>
          </a:prstGeom>
        </p:spPr>
        <p:txBody>
          <a:bodyPr/>
          <a:lstStyle/>
          <a:p>
            <a:pPr/>
            <a:fld id="{86CB4B4D-7CA3-9044-876B-883B54F8677D}" type="slidenum"/>
          </a:p>
        </p:txBody>
      </p:sp>
      <p:sp>
        <p:nvSpPr>
          <p:cNvPr id="221" name="Title Text"/>
          <p:cNvSpPr txBox="1"/>
          <p:nvPr>
            <p:ph type="title"/>
          </p:nvPr>
        </p:nvSpPr>
        <p:spPr>
          <a:xfrm>
            <a:off x="677335" y="1931988"/>
            <a:ext cx="8596669" cy="2595461"/>
          </a:xfrm>
          <a:prstGeom prst="rect">
            <a:avLst/>
          </a:prstGeom>
        </p:spPr>
        <p:txBody>
          <a:bodyPr anchor="b"/>
          <a:lstStyle>
            <a:lvl1pPr>
              <a:defRPr sz="4400"/>
            </a:lvl1pPr>
          </a:lstStyle>
          <a:p>
            <a:pPr/>
            <a:r>
              <a:t>Title Text</a:t>
            </a:r>
          </a:p>
        </p:txBody>
      </p:sp>
      <p:sp>
        <p:nvSpPr>
          <p:cNvPr id="222" name="Body Level One…"/>
          <p:cNvSpPr txBox="1"/>
          <p:nvPr>
            <p:ph type="body" sz="quarter" idx="1"/>
          </p:nvPr>
        </p:nvSpPr>
        <p:spPr>
          <a:xfrm>
            <a:off x="677335" y="4527448"/>
            <a:ext cx="8596669" cy="1513915"/>
          </a:xfrm>
          <a:prstGeom prst="rect">
            <a:avLst/>
          </a:prstGeom>
        </p:spPr>
        <p:txBody>
          <a:bodyPr/>
          <a:lstStyle>
            <a:lvl1pPr marL="228600" indent="0">
              <a:buClrTx/>
              <a:buSzTx/>
              <a:buFontTx/>
              <a:buNone/>
              <a:defRPr>
                <a:solidFill>
                  <a:srgbClr val="3F3F3F"/>
                </a:solidFill>
              </a:defRPr>
            </a:lvl1pPr>
            <a:lvl2pPr marL="228600" indent="457200">
              <a:buClrTx/>
              <a:buSzTx/>
              <a:buFontTx/>
              <a:buNone/>
              <a:defRPr>
                <a:solidFill>
                  <a:srgbClr val="3F3F3F"/>
                </a:solidFill>
              </a:defRPr>
            </a:lvl2pPr>
            <a:lvl3pPr marL="228600" indent="914400">
              <a:buClrTx/>
              <a:buSzTx/>
              <a:buFontTx/>
              <a:buNone/>
              <a:defRPr>
                <a:solidFill>
                  <a:srgbClr val="3F3F3F"/>
                </a:solidFill>
              </a:defRPr>
            </a:lvl3pPr>
            <a:lvl4pPr marL="228600" indent="1371600">
              <a:buClrTx/>
              <a:buSzTx/>
              <a:buFontTx/>
              <a:buNone/>
              <a:defRPr>
                <a:solidFill>
                  <a:srgbClr val="3F3F3F"/>
                </a:solidFill>
              </a:defRPr>
            </a:lvl4pPr>
            <a:lvl5pPr marL="228600" indent="1828800">
              <a:buClrTx/>
              <a:buSzTx/>
              <a:buFontTx/>
              <a:buNone/>
              <a:defRPr>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229" name="Slide Number"/>
          <p:cNvSpPr txBox="1"/>
          <p:nvPr>
            <p:ph type="sldNum" sz="quarter" idx="2"/>
          </p:nvPr>
        </p:nvSpPr>
        <p:spPr>
          <a:prstGeom prst="rect">
            <a:avLst/>
          </a:prstGeom>
        </p:spPr>
        <p:txBody>
          <a:bodyPr/>
          <a:lstStyle/>
          <a:p>
            <a:pPr/>
            <a:fld id="{86CB4B4D-7CA3-9044-876B-883B54F8677D}" type="slidenum"/>
          </a:p>
        </p:txBody>
      </p:sp>
      <p:sp>
        <p:nvSpPr>
          <p:cNvPr id="230"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231" name="Body Level One…"/>
          <p:cNvSpPr txBox="1"/>
          <p:nvPr>
            <p:ph type="body" sz="quarter" idx="1"/>
          </p:nvPr>
        </p:nvSpPr>
        <p:spPr>
          <a:xfrm>
            <a:off x="677332" y="4013200"/>
            <a:ext cx="8596670" cy="514249"/>
          </a:xfrm>
          <a:prstGeom prst="rect">
            <a:avLst/>
          </a:prstGeom>
        </p:spPr>
        <p:txBody>
          <a:bodyPr anchor="b"/>
          <a:lstStyle>
            <a:lvl1pPr marL="228600" indent="0">
              <a:buClrTx/>
              <a:buSzTx/>
              <a:buFontTx/>
              <a:buNone/>
              <a:defRPr sz="2400">
                <a:solidFill>
                  <a:srgbClr val="3F3F3F"/>
                </a:solidFill>
              </a:defRPr>
            </a:lvl1pPr>
            <a:lvl2pPr marL="228600" indent="457200">
              <a:buClrTx/>
              <a:buSzTx/>
              <a:buFontTx/>
              <a:buNone/>
              <a:defRPr sz="2400">
                <a:solidFill>
                  <a:srgbClr val="3F3F3F"/>
                </a:solidFill>
              </a:defRPr>
            </a:lvl2pPr>
            <a:lvl3pPr marL="228600" indent="914400">
              <a:buClrTx/>
              <a:buSzTx/>
              <a:buFontTx/>
              <a:buNone/>
              <a:defRPr sz="2400">
                <a:solidFill>
                  <a:srgbClr val="3F3F3F"/>
                </a:solidFill>
              </a:defRPr>
            </a:lvl3pPr>
            <a:lvl4pPr marL="228600" indent="1371600">
              <a:buClrTx/>
              <a:buSzTx/>
              <a:buFontTx/>
              <a:buNone/>
              <a:defRPr sz="2400">
                <a:solidFill>
                  <a:srgbClr val="3F3F3F"/>
                </a:solidFill>
              </a:defRPr>
            </a:lvl4pPr>
            <a:lvl5pPr marL="228600" indent="1828800">
              <a:buClrTx/>
              <a:buSzTx/>
              <a:buFontTx/>
              <a:buNone/>
              <a:defRPr sz="2400">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
        <p:nvSpPr>
          <p:cNvPr id="232" name="Google Shape;191;p20"/>
          <p:cNvSpPr txBox="1"/>
          <p:nvPr>
            <p:ph type="body" sz="quarter" idx="21"/>
          </p:nvPr>
        </p:nvSpPr>
        <p:spPr>
          <a:xfrm>
            <a:off x="677334" y="4527448"/>
            <a:ext cx="8596670" cy="1513915"/>
          </a:xfrm>
          <a:prstGeom prst="rect">
            <a:avLst/>
          </a:prstGeom>
        </p:spPr>
        <p:txBody>
          <a:bodyPr/>
          <a:lstStyle/>
          <a:p>
            <a:pPr marL="228600" indent="0">
              <a:buClrTx/>
              <a:buSzTx/>
              <a:buFontTx/>
              <a:buNone/>
              <a:defRPr>
                <a:solidFill>
                  <a:srgbClr val="7F7F7F"/>
                </a:solidFill>
              </a:defRPr>
            </a:pPr>
          </a:p>
        </p:txBody>
      </p:sp>
      <p:sp>
        <p:nvSpPr>
          <p:cNvPr id="233" name="Google Shape;195;p20"/>
          <p:cNvSpPr txBox="1"/>
          <p:nvPr/>
        </p:nvSpPr>
        <p:spPr>
          <a:xfrm>
            <a:off x="587594" y="469485"/>
            <a:ext cx="518152" cy="12265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solidFill>
                  <a:srgbClr val="9EDFF5"/>
                </a:solidFill>
              </a:defRPr>
            </a:lvl1pPr>
          </a:lstStyle>
          <a:p>
            <a:pPr/>
            <a:r>
              <a:t>“</a:t>
            </a:r>
          </a:p>
        </p:txBody>
      </p:sp>
      <p:sp>
        <p:nvSpPr>
          <p:cNvPr id="234" name="Google Shape;196;p20"/>
          <p:cNvSpPr txBox="1"/>
          <p:nvPr/>
        </p:nvSpPr>
        <p:spPr>
          <a:xfrm>
            <a:off x="8938735" y="2565663"/>
            <a:ext cx="518151" cy="12265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solidFill>
                  <a:srgbClr val="9EDFF5"/>
                </a:solidFill>
              </a:defRPr>
            </a:lvl1pPr>
          </a:lstStyle>
          <a:p>
            <a:pPr/>
            <a:r>
              <a:t>”</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241" name="Slide Number"/>
          <p:cNvSpPr txBox="1"/>
          <p:nvPr>
            <p:ph type="sldNum" sz="quarter" idx="2"/>
          </p:nvPr>
        </p:nvSpPr>
        <p:spPr>
          <a:prstGeom prst="rect">
            <a:avLst/>
          </a:prstGeom>
        </p:spPr>
        <p:txBody>
          <a:bodyPr/>
          <a:lstStyle/>
          <a:p>
            <a:pPr/>
            <a:fld id="{86CB4B4D-7CA3-9044-876B-883B54F8677D}" type="slidenum"/>
          </a:p>
        </p:txBody>
      </p:sp>
      <p:sp>
        <p:nvSpPr>
          <p:cNvPr id="242" name="Title Text"/>
          <p:cNvSpPr txBox="1"/>
          <p:nvPr>
            <p:ph type="title"/>
          </p:nvPr>
        </p:nvSpPr>
        <p:spPr>
          <a:xfrm>
            <a:off x="685798" y="609600"/>
            <a:ext cx="8588204" cy="3022600"/>
          </a:xfrm>
          <a:prstGeom prst="rect">
            <a:avLst/>
          </a:prstGeom>
        </p:spPr>
        <p:txBody>
          <a:bodyPr anchor="ctr"/>
          <a:lstStyle>
            <a:lvl1pPr>
              <a:defRPr sz="4400"/>
            </a:lvl1pPr>
          </a:lstStyle>
          <a:p>
            <a:pPr/>
            <a:r>
              <a:t>Title Text</a:t>
            </a:r>
          </a:p>
        </p:txBody>
      </p:sp>
      <p:sp>
        <p:nvSpPr>
          <p:cNvPr id="243" name="Body Level One…"/>
          <p:cNvSpPr txBox="1"/>
          <p:nvPr>
            <p:ph type="body" sz="quarter" idx="1"/>
          </p:nvPr>
        </p:nvSpPr>
        <p:spPr>
          <a:xfrm>
            <a:off x="677332" y="4013200"/>
            <a:ext cx="8596670" cy="514249"/>
          </a:xfrm>
          <a:prstGeom prst="rect">
            <a:avLst/>
          </a:prstGeom>
        </p:spPr>
        <p:txBody>
          <a:bodyPr anchor="b"/>
          <a:lstStyle>
            <a:lvl1pPr marL="228600" indent="0">
              <a:buClrTx/>
              <a:buSzTx/>
              <a:buFontTx/>
              <a:buNone/>
              <a:defRPr sz="2400">
                <a:solidFill>
                  <a:schemeClr val="accent1"/>
                </a:solidFill>
              </a:defRPr>
            </a:lvl1pPr>
            <a:lvl2pPr marL="228600" indent="457200">
              <a:buClrTx/>
              <a:buSzTx/>
              <a:buFontTx/>
              <a:buNone/>
              <a:defRPr sz="2400">
                <a:solidFill>
                  <a:schemeClr val="accent1"/>
                </a:solidFill>
              </a:defRPr>
            </a:lvl2pPr>
            <a:lvl3pPr marL="228600" indent="914400">
              <a:buClrTx/>
              <a:buSzTx/>
              <a:buFontTx/>
              <a:buNone/>
              <a:defRPr sz="2400">
                <a:solidFill>
                  <a:schemeClr val="accent1"/>
                </a:solidFill>
              </a:defRPr>
            </a:lvl3pPr>
            <a:lvl4pPr marL="228600" indent="1371600">
              <a:buClrTx/>
              <a:buSzTx/>
              <a:buFontTx/>
              <a:buNone/>
              <a:defRPr sz="2400">
                <a:solidFill>
                  <a:schemeClr val="accent1"/>
                </a:solidFill>
              </a:defRPr>
            </a:lvl4pPr>
            <a:lvl5pPr marL="228600" indent="1828800">
              <a:buClrTx/>
              <a:buSzTx/>
              <a:buFont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244" name="Google Shape;200;p21"/>
          <p:cNvSpPr txBox="1"/>
          <p:nvPr>
            <p:ph type="body" sz="quarter" idx="21"/>
          </p:nvPr>
        </p:nvSpPr>
        <p:spPr>
          <a:xfrm>
            <a:off x="677334" y="4527448"/>
            <a:ext cx="8596670" cy="1513915"/>
          </a:xfrm>
          <a:prstGeom prst="rect">
            <a:avLst/>
          </a:prstGeom>
        </p:spPr>
        <p:txBody>
          <a:bodyPr/>
          <a:lstStyle/>
          <a:p>
            <a:pPr marL="228600" indent="0">
              <a:buClrTx/>
              <a:buSzTx/>
              <a:buFontTx/>
              <a:buNone/>
              <a:defRPr>
                <a:solidFill>
                  <a:srgbClr val="7F7F7F"/>
                </a:solidFill>
              </a:defRPr>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38" name="Slide Number"/>
          <p:cNvSpPr txBox="1"/>
          <p:nvPr>
            <p:ph type="sldNum" sz="quarter" idx="2"/>
          </p:nvPr>
        </p:nvSpPr>
        <p:spPr>
          <a:prstGeom prst="rect">
            <a:avLst/>
          </a:prstGeom>
        </p:spPr>
        <p:txBody>
          <a:bodyPr/>
          <a:lstStyle/>
          <a:p>
            <a:pPr/>
            <a:fld id="{86CB4B4D-7CA3-9044-876B-883B54F8677D}" type="slidenum"/>
          </a:p>
        </p:txBody>
      </p:sp>
      <p:sp>
        <p:nvSpPr>
          <p:cNvPr id="39" name="Body Level One…"/>
          <p:cNvSpPr txBox="1"/>
          <p:nvPr>
            <p:ph type="body" sz="quarter" idx="1"/>
          </p:nvPr>
        </p:nvSpPr>
        <p:spPr>
          <a:xfrm>
            <a:off x="6312870" y="4141999"/>
            <a:ext cx="4220846" cy="861498"/>
          </a:xfrm>
          <a:prstGeom prst="rect">
            <a:avLst/>
          </a:prstGeom>
        </p:spPr>
        <p:txBody>
          <a:bodyPr/>
          <a:lstStyle>
            <a:lvl1pPr marL="228600" indent="0">
              <a:buClrTx/>
              <a:buSzTx/>
              <a:buFontTx/>
              <a:buNone/>
              <a:defRPr b="1" sz="2000">
                <a:solidFill>
                  <a:schemeClr val="accent4"/>
                </a:solidFill>
              </a:defRPr>
            </a:lvl1pPr>
            <a:lvl2pPr marL="228600" indent="457200">
              <a:buClrTx/>
              <a:buSzTx/>
              <a:buFontTx/>
              <a:buNone/>
              <a:defRPr b="1" sz="2000">
                <a:solidFill>
                  <a:schemeClr val="accent4"/>
                </a:solidFill>
              </a:defRPr>
            </a:lvl2pPr>
            <a:lvl3pPr marL="1508759" indent="-457198">
              <a:buClrTx/>
              <a:buSzPts val="2000"/>
              <a:buFontTx/>
              <a:defRPr b="1" sz="2000">
                <a:solidFill>
                  <a:schemeClr val="accent4"/>
                </a:solidFill>
              </a:defRPr>
            </a:lvl3pPr>
            <a:lvl4pPr marL="2042159" indent="-533398">
              <a:buClrTx/>
              <a:buSzPts val="2000"/>
              <a:buFontTx/>
              <a:defRPr b="1" sz="2000">
                <a:solidFill>
                  <a:schemeClr val="accent4"/>
                </a:solidFill>
              </a:defRPr>
            </a:lvl4pPr>
            <a:lvl5pPr marL="2499359" indent="-533398">
              <a:buClrTx/>
              <a:buSzPts val="2000"/>
              <a:buFontTx/>
              <a:defRPr b="1" sz="2000">
                <a:solidFill>
                  <a:schemeClr val="accent4"/>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Google Shape;59;p4"/>
          <p:cNvSpPr/>
          <p:nvPr/>
        </p:nvSpPr>
        <p:spPr>
          <a:xfrm>
            <a:off x="740308" y="1382809"/>
            <a:ext cx="1229568" cy="1059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chemeClr val="accent1"/>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41" name="Google Shape;60;p4"/>
          <p:cNvSpPr/>
          <p:nvPr/>
        </p:nvSpPr>
        <p:spPr>
          <a:xfrm>
            <a:off x="3755030" y="1194620"/>
            <a:ext cx="1666163" cy="1436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chemeClr val="accent3"/>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42" name="Google Shape;61;p4"/>
          <p:cNvSpPr/>
          <p:nvPr/>
        </p:nvSpPr>
        <p:spPr>
          <a:xfrm>
            <a:off x="3804994" y="5233182"/>
            <a:ext cx="718262" cy="619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chemeClr val="accent5"/>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43" name="Google Shape;62;p4"/>
          <p:cNvSpPr/>
          <p:nvPr/>
        </p:nvSpPr>
        <p:spPr>
          <a:xfrm>
            <a:off x="1837838" y="1101306"/>
            <a:ext cx="651614" cy="5617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chemeClr val="accent4"/>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44" name="Google Shape;63;p4"/>
          <p:cNvSpPr/>
          <p:nvPr>
            <p:ph type="pic" sz="quarter" idx="21"/>
          </p:nvPr>
        </p:nvSpPr>
        <p:spPr>
          <a:xfrm>
            <a:off x="1571515" y="1914044"/>
            <a:ext cx="3993625" cy="3617849"/>
          </a:xfrm>
          <a:prstGeom prst="rect">
            <a:avLst/>
          </a:prstGeom>
        </p:spPr>
        <p:txBody>
          <a:bodyPr lIns="91439" tIns="45719" rIns="91439" bIns="45719">
            <a:noAutofit/>
          </a:bodyPr>
          <a:lstStyle/>
          <a:p>
            <a:pPr/>
          </a:p>
        </p:txBody>
      </p:sp>
      <p:sp>
        <p:nvSpPr>
          <p:cNvPr id="45" name="Title Text"/>
          <p:cNvSpPr txBox="1"/>
          <p:nvPr>
            <p:ph type="title"/>
          </p:nvPr>
        </p:nvSpPr>
        <p:spPr>
          <a:xfrm>
            <a:off x="6312870" y="2050551"/>
            <a:ext cx="4998721" cy="1748984"/>
          </a:xfrm>
          <a:prstGeom prst="rect">
            <a:avLst/>
          </a:prstGeom>
        </p:spPr>
        <p:txBody>
          <a:bodyPr/>
          <a:lstStyle>
            <a:lvl1pPr>
              <a:defRPr sz="2800">
                <a:solidFill>
                  <a:srgbClr val="000000"/>
                </a:solidFill>
              </a:defRPr>
            </a:lvl1pPr>
          </a:lstStyle>
          <a:p>
            <a:pPr/>
            <a:r>
              <a:t>Title Text</a:t>
            </a:r>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251" name="Slide Number"/>
          <p:cNvSpPr txBox="1"/>
          <p:nvPr>
            <p:ph type="sldNum" sz="quarter" idx="2"/>
          </p:nvPr>
        </p:nvSpPr>
        <p:spPr>
          <a:prstGeom prst="rect">
            <a:avLst/>
          </a:prstGeom>
        </p:spPr>
        <p:txBody>
          <a:bodyPr/>
          <a:lstStyle/>
          <a:p>
            <a:pPr/>
            <a:fld id="{86CB4B4D-7CA3-9044-876B-883B54F8677D}" type="slidenum"/>
          </a:p>
        </p:txBody>
      </p:sp>
      <p:sp>
        <p:nvSpPr>
          <p:cNvPr id="252" name="Title Text"/>
          <p:cNvSpPr txBox="1"/>
          <p:nvPr>
            <p:ph type="title"/>
          </p:nvPr>
        </p:nvSpPr>
        <p:spPr>
          <a:xfrm>
            <a:off x="677333" y="609600"/>
            <a:ext cx="8596670" cy="1320800"/>
          </a:xfrm>
          <a:prstGeom prst="rect">
            <a:avLst/>
          </a:prstGeom>
        </p:spPr>
        <p:txBody>
          <a:bodyPr/>
          <a:lstStyle/>
          <a:p>
            <a:pPr/>
            <a:r>
              <a:t>Title Text</a:t>
            </a:r>
          </a:p>
        </p:txBody>
      </p:sp>
      <p:sp>
        <p:nvSpPr>
          <p:cNvPr id="253" name="Body Level One…"/>
          <p:cNvSpPr txBox="1"/>
          <p:nvPr>
            <p:ph type="body" sz="half" idx="1"/>
          </p:nvPr>
        </p:nvSpPr>
        <p:spPr>
          <a:xfrm rot="5400000">
            <a:off x="3035281" y="-197358"/>
            <a:ext cx="3880773" cy="8596669"/>
          </a:xfrm>
          <a:prstGeom prst="rect">
            <a:avLst/>
          </a:prstGeom>
        </p:spPr>
        <p:txBody>
          <a:bodyPr/>
          <a:lstStyle>
            <a:lvl1pPr>
              <a:defRPr>
                <a:solidFill>
                  <a:srgbClr val="3F3F3F"/>
                </a:solidFill>
              </a:defRPr>
            </a:lvl1pPr>
            <a:lvl2pPr marL="954405" indent="-360045">
              <a:defRPr>
                <a:solidFill>
                  <a:srgbClr val="3F3F3F"/>
                </a:solidFill>
              </a:defRPr>
            </a:lvl2pPr>
            <a:lvl3pPr marL="1463039" indent="-411478">
              <a:defRPr>
                <a:solidFill>
                  <a:srgbClr val="3F3F3F"/>
                </a:solidFill>
              </a:defRPr>
            </a:lvl3pPr>
            <a:lvl4pPr marL="1988819" indent="-480058">
              <a:defRPr>
                <a:solidFill>
                  <a:srgbClr val="3F3F3F"/>
                </a:solidFill>
              </a:defRPr>
            </a:lvl4pPr>
            <a:lvl5pPr marL="2446019" indent="-480058">
              <a:defRPr>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260" name="Slide Number"/>
          <p:cNvSpPr txBox="1"/>
          <p:nvPr>
            <p:ph type="sldNum" sz="quarter" idx="2"/>
          </p:nvPr>
        </p:nvSpPr>
        <p:spPr>
          <a:prstGeom prst="rect">
            <a:avLst/>
          </a:prstGeom>
        </p:spPr>
        <p:txBody>
          <a:bodyPr/>
          <a:lstStyle/>
          <a:p>
            <a:pPr/>
            <a:fld id="{86CB4B4D-7CA3-9044-876B-883B54F8677D}" type="slidenum"/>
          </a:p>
        </p:txBody>
      </p:sp>
      <p:sp>
        <p:nvSpPr>
          <p:cNvPr id="261" name="Title Text"/>
          <p:cNvSpPr txBox="1"/>
          <p:nvPr>
            <p:ph type="title"/>
          </p:nvPr>
        </p:nvSpPr>
        <p:spPr>
          <a:xfrm rot="5400000">
            <a:off x="5994318" y="2582952"/>
            <a:ext cx="5251453" cy="1304745"/>
          </a:xfrm>
          <a:prstGeom prst="rect">
            <a:avLst/>
          </a:prstGeom>
        </p:spPr>
        <p:txBody>
          <a:bodyPr anchor="ctr"/>
          <a:lstStyle/>
          <a:p>
            <a:pPr/>
            <a:r>
              <a:t>Title Text</a:t>
            </a:r>
          </a:p>
        </p:txBody>
      </p:sp>
      <p:sp>
        <p:nvSpPr>
          <p:cNvPr id="262" name="Body Level One…"/>
          <p:cNvSpPr txBox="1"/>
          <p:nvPr>
            <p:ph type="body" idx="1"/>
          </p:nvPr>
        </p:nvSpPr>
        <p:spPr>
          <a:xfrm rot="5400000">
            <a:off x="1581685" y="-294751"/>
            <a:ext cx="5251451" cy="7060151"/>
          </a:xfrm>
          <a:prstGeom prst="rect">
            <a:avLst/>
          </a:prstGeom>
        </p:spPr>
        <p:txBody>
          <a:bodyPr/>
          <a:lstStyle>
            <a:lvl1pPr>
              <a:defRPr>
                <a:solidFill>
                  <a:srgbClr val="3F3F3F"/>
                </a:solidFill>
              </a:defRPr>
            </a:lvl1pPr>
            <a:lvl2pPr marL="954405" indent="-360045">
              <a:defRPr>
                <a:solidFill>
                  <a:srgbClr val="3F3F3F"/>
                </a:solidFill>
              </a:defRPr>
            </a:lvl2pPr>
            <a:lvl3pPr marL="1463039" indent="-411478">
              <a:defRPr>
                <a:solidFill>
                  <a:srgbClr val="3F3F3F"/>
                </a:solidFill>
              </a:defRPr>
            </a:lvl3pPr>
            <a:lvl4pPr marL="1988819" indent="-480058">
              <a:defRPr>
                <a:solidFill>
                  <a:srgbClr val="3F3F3F"/>
                </a:solidFill>
              </a:defRPr>
            </a:lvl4pPr>
            <a:lvl5pPr marL="2446019" indent="-480058">
              <a:defRPr>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Custom Layout">
    <p:bg>
      <p:bgPr>
        <a:solidFill>
          <a:srgbClr val="000000"/>
        </a:solidFill>
      </p:bgPr>
    </p:bg>
    <p:spTree>
      <p:nvGrpSpPr>
        <p:cNvPr id="1" name=""/>
        <p:cNvGrpSpPr/>
        <p:nvPr/>
      </p:nvGrpSpPr>
      <p:grpSpPr>
        <a:xfrm>
          <a:off x="0" y="0"/>
          <a:ext cx="0" cy="0"/>
          <a:chOff x="0" y="0"/>
          <a:chExt cx="0" cy="0"/>
        </a:xfrm>
      </p:grpSpPr>
      <p:sp>
        <p:nvSpPr>
          <p:cNvPr id="269" name="Google Shape;217;p24"/>
          <p:cNvSpPr/>
          <p:nvPr>
            <p:ph type="pic" idx="21"/>
          </p:nvPr>
        </p:nvSpPr>
        <p:spPr>
          <a:xfrm>
            <a:off x="0" y="0"/>
            <a:ext cx="12192000" cy="6858000"/>
          </a:xfrm>
          <a:prstGeom prst="rect">
            <a:avLst/>
          </a:prstGeom>
        </p:spPr>
        <p:txBody>
          <a:bodyPr lIns="91439" tIns="45719" rIns="91439" bIns="45719">
            <a:noAutofit/>
          </a:bodyPr>
          <a:lstStyle/>
          <a:p>
            <a:pPr/>
          </a:p>
        </p:txBody>
      </p:sp>
      <p:sp>
        <p:nvSpPr>
          <p:cNvPr id="270" name="Google Shape;218;p24"/>
          <p:cNvSpPr/>
          <p:nvPr/>
        </p:nvSpPr>
        <p:spPr>
          <a:xfrm>
            <a:off x="3718559" y="1181123"/>
            <a:ext cx="4754881" cy="4495754"/>
          </a:xfrm>
          <a:prstGeom prst="rect">
            <a:avLst/>
          </a:prstGeom>
          <a:solidFill>
            <a:schemeClr val="accent5">
              <a:alpha val="40000"/>
            </a:schemeClr>
          </a:solidFill>
          <a:ln w="60325">
            <a:solidFill>
              <a:srgbClr val="FFFFFF"/>
            </a:solidFill>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271" name="Body Level One…"/>
          <p:cNvSpPr txBox="1"/>
          <p:nvPr>
            <p:ph type="body" sz="quarter" idx="1"/>
          </p:nvPr>
        </p:nvSpPr>
        <p:spPr>
          <a:xfrm>
            <a:off x="4149138" y="4859468"/>
            <a:ext cx="3924936" cy="490539"/>
          </a:xfrm>
          <a:prstGeom prst="rect">
            <a:avLst/>
          </a:prstGeom>
        </p:spPr>
        <p:txBody>
          <a:bodyPr/>
          <a:lstStyle>
            <a:lvl1pPr marL="228600" indent="0" algn="r">
              <a:buClrTx/>
              <a:buSzTx/>
              <a:buFontTx/>
              <a:buNone/>
              <a:defRPr b="1" sz="2400">
                <a:solidFill>
                  <a:schemeClr val="accent4"/>
                </a:solidFill>
                <a:latin typeface="Calibri"/>
                <a:ea typeface="Calibri"/>
                <a:cs typeface="Calibri"/>
                <a:sym typeface="Calibri"/>
              </a:defRPr>
            </a:lvl1pPr>
            <a:lvl2pPr marL="228600" indent="457200" algn="r">
              <a:buClrTx/>
              <a:buSzTx/>
              <a:buFontTx/>
              <a:buNone/>
              <a:defRPr b="1" sz="2400">
                <a:solidFill>
                  <a:schemeClr val="accent4"/>
                </a:solidFill>
                <a:latin typeface="Calibri"/>
                <a:ea typeface="Calibri"/>
                <a:cs typeface="Calibri"/>
                <a:sym typeface="Calibri"/>
              </a:defRPr>
            </a:lvl2pPr>
            <a:lvl3pPr marL="1600199" indent="-548638" algn="r">
              <a:buClrTx/>
              <a:buSzPts val="2400"/>
              <a:buFontTx/>
              <a:defRPr b="1" sz="2400">
                <a:solidFill>
                  <a:schemeClr val="accent4"/>
                </a:solidFill>
                <a:latin typeface="Calibri"/>
                <a:ea typeface="Calibri"/>
                <a:cs typeface="Calibri"/>
                <a:sym typeface="Calibri"/>
              </a:defRPr>
            </a:lvl3pPr>
            <a:lvl4pPr marL="2148838" indent="-640077" algn="r">
              <a:buClrTx/>
              <a:buSzPts val="2400"/>
              <a:buFontTx/>
              <a:defRPr b="1" sz="2400">
                <a:solidFill>
                  <a:schemeClr val="accent4"/>
                </a:solidFill>
                <a:latin typeface="Calibri"/>
                <a:ea typeface="Calibri"/>
                <a:cs typeface="Calibri"/>
                <a:sym typeface="Calibri"/>
              </a:defRPr>
            </a:lvl4pPr>
            <a:lvl5pPr marL="2606038" indent="-640077" algn="r">
              <a:buClrTx/>
              <a:buSzPts val="2400"/>
              <a:buFontTx/>
              <a:defRPr b="1" sz="2400">
                <a:solidFill>
                  <a:schemeClr val="accent4"/>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72" name="Title Text"/>
          <p:cNvSpPr txBox="1"/>
          <p:nvPr>
            <p:ph type="title"/>
          </p:nvPr>
        </p:nvSpPr>
        <p:spPr>
          <a:xfrm>
            <a:off x="4149138" y="1529685"/>
            <a:ext cx="3924936" cy="1695638"/>
          </a:xfrm>
          <a:prstGeom prst="rect">
            <a:avLst/>
          </a:prstGeom>
        </p:spPr>
        <p:txBody>
          <a:bodyPr/>
          <a:lstStyle>
            <a:lvl1pPr>
              <a:spcBef>
                <a:spcPts val="1000"/>
              </a:spcBef>
              <a:defRPr b="1" sz="4800">
                <a:solidFill>
                  <a:srgbClr val="FFFFFF"/>
                </a:solidFill>
              </a:defRPr>
            </a:lvl1pPr>
          </a:lstStyle>
          <a:p>
            <a:pPr/>
            <a:r>
              <a:t>Title Text</a:t>
            </a:r>
          </a:p>
        </p:txBody>
      </p:sp>
      <p:sp>
        <p:nvSpPr>
          <p:cNvPr id="273" name="Slide Number"/>
          <p:cNvSpPr txBox="1"/>
          <p:nvPr>
            <p:ph type="sldNum" sz="quarter" idx="2"/>
          </p:nvPr>
        </p:nvSpPr>
        <p:spPr>
          <a:xfrm>
            <a:off x="5892800" y="6172200"/>
            <a:ext cx="2844800" cy="368301"/>
          </a:xfrm>
          <a:prstGeom prst="rect">
            <a:avLst/>
          </a:prstGeom>
        </p:spPr>
        <p:txBody>
          <a:bodyPr/>
          <a:lstStyle>
            <a:lvl1pPr>
              <a:defRPr sz="900">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troduction">
    <p:spTree>
      <p:nvGrpSpPr>
        <p:cNvPr id="1" name=""/>
        <p:cNvGrpSpPr/>
        <p:nvPr/>
      </p:nvGrpSpPr>
      <p:grpSpPr>
        <a:xfrm>
          <a:off x="0" y="0"/>
          <a:ext cx="0" cy="0"/>
          <a:chOff x="0" y="0"/>
          <a:chExt cx="0" cy="0"/>
        </a:xfrm>
      </p:grpSpPr>
      <p:sp>
        <p:nvSpPr>
          <p:cNvPr id="52" name="Slide Number"/>
          <p:cNvSpPr txBox="1"/>
          <p:nvPr>
            <p:ph type="sldNum" sz="quarter" idx="2"/>
          </p:nvPr>
        </p:nvSpPr>
        <p:spPr>
          <a:prstGeom prst="rect">
            <a:avLst/>
          </a:prstGeom>
        </p:spPr>
        <p:txBody>
          <a:bodyPr/>
          <a:lstStyle/>
          <a:p>
            <a:pPr/>
            <a:fld id="{86CB4B4D-7CA3-9044-876B-883B54F8677D}" type="slidenum"/>
          </a:p>
        </p:txBody>
      </p:sp>
      <p:sp>
        <p:nvSpPr>
          <p:cNvPr id="53" name="Google Shape;66;p5"/>
          <p:cNvSpPr/>
          <p:nvPr/>
        </p:nvSpPr>
        <p:spPr>
          <a:xfrm>
            <a:off x="7362825" y="443263"/>
            <a:ext cx="361950" cy="361951"/>
          </a:xfrm>
          <a:prstGeom prst="ellipse">
            <a:avLst/>
          </a:prstGeom>
          <a:solidFill>
            <a:srgbClr val="EBEBEB"/>
          </a:solidFill>
          <a:ln w="12700">
            <a:miter lim="400000"/>
          </a:ln>
        </p:spPr>
        <p:txBody>
          <a:bodyPr lIns="0" tIns="0" rIns="0" bIns="0" anchor="ctr"/>
          <a:lstStyle/>
          <a:p>
            <a:pPr algn="ctr">
              <a:defRPr sz="1800">
                <a:solidFill>
                  <a:schemeClr val="accent5"/>
                </a:solidFill>
                <a:latin typeface="Trebuchet MS"/>
                <a:ea typeface="Trebuchet MS"/>
                <a:cs typeface="Trebuchet MS"/>
                <a:sym typeface="Trebuchet MS"/>
              </a:defRPr>
            </a:pPr>
          </a:p>
        </p:txBody>
      </p:sp>
      <p:sp>
        <p:nvSpPr>
          <p:cNvPr id="54" name="Google Shape;67;p5"/>
          <p:cNvSpPr/>
          <p:nvPr/>
        </p:nvSpPr>
        <p:spPr>
          <a:xfrm>
            <a:off x="11007245" y="5605993"/>
            <a:ext cx="654229" cy="654229"/>
          </a:xfrm>
          <a:prstGeom prst="ellipse">
            <a:avLst/>
          </a:prstGeom>
          <a:solidFill>
            <a:schemeClr val="accent2"/>
          </a:solidFill>
          <a:ln w="12700">
            <a:miter lim="400000"/>
          </a:ln>
        </p:spPr>
        <p:txBody>
          <a:bodyPr lIns="0" tIns="0" rIns="0" bIns="0" anchor="ctr"/>
          <a:lstStyle/>
          <a:p>
            <a:pPr algn="ctr">
              <a:defRPr sz="1800">
                <a:solidFill>
                  <a:schemeClr val="accent5"/>
                </a:solidFill>
                <a:latin typeface="Trebuchet MS"/>
                <a:ea typeface="Trebuchet MS"/>
                <a:cs typeface="Trebuchet MS"/>
                <a:sym typeface="Trebuchet MS"/>
              </a:defRPr>
            </a:pPr>
          </a:p>
        </p:txBody>
      </p:sp>
      <p:sp>
        <p:nvSpPr>
          <p:cNvPr id="55" name="Google Shape;68;p5"/>
          <p:cNvSpPr/>
          <p:nvPr/>
        </p:nvSpPr>
        <p:spPr>
          <a:xfrm>
            <a:off x="10683791" y="6132438"/>
            <a:ext cx="251153" cy="251153"/>
          </a:xfrm>
          <a:prstGeom prst="ellipse">
            <a:avLst/>
          </a:prstGeom>
          <a:solidFill>
            <a:schemeClr val="accent4"/>
          </a:solidFill>
          <a:ln w="12700">
            <a:miter lim="400000"/>
          </a:ln>
        </p:spPr>
        <p:txBody>
          <a:bodyPr lIns="0" tIns="0" rIns="0" bIns="0" anchor="ctr"/>
          <a:lstStyle/>
          <a:p>
            <a:pPr algn="ctr">
              <a:defRPr sz="1800">
                <a:solidFill>
                  <a:schemeClr val="accent5"/>
                </a:solidFill>
                <a:latin typeface="Trebuchet MS"/>
                <a:ea typeface="Trebuchet MS"/>
                <a:cs typeface="Trebuchet MS"/>
                <a:sym typeface="Trebuchet MS"/>
              </a:defRPr>
            </a:pPr>
          </a:p>
        </p:txBody>
      </p:sp>
      <p:sp>
        <p:nvSpPr>
          <p:cNvPr id="56" name="Google Shape;69;p5"/>
          <p:cNvSpPr/>
          <p:nvPr>
            <p:ph type="pic" sz="half" idx="21"/>
          </p:nvPr>
        </p:nvSpPr>
        <p:spPr>
          <a:xfrm>
            <a:off x="5733415" y="624238"/>
            <a:ext cx="5855755" cy="5631572"/>
          </a:xfrm>
          <a:prstGeom prst="rect">
            <a:avLst/>
          </a:prstGeom>
        </p:spPr>
        <p:txBody>
          <a:bodyPr lIns="91439" tIns="45719" rIns="91439" bIns="45719">
            <a:noAutofit/>
          </a:bodyPr>
          <a:lstStyle/>
          <a:p>
            <a:pPr/>
          </a:p>
        </p:txBody>
      </p:sp>
      <p:sp>
        <p:nvSpPr>
          <p:cNvPr id="57" name="Body Level One…"/>
          <p:cNvSpPr txBox="1"/>
          <p:nvPr>
            <p:ph type="body" sz="quarter" idx="1"/>
          </p:nvPr>
        </p:nvSpPr>
        <p:spPr>
          <a:xfrm>
            <a:off x="660400" y="2044700"/>
            <a:ext cx="4275138" cy="3560763"/>
          </a:xfrm>
          <a:prstGeom prst="rect">
            <a:avLst/>
          </a:prstGeom>
        </p:spPr>
        <p:txBody>
          <a:bodyPr/>
          <a:lstStyle>
            <a:lvl1pPr indent="-330200">
              <a:lnSpc>
                <a:spcPct val="150000"/>
              </a:lnSpc>
              <a:buClr>
                <a:schemeClr val="accent4"/>
              </a:buClr>
              <a:buSzPts val="2000"/>
              <a:buChar char="▪"/>
              <a:defRPr sz="2000">
                <a:solidFill>
                  <a:srgbClr val="3F3F3F"/>
                </a:solidFill>
              </a:defRPr>
            </a:lvl1pPr>
            <a:lvl2pPr marL="914400" indent="-330200">
              <a:lnSpc>
                <a:spcPct val="150000"/>
              </a:lnSpc>
              <a:buClr>
                <a:schemeClr val="accent4"/>
              </a:buClr>
              <a:buSzPts val="2000"/>
              <a:buChar char="▪"/>
              <a:defRPr sz="2000">
                <a:solidFill>
                  <a:srgbClr val="3F3F3F"/>
                </a:solidFill>
              </a:defRPr>
            </a:lvl2pPr>
            <a:lvl3pPr marL="1407159" indent="-355598">
              <a:lnSpc>
                <a:spcPct val="150000"/>
              </a:lnSpc>
              <a:buClr>
                <a:schemeClr val="accent4"/>
              </a:buClr>
              <a:buSzPts val="2000"/>
              <a:buChar char="▪"/>
              <a:defRPr sz="2000">
                <a:solidFill>
                  <a:srgbClr val="3F3F3F"/>
                </a:solidFill>
              </a:defRPr>
            </a:lvl3pPr>
            <a:lvl4pPr marL="1864359" indent="-355598">
              <a:lnSpc>
                <a:spcPct val="150000"/>
              </a:lnSpc>
              <a:buClr>
                <a:schemeClr val="accent4"/>
              </a:buClr>
              <a:buSzPts val="2000"/>
              <a:buChar char="▪"/>
              <a:defRPr sz="2000">
                <a:solidFill>
                  <a:srgbClr val="3F3F3F"/>
                </a:solidFill>
              </a:defRPr>
            </a:lvl4pPr>
            <a:lvl5pPr marL="2321559" indent="-355598">
              <a:lnSpc>
                <a:spcPct val="150000"/>
              </a:lnSpc>
              <a:buClr>
                <a:schemeClr val="accent4"/>
              </a:buClr>
              <a:buSzPts val="2000"/>
              <a:buChar char="▪"/>
              <a:defRPr sz="2000">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Title Text"/>
          <p:cNvSpPr txBox="1"/>
          <p:nvPr>
            <p:ph type="title"/>
          </p:nvPr>
        </p:nvSpPr>
        <p:spPr>
          <a:xfrm>
            <a:off x="660400" y="805213"/>
            <a:ext cx="4275138" cy="830998"/>
          </a:xfrm>
          <a:prstGeom prst="rect">
            <a:avLst/>
          </a:prstGeom>
        </p:spPr>
        <p:txBody>
          <a:bodyPr/>
          <a:lstStyle>
            <a:lvl1pPr>
              <a:defRPr b="1" sz="4800">
                <a:solidFill>
                  <a:srgbClr val="000000"/>
                </a:solidFill>
              </a:defRPr>
            </a:lvl1pPr>
          </a:lstStyle>
          <a:p>
            <a:pPr/>
            <a:r>
              <a:t>Title Text</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
        <p:nvSpPr>
          <p:cNvPr id="66" name="Body Level One…"/>
          <p:cNvSpPr txBox="1"/>
          <p:nvPr>
            <p:ph type="body" sz="quarter" idx="1"/>
          </p:nvPr>
        </p:nvSpPr>
        <p:spPr>
          <a:xfrm>
            <a:off x="660400" y="2044700"/>
            <a:ext cx="4275138" cy="3560763"/>
          </a:xfrm>
          <a:prstGeom prst="rect">
            <a:avLst/>
          </a:prstGeom>
        </p:spPr>
        <p:txBody>
          <a:bodyPr/>
          <a:lstStyle>
            <a:lvl1pPr indent="-330200">
              <a:buClr>
                <a:schemeClr val="accent4"/>
              </a:buClr>
              <a:buSzPts val="2000"/>
              <a:buChar char="▪"/>
              <a:defRPr sz="2000">
                <a:solidFill>
                  <a:srgbClr val="3F3F3F"/>
                </a:solidFill>
              </a:defRPr>
            </a:lvl1pPr>
            <a:lvl2pPr marL="949960" indent="-355600">
              <a:buClr>
                <a:schemeClr val="accent4"/>
              </a:buClr>
              <a:buSzPts val="2000"/>
              <a:buChar char="▪"/>
              <a:defRPr sz="2000">
                <a:solidFill>
                  <a:srgbClr val="3F3F3F"/>
                </a:solidFill>
              </a:defRPr>
            </a:lvl2pPr>
            <a:lvl3pPr marL="1449069" indent="-387350">
              <a:buClr>
                <a:schemeClr val="accent4"/>
              </a:buClr>
              <a:buSzPts val="2000"/>
              <a:buChar char="▪"/>
              <a:defRPr sz="2000">
                <a:solidFill>
                  <a:srgbClr val="3F3F3F"/>
                </a:solidFill>
              </a:defRPr>
            </a:lvl3pPr>
            <a:lvl4pPr marL="1906270" indent="-387350">
              <a:buClr>
                <a:schemeClr val="accent4"/>
              </a:buClr>
              <a:buSzPts val="2000"/>
              <a:buChar char="▪"/>
              <a:defRPr sz="2000">
                <a:solidFill>
                  <a:srgbClr val="3F3F3F"/>
                </a:solidFill>
              </a:defRPr>
            </a:lvl4pPr>
            <a:lvl5pPr marL="2363469" indent="-387348">
              <a:buClr>
                <a:schemeClr val="accent4"/>
              </a:buClr>
              <a:buSzPts val="2000"/>
              <a:buChar char="▪"/>
              <a:defRPr sz="2000">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
        <p:nvSpPr>
          <p:cNvPr id="67" name="Google Shape;74;p6"/>
          <p:cNvSpPr/>
          <p:nvPr/>
        </p:nvSpPr>
        <p:spPr>
          <a:xfrm>
            <a:off x="9354456" y="5363986"/>
            <a:ext cx="457201" cy="457201"/>
          </a:xfrm>
          <a:prstGeom prst="rect">
            <a:avLst/>
          </a:prstGeom>
          <a:solidFill>
            <a:schemeClr val="accent5"/>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68" name="Google Shape;75;p6"/>
          <p:cNvSpPr/>
          <p:nvPr/>
        </p:nvSpPr>
        <p:spPr>
          <a:xfrm>
            <a:off x="6692790" y="1699889"/>
            <a:ext cx="319750" cy="319750"/>
          </a:xfrm>
          <a:prstGeom prst="rect">
            <a:avLst/>
          </a:prstGeom>
          <a:solidFill>
            <a:schemeClr val="accent2"/>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69" name="Google Shape;76;p6"/>
          <p:cNvSpPr/>
          <p:nvPr/>
        </p:nvSpPr>
        <p:spPr>
          <a:xfrm>
            <a:off x="9354456" y="5897738"/>
            <a:ext cx="179978" cy="179978"/>
          </a:xfrm>
          <a:prstGeom prst="rect">
            <a:avLst/>
          </a:prstGeom>
          <a:solidFill>
            <a:schemeClr val="accent4"/>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70" name="Google Shape;77;p6"/>
          <p:cNvSpPr/>
          <p:nvPr>
            <p:ph type="pic" sz="half" idx="21"/>
          </p:nvPr>
        </p:nvSpPr>
        <p:spPr>
          <a:xfrm>
            <a:off x="7090226" y="786180"/>
            <a:ext cx="4441373" cy="5393037"/>
          </a:xfrm>
          <a:prstGeom prst="rect">
            <a:avLst/>
          </a:prstGeom>
        </p:spPr>
        <p:txBody>
          <a:bodyPr lIns="91439" tIns="45719" rIns="91439" bIns="45719">
            <a:noAutofit/>
          </a:bodyPr>
          <a:lstStyle/>
          <a:p>
            <a:pPr/>
          </a:p>
        </p:txBody>
      </p:sp>
      <p:sp>
        <p:nvSpPr>
          <p:cNvPr id="71" name="Title Text"/>
          <p:cNvSpPr txBox="1"/>
          <p:nvPr>
            <p:ph type="title"/>
          </p:nvPr>
        </p:nvSpPr>
        <p:spPr>
          <a:xfrm>
            <a:off x="660400" y="805213"/>
            <a:ext cx="4275138" cy="830998"/>
          </a:xfrm>
          <a:prstGeom prst="rect">
            <a:avLst/>
          </a:prstGeom>
        </p:spPr>
        <p:txBody>
          <a:bodyPr/>
          <a:lstStyle>
            <a:lvl1pPr>
              <a:defRPr b="1" sz="4800">
                <a:solidFill>
                  <a:srgbClr val="000000"/>
                </a:solidFill>
              </a:defRPr>
            </a:lvl1pPr>
          </a:lstStyle>
          <a:p>
            <a:pPr/>
            <a:r>
              <a:t>Title Text</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78" name="Slide Number"/>
          <p:cNvSpPr txBox="1"/>
          <p:nvPr>
            <p:ph type="sldNum" sz="quarter" idx="2"/>
          </p:nvPr>
        </p:nvSpPr>
        <p:spPr>
          <a:prstGeom prst="rect">
            <a:avLst/>
          </a:prstGeom>
        </p:spPr>
        <p:txBody>
          <a:bodyPr/>
          <a:lstStyle/>
          <a:p>
            <a:pPr/>
            <a:fld id="{86CB4B4D-7CA3-9044-876B-883B54F8677D}" type="slidenum"/>
          </a:p>
        </p:txBody>
      </p:sp>
      <p:sp>
        <p:nvSpPr>
          <p:cNvPr id="79" name="Title Text"/>
          <p:cNvSpPr txBox="1"/>
          <p:nvPr>
            <p:ph type="title"/>
          </p:nvPr>
        </p:nvSpPr>
        <p:spPr>
          <a:xfrm>
            <a:off x="677333" y="609600"/>
            <a:ext cx="8596670" cy="1320800"/>
          </a:xfrm>
          <a:prstGeom prst="rect">
            <a:avLst/>
          </a:prstGeom>
        </p:spPr>
        <p:txBody>
          <a:bodyPr/>
          <a:lstStyle/>
          <a:p>
            <a:pPr/>
            <a:r>
              <a:t>Title Text</a:t>
            </a:r>
          </a:p>
        </p:txBody>
      </p:sp>
      <p:sp>
        <p:nvSpPr>
          <p:cNvPr id="80" name="Body Level One…"/>
          <p:cNvSpPr txBox="1"/>
          <p:nvPr>
            <p:ph type="body" sz="half" idx="1"/>
          </p:nvPr>
        </p:nvSpPr>
        <p:spPr>
          <a:xfrm>
            <a:off x="677333" y="2160589"/>
            <a:ext cx="8596670" cy="3880773"/>
          </a:xfrm>
          <a:prstGeom prst="rect">
            <a:avLst/>
          </a:prstGeom>
        </p:spPr>
        <p:txBody>
          <a:bodyPr/>
          <a:lstStyle>
            <a:lvl1pPr>
              <a:defRPr>
                <a:solidFill>
                  <a:srgbClr val="3F3F3F"/>
                </a:solidFill>
              </a:defRPr>
            </a:lvl1pPr>
            <a:lvl2pPr marL="954405" indent="-360045">
              <a:defRPr>
                <a:solidFill>
                  <a:srgbClr val="3F3F3F"/>
                </a:solidFill>
              </a:defRPr>
            </a:lvl2pPr>
            <a:lvl3pPr marL="1463039" indent="-411478">
              <a:defRPr>
                <a:solidFill>
                  <a:srgbClr val="3F3F3F"/>
                </a:solidFill>
              </a:defRPr>
            </a:lvl3pPr>
            <a:lvl4pPr marL="1988819" indent="-480058">
              <a:defRPr>
                <a:solidFill>
                  <a:srgbClr val="3F3F3F"/>
                </a:solidFill>
              </a:defRPr>
            </a:lvl4pPr>
            <a:lvl5pPr marL="2446019" indent="-480058">
              <a:defRPr>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am">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p:spPr>
        <p:txBody>
          <a:bodyPr/>
          <a:lstStyle/>
          <a:p>
            <a:pPr/>
            <a:fld id="{86CB4B4D-7CA3-9044-876B-883B54F8677D}" type="slidenum"/>
          </a:p>
        </p:txBody>
      </p:sp>
      <p:sp>
        <p:nvSpPr>
          <p:cNvPr id="88" name="Google Shape;86;p8"/>
          <p:cNvSpPr/>
          <p:nvPr>
            <p:ph type="pic" sz="quarter" idx="21"/>
          </p:nvPr>
        </p:nvSpPr>
        <p:spPr>
          <a:xfrm>
            <a:off x="5353508" y="2555550"/>
            <a:ext cx="1484986" cy="1280162"/>
          </a:xfrm>
          <a:prstGeom prst="rect">
            <a:avLst/>
          </a:prstGeom>
        </p:spPr>
        <p:txBody>
          <a:bodyPr lIns="91439" tIns="45719" rIns="91439" bIns="45719">
            <a:noAutofit/>
          </a:bodyPr>
          <a:lstStyle/>
          <a:p>
            <a:pPr/>
          </a:p>
        </p:txBody>
      </p:sp>
      <p:sp>
        <p:nvSpPr>
          <p:cNvPr id="89" name="Google Shape;87;p8"/>
          <p:cNvSpPr/>
          <p:nvPr>
            <p:ph type="pic" sz="quarter" idx="22"/>
          </p:nvPr>
        </p:nvSpPr>
        <p:spPr>
          <a:xfrm>
            <a:off x="3115921" y="2555550"/>
            <a:ext cx="1484986" cy="1280162"/>
          </a:xfrm>
          <a:prstGeom prst="rect">
            <a:avLst/>
          </a:prstGeom>
        </p:spPr>
        <p:txBody>
          <a:bodyPr lIns="91439" tIns="45719" rIns="91439" bIns="45719">
            <a:noAutofit/>
          </a:bodyPr>
          <a:lstStyle/>
          <a:p>
            <a:pPr/>
          </a:p>
        </p:txBody>
      </p:sp>
      <p:sp>
        <p:nvSpPr>
          <p:cNvPr id="90" name="Google Shape;88;p8"/>
          <p:cNvSpPr/>
          <p:nvPr>
            <p:ph type="pic" sz="quarter" idx="23"/>
          </p:nvPr>
        </p:nvSpPr>
        <p:spPr>
          <a:xfrm>
            <a:off x="7602464" y="2555550"/>
            <a:ext cx="1484986" cy="1280162"/>
          </a:xfrm>
          <a:prstGeom prst="rect">
            <a:avLst/>
          </a:prstGeom>
        </p:spPr>
        <p:txBody>
          <a:bodyPr lIns="91439" tIns="45719" rIns="91439" bIns="45719">
            <a:noAutofit/>
          </a:bodyPr>
          <a:lstStyle/>
          <a:p>
            <a:pPr/>
          </a:p>
        </p:txBody>
      </p:sp>
      <p:sp>
        <p:nvSpPr>
          <p:cNvPr id="91" name="Google Shape;89;p8"/>
          <p:cNvSpPr/>
          <p:nvPr>
            <p:ph type="pic" sz="quarter" idx="24"/>
          </p:nvPr>
        </p:nvSpPr>
        <p:spPr>
          <a:xfrm>
            <a:off x="9840051" y="2555550"/>
            <a:ext cx="1484986" cy="1280162"/>
          </a:xfrm>
          <a:prstGeom prst="rect">
            <a:avLst/>
          </a:prstGeom>
        </p:spPr>
        <p:txBody>
          <a:bodyPr lIns="91439" tIns="45719" rIns="91439" bIns="45719">
            <a:noAutofit/>
          </a:bodyPr>
          <a:lstStyle/>
          <a:p>
            <a:pPr/>
          </a:p>
        </p:txBody>
      </p:sp>
      <p:sp>
        <p:nvSpPr>
          <p:cNvPr id="92" name="Title Text"/>
          <p:cNvSpPr txBox="1"/>
          <p:nvPr>
            <p:ph type="title"/>
          </p:nvPr>
        </p:nvSpPr>
        <p:spPr>
          <a:xfrm>
            <a:off x="431999" y="647700"/>
            <a:ext cx="11340002" cy="700115"/>
          </a:xfrm>
          <a:prstGeom prst="rect">
            <a:avLst/>
          </a:prstGeom>
        </p:spPr>
        <p:txBody>
          <a:bodyPr anchor="ctr"/>
          <a:lstStyle/>
          <a:p>
            <a:pPr/>
            <a:r>
              <a:t>Title Text</a:t>
            </a:r>
          </a:p>
        </p:txBody>
      </p:sp>
      <p:sp>
        <p:nvSpPr>
          <p:cNvPr id="93" name="Google Shape;91;p8"/>
          <p:cNvSpPr/>
          <p:nvPr/>
        </p:nvSpPr>
        <p:spPr>
          <a:xfrm>
            <a:off x="546669" y="3467555"/>
            <a:ext cx="458269" cy="3950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chemeClr val="accent1"/>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94" name="Google Shape;92;p8"/>
          <p:cNvSpPr/>
          <p:nvPr/>
        </p:nvSpPr>
        <p:spPr>
          <a:xfrm>
            <a:off x="11113337" y="2394722"/>
            <a:ext cx="358392" cy="3089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chemeClr val="accent2"/>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95" name="Google Shape;93;p8"/>
          <p:cNvSpPr/>
          <p:nvPr/>
        </p:nvSpPr>
        <p:spPr>
          <a:xfrm>
            <a:off x="10882648" y="2202202"/>
            <a:ext cx="230689" cy="19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rgbClr val="EBEBEB"/>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96" name="Body Level One…"/>
          <p:cNvSpPr txBox="1"/>
          <p:nvPr>
            <p:ph type="body" sz="quarter" idx="1"/>
          </p:nvPr>
        </p:nvSpPr>
        <p:spPr>
          <a:xfrm>
            <a:off x="546667" y="4172761"/>
            <a:ext cx="2139697" cy="344313"/>
          </a:xfrm>
          <a:prstGeom prst="rect">
            <a:avLst/>
          </a:prstGeom>
        </p:spPr>
        <p:txBody>
          <a:bodyPr/>
          <a:lstStyle>
            <a:lvl1pPr marL="228600" indent="0" algn="ctr">
              <a:buClrTx/>
              <a:buSzTx/>
              <a:buFontTx/>
              <a:buNone/>
              <a:defRPr b="1" sz="2000">
                <a:solidFill>
                  <a:schemeClr val="accent4"/>
                </a:solidFill>
              </a:defRPr>
            </a:lvl1pPr>
            <a:lvl2pPr marL="994410" indent="-400050" algn="ctr">
              <a:buClrTx/>
              <a:buSzPts val="2000"/>
              <a:buFontTx/>
              <a:defRPr b="1" sz="2000">
                <a:solidFill>
                  <a:schemeClr val="accent4"/>
                </a:solidFill>
              </a:defRPr>
            </a:lvl2pPr>
            <a:lvl3pPr marL="1508759" indent="-457198" algn="ctr">
              <a:buClrTx/>
              <a:buSzPts val="2000"/>
              <a:buFontTx/>
              <a:defRPr b="1" sz="2000">
                <a:solidFill>
                  <a:schemeClr val="accent4"/>
                </a:solidFill>
              </a:defRPr>
            </a:lvl3pPr>
            <a:lvl4pPr marL="2042159" indent="-533398" algn="ctr">
              <a:buClrTx/>
              <a:buSzPts val="2000"/>
              <a:buFontTx/>
              <a:defRPr b="1" sz="2000">
                <a:solidFill>
                  <a:schemeClr val="accent4"/>
                </a:solidFill>
              </a:defRPr>
            </a:lvl4pPr>
            <a:lvl5pPr marL="2499359" indent="-533398" algn="ctr">
              <a:buClrTx/>
              <a:buSzPts val="2000"/>
              <a:buFontTx/>
              <a:defRPr b="1" sz="2000">
                <a:solidFill>
                  <a:schemeClr val="accent4"/>
                </a:solidFill>
              </a:defRPr>
            </a:lvl5pPr>
          </a:lstStyle>
          <a:p>
            <a:pPr/>
            <a:r>
              <a:t>Body Level One</a:t>
            </a:r>
          </a:p>
          <a:p>
            <a:pPr lvl="1"/>
            <a:r>
              <a:t>Body Level Two</a:t>
            </a:r>
          </a:p>
          <a:p>
            <a:pPr lvl="2"/>
            <a:r>
              <a:t>Body Level Three</a:t>
            </a:r>
          </a:p>
          <a:p>
            <a:pPr lvl="3"/>
            <a:r>
              <a:t>Body Level Four</a:t>
            </a:r>
          </a:p>
          <a:p>
            <a:pPr lvl="4"/>
            <a:r>
              <a:t>Body Level Five</a:t>
            </a:r>
          </a:p>
        </p:txBody>
      </p:sp>
      <p:sp>
        <p:nvSpPr>
          <p:cNvPr id="97" name="Google Shape;95;p8"/>
          <p:cNvSpPr txBox="1"/>
          <p:nvPr>
            <p:ph type="body" sz="quarter" idx="25"/>
          </p:nvPr>
        </p:nvSpPr>
        <p:spPr>
          <a:xfrm>
            <a:off x="556692" y="4588259"/>
            <a:ext cx="2139696" cy="344313"/>
          </a:xfrm>
          <a:prstGeom prst="rect">
            <a:avLst/>
          </a:prstGeom>
        </p:spPr>
        <p:txBody>
          <a:bodyPr/>
          <a:lstStyle/>
          <a:p>
            <a:pPr marL="228600" indent="0" algn="ctr">
              <a:buClrTx/>
              <a:buSzTx/>
              <a:buFontTx/>
              <a:buNone/>
              <a:defRPr sz="1600">
                <a:solidFill>
                  <a:srgbClr val="000000"/>
                </a:solidFill>
              </a:defRPr>
            </a:pPr>
          </a:p>
        </p:txBody>
      </p:sp>
      <p:sp>
        <p:nvSpPr>
          <p:cNvPr id="98" name="Google Shape;96;p8"/>
          <p:cNvSpPr txBox="1"/>
          <p:nvPr>
            <p:ph type="body" sz="quarter" idx="26"/>
          </p:nvPr>
        </p:nvSpPr>
        <p:spPr>
          <a:xfrm>
            <a:off x="2789482" y="4172761"/>
            <a:ext cx="2139697" cy="344313"/>
          </a:xfrm>
          <a:prstGeom prst="rect">
            <a:avLst/>
          </a:prstGeom>
        </p:spPr>
        <p:txBody>
          <a:bodyPr/>
          <a:lstStyle/>
          <a:p>
            <a:pPr marL="228600" indent="0" algn="ctr">
              <a:buClrTx/>
              <a:buSzTx/>
              <a:buFontTx/>
              <a:buNone/>
              <a:defRPr b="1" sz="2000">
                <a:solidFill>
                  <a:schemeClr val="accent4"/>
                </a:solidFill>
              </a:defRPr>
            </a:pPr>
          </a:p>
        </p:txBody>
      </p:sp>
      <p:sp>
        <p:nvSpPr>
          <p:cNvPr id="99" name="Google Shape;97;p8"/>
          <p:cNvSpPr txBox="1"/>
          <p:nvPr>
            <p:ph type="body" sz="quarter" idx="27"/>
          </p:nvPr>
        </p:nvSpPr>
        <p:spPr>
          <a:xfrm>
            <a:off x="2789483" y="4588259"/>
            <a:ext cx="2139696" cy="344313"/>
          </a:xfrm>
          <a:prstGeom prst="rect">
            <a:avLst/>
          </a:prstGeom>
        </p:spPr>
        <p:txBody>
          <a:bodyPr/>
          <a:lstStyle/>
          <a:p>
            <a:pPr marL="228600" indent="0" algn="ctr">
              <a:buClrTx/>
              <a:buSzTx/>
              <a:buFontTx/>
              <a:buNone/>
              <a:defRPr sz="1600">
                <a:solidFill>
                  <a:srgbClr val="000000"/>
                </a:solidFill>
              </a:defRPr>
            </a:pPr>
          </a:p>
        </p:txBody>
      </p:sp>
      <p:sp>
        <p:nvSpPr>
          <p:cNvPr id="100" name="Google Shape;98;p8"/>
          <p:cNvSpPr txBox="1"/>
          <p:nvPr>
            <p:ph type="body" sz="quarter" idx="28"/>
          </p:nvPr>
        </p:nvSpPr>
        <p:spPr>
          <a:xfrm>
            <a:off x="5032295" y="4172761"/>
            <a:ext cx="2139697" cy="344313"/>
          </a:xfrm>
          <a:prstGeom prst="rect">
            <a:avLst/>
          </a:prstGeom>
        </p:spPr>
        <p:txBody>
          <a:bodyPr/>
          <a:lstStyle/>
          <a:p>
            <a:pPr marL="228600" indent="0" algn="ctr">
              <a:buClrTx/>
              <a:buSzTx/>
              <a:buFontTx/>
              <a:buNone/>
              <a:defRPr b="1" sz="2000">
                <a:solidFill>
                  <a:schemeClr val="accent4"/>
                </a:solidFill>
              </a:defRPr>
            </a:pPr>
          </a:p>
        </p:txBody>
      </p:sp>
      <p:sp>
        <p:nvSpPr>
          <p:cNvPr id="101" name="Google Shape;99;p8"/>
          <p:cNvSpPr txBox="1"/>
          <p:nvPr>
            <p:ph type="body" sz="quarter" idx="29"/>
          </p:nvPr>
        </p:nvSpPr>
        <p:spPr>
          <a:xfrm>
            <a:off x="5029201" y="4588259"/>
            <a:ext cx="2139697" cy="344313"/>
          </a:xfrm>
          <a:prstGeom prst="rect">
            <a:avLst/>
          </a:prstGeom>
        </p:spPr>
        <p:txBody>
          <a:bodyPr/>
          <a:lstStyle/>
          <a:p>
            <a:pPr marL="228600" indent="0" algn="ctr">
              <a:buClrTx/>
              <a:buSzTx/>
              <a:buFontTx/>
              <a:buNone/>
              <a:defRPr sz="1600">
                <a:solidFill>
                  <a:srgbClr val="000000"/>
                </a:solidFill>
              </a:defRPr>
            </a:pPr>
          </a:p>
        </p:txBody>
      </p:sp>
      <p:sp>
        <p:nvSpPr>
          <p:cNvPr id="102" name="Google Shape;100;p8"/>
          <p:cNvSpPr txBox="1"/>
          <p:nvPr>
            <p:ph type="body" sz="quarter" idx="30"/>
          </p:nvPr>
        </p:nvSpPr>
        <p:spPr>
          <a:xfrm>
            <a:off x="7275110" y="4172761"/>
            <a:ext cx="2139697" cy="344313"/>
          </a:xfrm>
          <a:prstGeom prst="rect">
            <a:avLst/>
          </a:prstGeom>
        </p:spPr>
        <p:txBody>
          <a:bodyPr/>
          <a:lstStyle/>
          <a:p>
            <a:pPr marL="228600" indent="0" algn="ctr">
              <a:buClrTx/>
              <a:buSzTx/>
              <a:buFontTx/>
              <a:buNone/>
              <a:defRPr b="1" sz="2000">
                <a:solidFill>
                  <a:schemeClr val="accent4"/>
                </a:solidFill>
              </a:defRPr>
            </a:pPr>
          </a:p>
        </p:txBody>
      </p:sp>
      <p:sp>
        <p:nvSpPr>
          <p:cNvPr id="103" name="Google Shape;101;p8"/>
          <p:cNvSpPr txBox="1"/>
          <p:nvPr>
            <p:ph type="body" sz="quarter" idx="31"/>
          </p:nvPr>
        </p:nvSpPr>
        <p:spPr>
          <a:xfrm>
            <a:off x="7275110" y="4588259"/>
            <a:ext cx="2139697" cy="344313"/>
          </a:xfrm>
          <a:prstGeom prst="rect">
            <a:avLst/>
          </a:prstGeom>
        </p:spPr>
        <p:txBody>
          <a:bodyPr/>
          <a:lstStyle/>
          <a:p>
            <a:pPr marL="228600" indent="0" algn="ctr">
              <a:buClrTx/>
              <a:buSzTx/>
              <a:buFontTx/>
              <a:buNone/>
              <a:defRPr sz="1600">
                <a:solidFill>
                  <a:srgbClr val="000000"/>
                </a:solidFill>
              </a:defRPr>
            </a:pPr>
          </a:p>
        </p:txBody>
      </p:sp>
      <p:sp>
        <p:nvSpPr>
          <p:cNvPr id="104" name="Google Shape;102;p8"/>
          <p:cNvSpPr txBox="1"/>
          <p:nvPr>
            <p:ph type="body" sz="quarter" idx="32"/>
          </p:nvPr>
        </p:nvSpPr>
        <p:spPr>
          <a:xfrm>
            <a:off x="9517922" y="4172761"/>
            <a:ext cx="2139697" cy="344313"/>
          </a:xfrm>
          <a:prstGeom prst="rect">
            <a:avLst/>
          </a:prstGeom>
        </p:spPr>
        <p:txBody>
          <a:bodyPr/>
          <a:lstStyle/>
          <a:p>
            <a:pPr marL="228600" indent="0" algn="ctr">
              <a:buClrTx/>
              <a:buSzTx/>
              <a:buFontTx/>
              <a:buNone/>
              <a:defRPr b="1" sz="2000">
                <a:solidFill>
                  <a:schemeClr val="accent4"/>
                </a:solidFill>
              </a:defRPr>
            </a:pPr>
          </a:p>
        </p:txBody>
      </p:sp>
      <p:sp>
        <p:nvSpPr>
          <p:cNvPr id="105" name="Google Shape;103;p8"/>
          <p:cNvSpPr txBox="1"/>
          <p:nvPr>
            <p:ph type="body" sz="quarter" idx="33"/>
          </p:nvPr>
        </p:nvSpPr>
        <p:spPr>
          <a:xfrm>
            <a:off x="9517922" y="4588259"/>
            <a:ext cx="2139697" cy="344313"/>
          </a:xfrm>
          <a:prstGeom prst="rect">
            <a:avLst/>
          </a:prstGeom>
        </p:spPr>
        <p:txBody>
          <a:bodyPr/>
          <a:lstStyle/>
          <a:p>
            <a:pPr marL="228600" indent="0" algn="ctr">
              <a:buClrTx/>
              <a:buSzTx/>
              <a:buFontTx/>
              <a:buNone/>
              <a:defRPr sz="1600">
                <a:solidFill>
                  <a:srgbClr val="000000"/>
                </a:solidFill>
              </a:defRPr>
            </a:pPr>
          </a:p>
        </p:txBody>
      </p:sp>
      <p:sp>
        <p:nvSpPr>
          <p:cNvPr id="106" name="Google Shape;104;p8"/>
          <p:cNvSpPr/>
          <p:nvPr>
            <p:ph type="pic" sz="quarter" idx="34"/>
          </p:nvPr>
        </p:nvSpPr>
        <p:spPr>
          <a:xfrm>
            <a:off x="878336" y="2555550"/>
            <a:ext cx="1484987" cy="1280162"/>
          </a:xfrm>
          <a:prstGeom prst="rect">
            <a:avLst/>
          </a:prstGeom>
        </p:spPr>
        <p:txBody>
          <a:bodyPr lIns="91439" tIns="45719" rIns="91439" bIns="45719">
            <a:noAutofit/>
          </a:bodyPr>
          <a:lstStyle/>
          <a:p>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grpSp>
        <p:nvGrpSpPr>
          <p:cNvPr id="123" name="Google Shape;106;p9"/>
          <p:cNvGrpSpPr/>
          <p:nvPr/>
        </p:nvGrpSpPr>
        <p:grpSpPr>
          <a:xfrm>
            <a:off x="-1" y="-8467"/>
            <a:ext cx="12192001" cy="6866468"/>
            <a:chOff x="0" y="0"/>
            <a:chExt cx="12192000" cy="6866467"/>
          </a:xfrm>
        </p:grpSpPr>
        <p:sp>
          <p:nvSpPr>
            <p:cNvPr id="113" name="Google Shape;107;p9"/>
            <p:cNvSpPr/>
            <p:nvPr/>
          </p:nvSpPr>
          <p:spPr>
            <a:xfrm>
              <a:off x="-1" y="605"/>
              <a:ext cx="863601" cy="5698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
                  </a:moveTo>
                  <a:lnTo>
                    <a:pt x="21600" y="0"/>
                  </a:lnTo>
                  <a:lnTo>
                    <a:pt x="21600" y="64"/>
                  </a:lnTo>
                  <a:lnTo>
                    <a:pt x="0" y="21600"/>
                  </a:lnTo>
                  <a:lnTo>
                    <a:pt x="0" y="32"/>
                  </a:lnTo>
                  <a:close/>
                </a:path>
              </a:pathLst>
            </a:custGeom>
            <a:solidFill>
              <a:schemeClr val="accent1">
                <a:alpha val="69411"/>
              </a:schemeClr>
            </a:solidFill>
            <a:ln w="12700" cap="flat">
              <a:noFill/>
              <a:miter lim="400000"/>
            </a:ln>
            <a:effectLst/>
          </p:spPr>
          <p:txBody>
            <a:bodyPr wrap="square" lIns="0" tIns="0" rIns="0" bIns="0" numCol="1" anchor="t">
              <a:noAutofit/>
            </a:bodyPr>
            <a:lstStyle/>
            <a:p>
              <a:pPr/>
            </a:p>
          </p:txBody>
        </p:sp>
        <p:sp>
          <p:nvSpPr>
            <p:cNvPr id="114" name="Google Shape;108;p9"/>
            <p:cNvSpPr/>
            <p:nvPr/>
          </p:nvSpPr>
          <p:spPr>
            <a:xfrm>
              <a:off x="9371012" y="8466"/>
              <a:ext cx="1219201" cy="6858002"/>
            </a:xfrm>
            <a:prstGeom prst="line">
              <a:avLst/>
            </a:prstGeom>
            <a:noFill/>
            <a:ln w="9525" cap="flat">
              <a:solidFill>
                <a:schemeClr val="accent1">
                  <a:alpha val="69411"/>
                </a:schemeClr>
              </a:solidFill>
              <a:prstDash val="solid"/>
              <a:round/>
            </a:ln>
            <a:effectLst/>
          </p:spPr>
          <p:txBody>
            <a:bodyPr wrap="square" lIns="0" tIns="0" rIns="0" bIns="0" numCol="1" anchor="t">
              <a:noAutofit/>
            </a:bodyPr>
            <a:lstStyle/>
            <a:p>
              <a:pPr/>
            </a:p>
          </p:txBody>
        </p:sp>
        <p:sp>
          <p:nvSpPr>
            <p:cNvPr id="115" name="Google Shape;109;p9"/>
            <p:cNvSpPr/>
            <p:nvPr/>
          </p:nvSpPr>
          <p:spPr>
            <a:xfrm flipH="1">
              <a:off x="7425266" y="3689880"/>
              <a:ext cx="4763559" cy="3176587"/>
            </a:xfrm>
            <a:prstGeom prst="line">
              <a:avLst/>
            </a:prstGeom>
            <a:noFill/>
            <a:ln w="9525" cap="flat">
              <a:solidFill>
                <a:schemeClr val="accent1">
                  <a:alpha val="69411"/>
                </a:schemeClr>
              </a:solidFill>
              <a:prstDash val="solid"/>
              <a:round/>
            </a:ln>
            <a:effectLst/>
          </p:spPr>
          <p:txBody>
            <a:bodyPr wrap="square" lIns="0" tIns="0" rIns="0" bIns="0" numCol="1" anchor="t">
              <a:noAutofit/>
            </a:bodyPr>
            <a:lstStyle/>
            <a:p>
              <a:pPr/>
            </a:p>
          </p:txBody>
        </p:sp>
        <p:sp>
          <p:nvSpPr>
            <p:cNvPr id="116" name="Google Shape;110;p9"/>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5294"/>
              </a:schemeClr>
            </a:solidFill>
            <a:ln w="12700" cap="flat">
              <a:noFill/>
              <a:miter lim="400000"/>
            </a:ln>
            <a:effectLst/>
          </p:spPr>
          <p:txBody>
            <a:bodyPr wrap="square" lIns="0" tIns="0" rIns="0" bIns="0" numCol="1" anchor="t">
              <a:noAutofit/>
            </a:bodyPr>
            <a:lstStyle/>
            <a:p>
              <a:pPr/>
            </a:p>
          </p:txBody>
        </p:sp>
        <p:sp>
          <p:nvSpPr>
            <p:cNvPr id="117" name="Google Shape;111;p9"/>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118" name="Google Shape;112;p9"/>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6B0E3">
                <a:alpha val="65490"/>
              </a:srgbClr>
            </a:solidFill>
            <a:ln w="12700" cap="flat">
              <a:noFill/>
              <a:miter lim="400000"/>
            </a:ln>
            <a:effectLst/>
          </p:spPr>
          <p:txBody>
            <a:bodyPr wrap="square" lIns="0" tIns="0" rIns="0" bIns="0" numCol="1" anchor="ctr">
              <a:noAutofit/>
            </a:bodyPr>
            <a:lstStyle/>
            <a:p>
              <a:pPr/>
            </a:p>
          </p:txBody>
        </p:sp>
        <p:sp>
          <p:nvSpPr>
            <p:cNvPr id="119" name="Google Shape;113;p9"/>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6B0E3">
                <a:alpha val="49411"/>
              </a:srgbClr>
            </a:solidFill>
            <a:ln w="12700" cap="flat">
              <a:noFill/>
              <a:miter lim="400000"/>
            </a:ln>
            <a:effectLst/>
          </p:spPr>
          <p:txBody>
            <a:bodyPr wrap="square" lIns="0" tIns="0" rIns="0" bIns="0" numCol="1" anchor="t">
              <a:noAutofit/>
            </a:bodyPr>
            <a:lstStyle/>
            <a:p>
              <a:pPr/>
            </a:p>
          </p:txBody>
        </p:sp>
        <p:sp>
          <p:nvSpPr>
            <p:cNvPr id="120" name="Google Shape;114;p9"/>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chemeClr val="accent2">
                <a:alpha val="69411"/>
              </a:schemeClr>
            </a:solidFill>
            <a:ln w="12700" cap="flat">
              <a:noFill/>
              <a:miter lim="400000"/>
            </a:ln>
            <a:effectLst/>
          </p:spPr>
          <p:txBody>
            <a:bodyPr wrap="square" lIns="0" tIns="0" rIns="0" bIns="0" numCol="1" anchor="t">
              <a:noAutofit/>
            </a:bodyPr>
            <a:lstStyle/>
            <a:p>
              <a:pPr/>
            </a:p>
          </p:txBody>
        </p:sp>
        <p:sp>
          <p:nvSpPr>
            <p:cNvPr id="121" name="Google Shape;115;p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26292">
                <a:alpha val="80000"/>
              </a:srgbClr>
            </a:solidFill>
            <a:ln w="12700" cap="flat">
              <a:noFill/>
              <a:miter lim="400000"/>
            </a:ln>
            <a:effectLst/>
          </p:spPr>
          <p:txBody>
            <a:bodyPr wrap="square" lIns="0" tIns="0" rIns="0" bIns="0" numCol="1" anchor="t">
              <a:noAutofit/>
            </a:bodyPr>
            <a:lstStyle/>
            <a:p>
              <a:pPr/>
            </a:p>
          </p:txBody>
        </p:sp>
        <p:sp>
          <p:nvSpPr>
            <p:cNvPr id="122" name="Google Shape;116;p9"/>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6B0E3">
                <a:alpha val="65490"/>
              </a:srgbClr>
            </a:solidFill>
            <a:ln w="12700" cap="flat">
              <a:noFill/>
              <a:miter lim="400000"/>
            </a:ln>
            <a:effectLst/>
          </p:spPr>
          <p:txBody>
            <a:bodyPr wrap="square" lIns="0" tIns="0" rIns="0" bIns="0" numCol="1" anchor="ctr">
              <a:noAutofit/>
            </a:bodyPr>
            <a:lstStyle/>
            <a:p>
              <a:pPr/>
            </a:p>
          </p:txBody>
        </p:sp>
      </p:grpSp>
      <p:sp>
        <p:nvSpPr>
          <p:cNvPr id="124" name="Title Text"/>
          <p:cNvSpPr txBox="1"/>
          <p:nvPr>
            <p:ph type="title"/>
          </p:nvPr>
        </p:nvSpPr>
        <p:spPr>
          <a:xfrm>
            <a:off x="1507067" y="2404534"/>
            <a:ext cx="7766937" cy="1646303"/>
          </a:xfrm>
          <a:prstGeom prst="rect">
            <a:avLst/>
          </a:prstGeom>
        </p:spPr>
        <p:txBody>
          <a:bodyPr anchor="b"/>
          <a:lstStyle>
            <a:lvl1pPr algn="r">
              <a:defRPr sz="5400"/>
            </a:lvl1pPr>
          </a:lstStyle>
          <a:p>
            <a:pPr/>
            <a:r>
              <a:t>Title Text</a:t>
            </a:r>
          </a:p>
        </p:txBody>
      </p:sp>
      <p:sp>
        <p:nvSpPr>
          <p:cNvPr id="125" name="Body Level One…"/>
          <p:cNvSpPr txBox="1"/>
          <p:nvPr>
            <p:ph type="body" sz="quarter" idx="1"/>
          </p:nvPr>
        </p:nvSpPr>
        <p:spPr>
          <a:xfrm>
            <a:off x="1507067" y="4050832"/>
            <a:ext cx="7766937" cy="1096901"/>
          </a:xfrm>
          <a:prstGeom prst="rect">
            <a:avLst/>
          </a:prstGeom>
        </p:spPr>
        <p:txBody>
          <a:bodyPr/>
          <a:lstStyle>
            <a:lvl1pPr marL="320040" indent="-182880" algn="r">
              <a:buClrTx/>
              <a:buSzTx/>
              <a:buFontTx/>
              <a:buNone/>
              <a:defRPr>
                <a:solidFill>
                  <a:srgbClr val="7F7F7F"/>
                </a:solidFill>
              </a:defRPr>
            </a:lvl1pPr>
            <a:lvl2pPr marL="320040" indent="284479" algn="r">
              <a:buClrTx/>
              <a:buSzTx/>
              <a:buFontTx/>
              <a:buNone/>
              <a:defRPr>
                <a:solidFill>
                  <a:srgbClr val="7F7F7F"/>
                </a:solidFill>
              </a:defRPr>
            </a:lvl2pPr>
            <a:lvl3pPr marL="320040" indent="751840" algn="r">
              <a:buClrTx/>
              <a:buSzTx/>
              <a:buFontTx/>
              <a:buNone/>
              <a:defRPr>
                <a:solidFill>
                  <a:srgbClr val="7F7F7F"/>
                </a:solidFill>
              </a:defRPr>
            </a:lvl3pPr>
            <a:lvl4pPr marL="320040" indent="1219200" algn="r">
              <a:buClrTx/>
              <a:buSzTx/>
              <a:buFontTx/>
              <a:buNone/>
              <a:defRPr>
                <a:solidFill>
                  <a:srgbClr val="7F7F7F"/>
                </a:solidFill>
              </a:defRPr>
            </a:lvl4pPr>
            <a:lvl5pPr marL="320040" indent="1676400" algn="r">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xfrm>
            <a:off x="9050021" y="6114724"/>
            <a:ext cx="223982" cy="218401"/>
          </a:xfrm>
          <a:prstGeom prst="rect">
            <a:avLst/>
          </a:prstGeom>
        </p:spPr>
        <p:txBody>
          <a:bodyPr/>
          <a:lstStyle>
            <a:lvl1pPr>
              <a:defRPr sz="900">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133" name="Slide Number"/>
          <p:cNvSpPr txBox="1"/>
          <p:nvPr>
            <p:ph type="sldNum" sz="quarter" idx="2"/>
          </p:nvPr>
        </p:nvSpPr>
        <p:spPr>
          <a:prstGeom prst="rect">
            <a:avLst/>
          </a:prstGeom>
        </p:spPr>
        <p:txBody>
          <a:bodyPr/>
          <a:lstStyle/>
          <a:p>
            <a:pPr/>
            <a:fld id="{86CB4B4D-7CA3-9044-876B-883B54F8677D}" type="slidenum"/>
          </a:p>
        </p:txBody>
      </p:sp>
      <p:sp>
        <p:nvSpPr>
          <p:cNvPr id="134" name="Title Text"/>
          <p:cNvSpPr txBox="1"/>
          <p:nvPr>
            <p:ph type="title"/>
          </p:nvPr>
        </p:nvSpPr>
        <p:spPr>
          <a:xfrm>
            <a:off x="677335" y="2700866"/>
            <a:ext cx="8596669" cy="1826582"/>
          </a:xfrm>
          <a:prstGeom prst="rect">
            <a:avLst/>
          </a:prstGeom>
        </p:spPr>
        <p:txBody>
          <a:bodyPr anchor="b"/>
          <a:lstStyle>
            <a:lvl1pPr>
              <a:defRPr sz="4000"/>
            </a:lvl1pPr>
          </a:lstStyle>
          <a:p>
            <a:pPr/>
            <a:r>
              <a:t>Title Text</a:t>
            </a:r>
          </a:p>
        </p:txBody>
      </p:sp>
      <p:sp>
        <p:nvSpPr>
          <p:cNvPr id="135" name="Body Level One…"/>
          <p:cNvSpPr txBox="1"/>
          <p:nvPr>
            <p:ph type="body" sz="quarter" idx="1"/>
          </p:nvPr>
        </p:nvSpPr>
        <p:spPr>
          <a:xfrm>
            <a:off x="677335" y="4527448"/>
            <a:ext cx="8596669" cy="860401"/>
          </a:xfrm>
          <a:prstGeom prst="rect">
            <a:avLst/>
          </a:prstGeom>
        </p:spPr>
        <p:txBody>
          <a:bodyPr/>
          <a:lstStyle>
            <a:lvl1pPr marL="228600" indent="0">
              <a:buClrTx/>
              <a:buSzTx/>
              <a:buFontTx/>
              <a:buNone/>
              <a:defRPr sz="2000">
                <a:solidFill>
                  <a:srgbClr val="7F7F7F"/>
                </a:solidFill>
              </a:defRPr>
            </a:lvl1pPr>
            <a:lvl2pPr marL="228600" indent="457200">
              <a:buClrTx/>
              <a:buSzTx/>
              <a:buFontTx/>
              <a:buNone/>
              <a:defRPr sz="2000">
                <a:solidFill>
                  <a:srgbClr val="7F7F7F"/>
                </a:solidFill>
              </a:defRPr>
            </a:lvl2pPr>
            <a:lvl3pPr marL="228600" indent="914400">
              <a:buClrTx/>
              <a:buSzTx/>
              <a:buFontTx/>
              <a:buNone/>
              <a:defRPr sz="2000">
                <a:solidFill>
                  <a:srgbClr val="7F7F7F"/>
                </a:solidFill>
              </a:defRPr>
            </a:lvl3pPr>
            <a:lvl4pPr marL="228600" indent="1371600">
              <a:buClrTx/>
              <a:buSzTx/>
              <a:buFontTx/>
              <a:buNone/>
              <a:defRPr sz="2000">
                <a:solidFill>
                  <a:srgbClr val="7F7F7F"/>
                </a:solidFill>
              </a:defRPr>
            </a:lvl4pPr>
            <a:lvl5pPr marL="228600" indent="1828800">
              <a:buClrTx/>
              <a:buSzTx/>
              <a:buFontTx/>
              <a:buNone/>
              <a:defRPr sz="20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
        <p:nvSpPr>
          <p:cNvPr id="143" name="Title Text"/>
          <p:cNvSpPr txBox="1"/>
          <p:nvPr>
            <p:ph type="title"/>
          </p:nvPr>
        </p:nvSpPr>
        <p:spPr>
          <a:xfrm>
            <a:off x="677333" y="609600"/>
            <a:ext cx="8596670" cy="1320800"/>
          </a:xfrm>
          <a:prstGeom prst="rect">
            <a:avLst/>
          </a:prstGeom>
        </p:spPr>
        <p:txBody>
          <a:bodyPr/>
          <a:lstStyle/>
          <a:p>
            <a:pPr/>
            <a:r>
              <a:t>Title Text</a:t>
            </a:r>
          </a:p>
        </p:txBody>
      </p:sp>
      <p:sp>
        <p:nvSpPr>
          <p:cNvPr id="144" name="Body Level One…"/>
          <p:cNvSpPr txBox="1"/>
          <p:nvPr>
            <p:ph type="body" sz="quarter" idx="1"/>
          </p:nvPr>
        </p:nvSpPr>
        <p:spPr>
          <a:xfrm>
            <a:off x="677333" y="2160589"/>
            <a:ext cx="4184036" cy="3880773"/>
          </a:xfrm>
          <a:prstGeom prst="rect">
            <a:avLst/>
          </a:prstGeom>
        </p:spPr>
        <p:txBody>
          <a:bodyPr/>
          <a:lstStyle>
            <a:lvl1pPr>
              <a:defRPr>
                <a:solidFill>
                  <a:srgbClr val="3F3F3F"/>
                </a:solidFill>
              </a:defRPr>
            </a:lvl1pPr>
            <a:lvl2pPr marL="954405" indent="-360045">
              <a:defRPr>
                <a:solidFill>
                  <a:srgbClr val="3F3F3F"/>
                </a:solidFill>
              </a:defRPr>
            </a:lvl2pPr>
            <a:lvl3pPr marL="1463039" indent="-411478">
              <a:defRPr>
                <a:solidFill>
                  <a:srgbClr val="3F3F3F"/>
                </a:solidFill>
              </a:defRPr>
            </a:lvl3pPr>
            <a:lvl4pPr marL="1988819" indent="-480058">
              <a:defRPr>
                <a:solidFill>
                  <a:srgbClr val="3F3F3F"/>
                </a:solidFill>
              </a:defRPr>
            </a:lvl4pPr>
            <a:lvl5pPr marL="2446019" indent="-480058">
              <a:defRPr>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
        <p:nvSpPr>
          <p:cNvPr id="145" name="Google Shape;131;p11"/>
          <p:cNvSpPr txBox="1"/>
          <p:nvPr>
            <p:ph type="body" sz="quarter" idx="21"/>
          </p:nvPr>
        </p:nvSpPr>
        <p:spPr>
          <a:xfrm>
            <a:off x="5089969" y="2160589"/>
            <a:ext cx="4184036" cy="3880773"/>
          </a:xfrm>
          <a:prstGeom prst="rect">
            <a:avLst/>
          </a:prstGeom>
        </p:spPr>
        <p:txBody>
          <a:bodyPr/>
          <a:lstStyle/>
          <a:p>
            <a:pPr>
              <a:defRPr>
                <a:solidFill>
                  <a:srgbClr val="3F3F3F"/>
                </a:solidFill>
              </a:defRPr>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38;p3"/>
          <p:cNvGrpSpPr/>
          <p:nvPr/>
        </p:nvGrpSpPr>
        <p:grpSpPr>
          <a:xfrm>
            <a:off x="-1" y="-8467"/>
            <a:ext cx="12192001" cy="6866468"/>
            <a:chOff x="0" y="0"/>
            <a:chExt cx="12192000" cy="6866467"/>
          </a:xfrm>
        </p:grpSpPr>
        <p:sp>
          <p:nvSpPr>
            <p:cNvPr id="2" name="Google Shape;39;p3"/>
            <p:cNvSpPr/>
            <p:nvPr/>
          </p:nvSpPr>
          <p:spPr>
            <a:xfrm>
              <a:off x="9371012" y="8466"/>
              <a:ext cx="1219201" cy="6858002"/>
            </a:xfrm>
            <a:prstGeom prst="line">
              <a:avLst/>
            </a:prstGeom>
            <a:noFill/>
            <a:ln w="9525" cap="flat">
              <a:solidFill>
                <a:schemeClr val="accent1">
                  <a:alpha val="69411"/>
                </a:schemeClr>
              </a:solidFill>
              <a:prstDash val="solid"/>
              <a:round/>
            </a:ln>
            <a:effectLst/>
          </p:spPr>
          <p:txBody>
            <a:bodyPr wrap="square" lIns="0" tIns="0" rIns="0" bIns="0" numCol="1" anchor="t">
              <a:noAutofit/>
            </a:bodyPr>
            <a:lstStyle/>
            <a:p>
              <a:pPr/>
            </a:p>
          </p:txBody>
        </p:sp>
        <p:sp>
          <p:nvSpPr>
            <p:cNvPr id="3" name="Google Shape;40;p3"/>
            <p:cNvSpPr/>
            <p:nvPr/>
          </p:nvSpPr>
          <p:spPr>
            <a:xfrm flipH="1">
              <a:off x="7425266" y="3689880"/>
              <a:ext cx="4763559" cy="3176587"/>
            </a:xfrm>
            <a:prstGeom prst="line">
              <a:avLst/>
            </a:prstGeom>
            <a:noFill/>
            <a:ln w="9525" cap="flat">
              <a:solidFill>
                <a:schemeClr val="accent1">
                  <a:alpha val="69411"/>
                </a:schemeClr>
              </a:solidFill>
              <a:prstDash val="solid"/>
              <a:round/>
            </a:ln>
            <a:effectLst/>
          </p:spPr>
          <p:txBody>
            <a:bodyPr wrap="square" lIns="0" tIns="0" rIns="0" bIns="0" numCol="1" anchor="t">
              <a:noAutofit/>
            </a:bodyPr>
            <a:lstStyle/>
            <a:p>
              <a:pPr/>
            </a:p>
          </p:txBody>
        </p:sp>
        <p:sp>
          <p:nvSpPr>
            <p:cNvPr id="4" name="Google Shape;41;p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5294"/>
              </a:schemeClr>
            </a:solidFill>
            <a:ln w="12700" cap="flat">
              <a:noFill/>
              <a:miter lim="400000"/>
            </a:ln>
            <a:effectLst/>
          </p:spPr>
          <p:txBody>
            <a:bodyPr wrap="square" lIns="0" tIns="0" rIns="0" bIns="0" numCol="1" anchor="t">
              <a:noAutofit/>
            </a:bodyPr>
            <a:lstStyle/>
            <a:p>
              <a:pPr/>
            </a:p>
          </p:txBody>
        </p:sp>
        <p:sp>
          <p:nvSpPr>
            <p:cNvPr id="5" name="Google Shape;42;p3"/>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6" name="Google Shape;43;p3"/>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6B0E3">
                <a:alpha val="65490"/>
              </a:srgbClr>
            </a:solidFill>
            <a:ln w="12700" cap="flat">
              <a:noFill/>
              <a:miter lim="400000"/>
            </a:ln>
            <a:effectLst/>
          </p:spPr>
          <p:txBody>
            <a:bodyPr wrap="square" lIns="0" tIns="0" rIns="0" bIns="0" numCol="1" anchor="ctr">
              <a:noAutofit/>
            </a:bodyPr>
            <a:lstStyle/>
            <a:p>
              <a:pPr/>
            </a:p>
          </p:txBody>
        </p:sp>
        <p:sp>
          <p:nvSpPr>
            <p:cNvPr id="7" name="Google Shape;44;p3"/>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6B0E3">
                <a:alpha val="49411"/>
              </a:srgbClr>
            </a:solidFill>
            <a:ln w="12700" cap="flat">
              <a:noFill/>
              <a:miter lim="400000"/>
            </a:ln>
            <a:effectLst/>
          </p:spPr>
          <p:txBody>
            <a:bodyPr wrap="square" lIns="0" tIns="0" rIns="0" bIns="0" numCol="1" anchor="t">
              <a:noAutofit/>
            </a:bodyPr>
            <a:lstStyle/>
            <a:p>
              <a:pPr/>
            </a:p>
          </p:txBody>
        </p:sp>
        <p:sp>
          <p:nvSpPr>
            <p:cNvPr id="8" name="Google Shape;45;p3"/>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chemeClr val="accent2">
                <a:alpha val="69411"/>
              </a:schemeClr>
            </a:solidFill>
            <a:ln w="12700" cap="flat">
              <a:noFill/>
              <a:miter lim="400000"/>
            </a:ln>
            <a:effectLst/>
          </p:spPr>
          <p:txBody>
            <a:bodyPr wrap="square" lIns="0" tIns="0" rIns="0" bIns="0" numCol="1" anchor="t">
              <a:noAutofit/>
            </a:bodyPr>
            <a:lstStyle/>
            <a:p>
              <a:pPr/>
            </a:p>
          </p:txBody>
        </p:sp>
        <p:sp>
          <p:nvSpPr>
            <p:cNvPr id="9" name="Google Shape;46;p3"/>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26292">
                <a:alpha val="80000"/>
              </a:srgbClr>
            </a:solidFill>
            <a:ln w="12700" cap="flat">
              <a:noFill/>
              <a:miter lim="400000"/>
            </a:ln>
            <a:effectLst/>
          </p:spPr>
          <p:txBody>
            <a:bodyPr wrap="square" lIns="0" tIns="0" rIns="0" bIns="0" numCol="1" anchor="t">
              <a:noAutofit/>
            </a:bodyPr>
            <a:lstStyle/>
            <a:p>
              <a:pPr/>
            </a:p>
          </p:txBody>
        </p:sp>
        <p:sp>
          <p:nvSpPr>
            <p:cNvPr id="10" name="Google Shape;47;p3"/>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6B0E3">
                <a:alpha val="65490"/>
              </a:srgbClr>
            </a:solidFill>
            <a:ln w="12700" cap="flat">
              <a:noFill/>
              <a:miter lim="400000"/>
            </a:ln>
            <a:effectLst/>
          </p:spPr>
          <p:txBody>
            <a:bodyPr wrap="square" lIns="0" tIns="0" rIns="0" bIns="0" numCol="1" anchor="ctr">
              <a:noAutofit/>
            </a:bodyPr>
            <a:lstStyle/>
            <a:p>
              <a:pPr/>
            </a:p>
          </p:txBody>
        </p:sp>
        <p:sp>
          <p:nvSpPr>
            <p:cNvPr id="11" name="Google Shape;48;p3"/>
            <p:cNvSpPr/>
            <p:nvPr/>
          </p:nvSpPr>
          <p:spPr>
            <a:xfrm>
              <a:off x="-1" y="4021666"/>
              <a:ext cx="448734" cy="284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69411"/>
              </a:schemeClr>
            </a:solidFill>
            <a:ln w="12700" cap="flat">
              <a:noFill/>
              <a:miter lim="400000"/>
            </a:ln>
            <a:effectLst/>
          </p:spPr>
          <p:txBody>
            <a:bodyPr wrap="square" lIns="0" tIns="0" rIns="0" bIns="0" numCol="1" anchor="ctr">
              <a:noAutofit/>
            </a:bodyPr>
            <a:lstStyle/>
            <a:p>
              <a:pPr/>
            </a:p>
          </p:txBody>
        </p:sp>
      </p:grpSp>
      <p:sp>
        <p:nvSpPr>
          <p:cNvPr id="13" name="Google Shape;54;p3"/>
          <p:cNvSpPr txBox="1"/>
          <p:nvPr/>
        </p:nvSpPr>
        <p:spPr>
          <a:xfrm>
            <a:off x="706120" y="6439568"/>
            <a:ext cx="2651751" cy="243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100">
                <a:solidFill>
                  <a:schemeClr val="accent2"/>
                </a:solidFill>
                <a:latin typeface="Trebuchet MS"/>
                <a:ea typeface="Trebuchet MS"/>
                <a:cs typeface="Trebuchet MS"/>
                <a:sym typeface="Trebuchet MS"/>
              </a:defRPr>
            </a:lvl1pPr>
          </a:lstStyle>
          <a:p>
            <a:pPr/>
            <a:r>
              <a:t>8/17/2022</a:t>
            </a:r>
          </a:p>
        </p:txBody>
      </p:sp>
      <p:sp>
        <p:nvSpPr>
          <p:cNvPr id="14" name="Google Shape;55;p3"/>
          <p:cNvSpPr txBox="1"/>
          <p:nvPr/>
        </p:nvSpPr>
        <p:spPr>
          <a:xfrm>
            <a:off x="1491251" y="6439568"/>
            <a:ext cx="4023351" cy="243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100">
                <a:solidFill>
                  <a:schemeClr val="accent2"/>
                </a:solidFill>
                <a:latin typeface="Trebuchet MS"/>
                <a:ea typeface="Trebuchet MS"/>
                <a:cs typeface="Trebuchet MS"/>
                <a:sym typeface="Trebuchet MS"/>
              </a:defRPr>
            </a:lvl1pPr>
          </a:lstStyle>
          <a:p>
            <a:pPr/>
            <a:r>
              <a:t>Annual Review</a:t>
            </a:r>
          </a:p>
        </p:txBody>
      </p:sp>
      <p:sp>
        <p:nvSpPr>
          <p:cNvPr id="15" name="Slide Number"/>
          <p:cNvSpPr txBox="1"/>
          <p:nvPr>
            <p:ph type="sldNum" sz="quarter" idx="2"/>
          </p:nvPr>
        </p:nvSpPr>
        <p:spPr>
          <a:xfrm>
            <a:off x="11297916" y="6439568"/>
            <a:ext cx="250622" cy="243801"/>
          </a:xfrm>
          <a:prstGeom prst="rect">
            <a:avLst/>
          </a:prstGeom>
          <a:ln w="12700">
            <a:miter lim="400000"/>
          </a:ln>
        </p:spPr>
        <p:txBody>
          <a:bodyPr wrap="none" lIns="45699" tIns="45699" rIns="45699" bIns="45699" anchor="ctr">
            <a:spAutoFit/>
          </a:bodyPr>
          <a:lstStyle>
            <a:lvl1pPr algn="r">
              <a:defRPr sz="1100">
                <a:solidFill>
                  <a:schemeClr val="accent4"/>
                </a:solidFill>
                <a:latin typeface="Trebuchet MS"/>
                <a:ea typeface="Trebuchet MS"/>
                <a:cs typeface="Trebuchet MS"/>
                <a:sym typeface="Trebuchet MS"/>
              </a:defRPr>
            </a:lvl1pPr>
          </a:lstStyle>
          <a:p>
            <a:pPr/>
            <a:fld id="{86CB4B4D-7CA3-9044-876B-883B54F8677D}" type="slidenum"/>
          </a:p>
        </p:txBody>
      </p:sp>
      <p:sp>
        <p:nvSpPr>
          <p:cNvPr id="16" name="Title Text"/>
          <p:cNvSpPr txBox="1"/>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Title Text</a:t>
            </a:r>
          </a:p>
        </p:txBody>
      </p:sp>
      <p:sp>
        <p:nvSpPr>
          <p:cNvPr id="17"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Trebuchet MS"/>
          <a:ea typeface="Trebuchet MS"/>
          <a:cs typeface="Trebuchet MS"/>
          <a:sym typeface="Trebuchet MS"/>
        </a:defRPr>
      </a:lvl9pPr>
    </p:titleStyle>
    <p:bodyStyle>
      <a:lvl1pPr marL="457200" marR="0" indent="-320040" algn="l" defTabSz="914400" rtl="0" latinLnBrk="0">
        <a:lnSpc>
          <a:spcPct val="100000"/>
        </a:lnSpc>
        <a:spcBef>
          <a:spcPts val="1000"/>
        </a:spcBef>
        <a:spcAft>
          <a:spcPts val="0"/>
        </a:spcAft>
        <a:buClr>
          <a:schemeClr val="accent1"/>
        </a:buClr>
        <a:buSzPts val="1800"/>
        <a:buFont typeface="Helvetica"/>
        <a:buChar char="►"/>
        <a:tabLst/>
        <a:defRPr b="0" baseline="0" cap="none" i="0" spc="0" strike="noStrike" sz="1800" u="none">
          <a:solidFill>
            <a:srgbClr val="FEFEFE"/>
          </a:solidFill>
          <a:uFillTx/>
          <a:latin typeface="Trebuchet MS"/>
          <a:ea typeface="Trebuchet MS"/>
          <a:cs typeface="Trebuchet MS"/>
          <a:sym typeface="Trebuchet MS"/>
        </a:defRPr>
      </a:lvl1pPr>
      <a:lvl2pPr marL="953135" marR="0" indent="-348615" algn="l" defTabSz="914400" rtl="0" latinLnBrk="0">
        <a:lnSpc>
          <a:spcPct val="100000"/>
        </a:lnSpc>
        <a:spcBef>
          <a:spcPts val="1000"/>
        </a:spcBef>
        <a:spcAft>
          <a:spcPts val="0"/>
        </a:spcAft>
        <a:buClr>
          <a:schemeClr val="accent1"/>
        </a:buClr>
        <a:buSzPts val="1800"/>
        <a:buFont typeface="Helvetica"/>
        <a:buChar char="►"/>
        <a:tabLst/>
        <a:defRPr b="0" baseline="0" cap="none" i="0" spc="0" strike="noStrike" sz="1800" u="none">
          <a:solidFill>
            <a:srgbClr val="FEFEFE"/>
          </a:solidFill>
          <a:uFillTx/>
          <a:latin typeface="Trebuchet MS"/>
          <a:ea typeface="Trebuchet MS"/>
          <a:cs typeface="Trebuchet MS"/>
          <a:sym typeface="Trebuchet MS"/>
        </a:defRPr>
      </a:lvl2pPr>
      <a:lvl3pPr marL="1457234" marR="0" indent="-385353" algn="l" defTabSz="914400" rtl="0" latinLnBrk="0">
        <a:lnSpc>
          <a:spcPct val="100000"/>
        </a:lnSpc>
        <a:spcBef>
          <a:spcPts val="1000"/>
        </a:spcBef>
        <a:spcAft>
          <a:spcPts val="0"/>
        </a:spcAft>
        <a:buClr>
          <a:schemeClr val="accent1"/>
        </a:buClr>
        <a:buSzPts val="1800"/>
        <a:buFont typeface="Helvetica"/>
        <a:buChar char="►"/>
        <a:tabLst/>
        <a:defRPr b="0" baseline="0" cap="none" i="0" spc="0" strike="noStrike" sz="1800" u="none">
          <a:solidFill>
            <a:srgbClr val="FEFEFE"/>
          </a:solidFill>
          <a:uFillTx/>
          <a:latin typeface="Trebuchet MS"/>
          <a:ea typeface="Trebuchet MS"/>
          <a:cs typeface="Trebuchet MS"/>
          <a:sym typeface="Trebuchet MS"/>
        </a:defRPr>
      </a:lvl3pPr>
      <a:lvl4pPr marL="1973579" marR="0" indent="-434339" algn="l" defTabSz="914400" rtl="0" latinLnBrk="0">
        <a:lnSpc>
          <a:spcPct val="100000"/>
        </a:lnSpc>
        <a:spcBef>
          <a:spcPts val="1000"/>
        </a:spcBef>
        <a:spcAft>
          <a:spcPts val="0"/>
        </a:spcAft>
        <a:buClr>
          <a:schemeClr val="accent1"/>
        </a:buClr>
        <a:buSzPts val="1800"/>
        <a:buFont typeface="Helvetica"/>
        <a:buChar char="►"/>
        <a:tabLst/>
        <a:defRPr b="0" baseline="0" cap="none" i="0" spc="0" strike="noStrike" sz="1800" u="none">
          <a:solidFill>
            <a:srgbClr val="FEFEFE"/>
          </a:solidFill>
          <a:uFillTx/>
          <a:latin typeface="Trebuchet MS"/>
          <a:ea typeface="Trebuchet MS"/>
          <a:cs typeface="Trebuchet MS"/>
          <a:sym typeface="Trebuchet MS"/>
        </a:defRPr>
      </a:lvl4pPr>
      <a:lvl5pPr marL="2430779" marR="0" indent="-434339" algn="l" defTabSz="914400" rtl="0" latinLnBrk="0">
        <a:lnSpc>
          <a:spcPct val="100000"/>
        </a:lnSpc>
        <a:spcBef>
          <a:spcPts val="1000"/>
        </a:spcBef>
        <a:spcAft>
          <a:spcPts val="0"/>
        </a:spcAft>
        <a:buClr>
          <a:schemeClr val="accent1"/>
        </a:buClr>
        <a:buSzPts val="1800"/>
        <a:buFont typeface="Helvetica"/>
        <a:buChar char="►"/>
        <a:tabLst/>
        <a:defRPr b="0" baseline="0" cap="none" i="0" spc="0" strike="noStrike" sz="1800" u="none">
          <a:solidFill>
            <a:srgbClr val="FEFEFE"/>
          </a:solidFill>
          <a:uFillTx/>
          <a:latin typeface="Trebuchet MS"/>
          <a:ea typeface="Trebuchet MS"/>
          <a:cs typeface="Trebuchet MS"/>
          <a:sym typeface="Trebuchet MS"/>
        </a:defRPr>
      </a:lvl5pPr>
      <a:lvl6pPr marL="2887979" marR="0" indent="-434339" algn="l" defTabSz="914400" rtl="0" latinLnBrk="0">
        <a:lnSpc>
          <a:spcPct val="100000"/>
        </a:lnSpc>
        <a:spcBef>
          <a:spcPts val="1000"/>
        </a:spcBef>
        <a:spcAft>
          <a:spcPts val="0"/>
        </a:spcAft>
        <a:buClr>
          <a:schemeClr val="accent1"/>
        </a:buClr>
        <a:buSzPts val="1800"/>
        <a:buFont typeface="Helvetica"/>
        <a:buChar char="►"/>
        <a:tabLst/>
        <a:defRPr b="0" baseline="0" cap="none" i="0" spc="0" strike="noStrike" sz="1800" u="none">
          <a:solidFill>
            <a:srgbClr val="FEFEFE"/>
          </a:solidFill>
          <a:uFillTx/>
          <a:latin typeface="Trebuchet MS"/>
          <a:ea typeface="Trebuchet MS"/>
          <a:cs typeface="Trebuchet MS"/>
          <a:sym typeface="Trebuchet MS"/>
        </a:defRPr>
      </a:lvl6pPr>
      <a:lvl7pPr marL="3345179" marR="0" indent="-434339" algn="l" defTabSz="914400" rtl="0" latinLnBrk="0">
        <a:lnSpc>
          <a:spcPct val="100000"/>
        </a:lnSpc>
        <a:spcBef>
          <a:spcPts val="1000"/>
        </a:spcBef>
        <a:spcAft>
          <a:spcPts val="0"/>
        </a:spcAft>
        <a:buClr>
          <a:schemeClr val="accent1"/>
        </a:buClr>
        <a:buSzPts val="1800"/>
        <a:buFont typeface="Helvetica"/>
        <a:buChar char="►"/>
        <a:tabLst/>
        <a:defRPr b="0" baseline="0" cap="none" i="0" spc="0" strike="noStrike" sz="1800" u="none">
          <a:solidFill>
            <a:srgbClr val="FEFEFE"/>
          </a:solidFill>
          <a:uFillTx/>
          <a:latin typeface="Trebuchet MS"/>
          <a:ea typeface="Trebuchet MS"/>
          <a:cs typeface="Trebuchet MS"/>
          <a:sym typeface="Trebuchet MS"/>
        </a:defRPr>
      </a:lvl7pPr>
      <a:lvl8pPr marL="3802379" marR="0" indent="-434338" algn="l" defTabSz="914400" rtl="0" latinLnBrk="0">
        <a:lnSpc>
          <a:spcPct val="100000"/>
        </a:lnSpc>
        <a:spcBef>
          <a:spcPts val="1000"/>
        </a:spcBef>
        <a:spcAft>
          <a:spcPts val="0"/>
        </a:spcAft>
        <a:buClr>
          <a:schemeClr val="accent1"/>
        </a:buClr>
        <a:buSzPts val="1800"/>
        <a:buFont typeface="Helvetica"/>
        <a:buChar char="►"/>
        <a:tabLst/>
        <a:defRPr b="0" baseline="0" cap="none" i="0" spc="0" strike="noStrike" sz="1800" u="none">
          <a:solidFill>
            <a:srgbClr val="FEFEFE"/>
          </a:solidFill>
          <a:uFillTx/>
          <a:latin typeface="Trebuchet MS"/>
          <a:ea typeface="Trebuchet MS"/>
          <a:cs typeface="Trebuchet MS"/>
          <a:sym typeface="Trebuchet MS"/>
        </a:defRPr>
      </a:lvl8pPr>
      <a:lvl9pPr marL="4259579" marR="0" indent="-434338" algn="l" defTabSz="914400" rtl="0" latinLnBrk="0">
        <a:lnSpc>
          <a:spcPct val="100000"/>
        </a:lnSpc>
        <a:spcBef>
          <a:spcPts val="1000"/>
        </a:spcBef>
        <a:spcAft>
          <a:spcPts val="0"/>
        </a:spcAft>
        <a:buClr>
          <a:schemeClr val="accent1"/>
        </a:buClr>
        <a:buSzPts val="1800"/>
        <a:buFont typeface="Helvetica"/>
        <a:buChar char="►"/>
        <a:tabLst/>
        <a:defRPr b="0" baseline="0" cap="none" i="0" spc="0" strike="noStrike" sz="1800" u="none">
          <a:solidFill>
            <a:srgbClr val="FEFEFE"/>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9.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11.png"/><Relationship Id="rId4" Type="http://schemas.openxmlformats.org/officeDocument/2006/relationships/image" Target="../media/image1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0.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image" Target="../media/image11.jpeg"/><Relationship Id="rId4" Type="http://schemas.openxmlformats.org/officeDocument/2006/relationships/image" Target="../media/image12.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1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jpeg"/><Relationship Id="rId4"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jpeg"/><Relationship Id="rId4"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1.jpeg"/><Relationship Id="rId4" Type="http://schemas.openxmlformats.org/officeDocument/2006/relationships/image" Target="../media/image4.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 Id="rId3"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lide Number"/>
          <p:cNvSpPr txBox="1"/>
          <p:nvPr>
            <p:ph type="sldNum" sz="quarter" idx="2"/>
          </p:nvPr>
        </p:nvSpPr>
        <p:spPr>
          <a:xfrm>
            <a:off x="11371177" y="6439568"/>
            <a:ext cx="177361"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3" name="Click to start"/>
          <p:cNvSpPr txBox="1"/>
          <p:nvPr/>
        </p:nvSpPr>
        <p:spPr>
          <a:xfrm>
            <a:off x="5600613" y="3330308"/>
            <a:ext cx="990774"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Click to start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Google Shape;56;p3"/>
          <p:cNvSpPr txBox="1"/>
          <p:nvPr>
            <p:ph type="sldNum" sz="quarter" idx="2"/>
          </p:nvPr>
        </p:nvSpPr>
        <p:spPr>
          <a:xfrm>
            <a:off x="11297916" y="6439568"/>
            <a:ext cx="250622"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3" name="Google Shape;308;p33" descr="Google Shape;308;p33"/>
          <p:cNvPicPr>
            <a:picLocks noChangeAspect="1"/>
          </p:cNvPicPr>
          <p:nvPr/>
        </p:nvPicPr>
        <p:blipFill>
          <a:blip r:embed="rId2">
            <a:extLst/>
          </a:blip>
          <a:srcRect l="0" t="96180" r="0" b="0"/>
          <a:stretch>
            <a:fillRect/>
          </a:stretch>
        </p:blipFill>
        <p:spPr>
          <a:xfrm>
            <a:off x="675956" y="6471919"/>
            <a:ext cx="2143126" cy="193041"/>
          </a:xfrm>
          <a:prstGeom prst="rect">
            <a:avLst/>
          </a:prstGeom>
          <a:ln w="12700">
            <a:miter lim="400000"/>
          </a:ln>
        </p:spPr>
      </p:pic>
      <p:sp>
        <p:nvSpPr>
          <p:cNvPr id="364" name="Google Shape;309;p33"/>
          <p:cNvSpPr txBox="1"/>
          <p:nvPr>
            <p:ph type="title"/>
          </p:nvPr>
        </p:nvSpPr>
        <p:spPr>
          <a:xfrm>
            <a:off x="660400" y="276892"/>
            <a:ext cx="6177280" cy="830999"/>
          </a:xfrm>
          <a:prstGeom prst="rect">
            <a:avLst/>
          </a:prstGeom>
        </p:spPr>
        <p:txBody>
          <a:bodyPr/>
          <a:lstStyle/>
          <a:p>
            <a:pPr/>
            <a:r>
              <a:t>MODELLING</a:t>
            </a:r>
          </a:p>
        </p:txBody>
      </p:sp>
      <p:sp>
        <p:nvSpPr>
          <p:cNvPr id="365" name="Google Shape;310;p33"/>
          <p:cNvSpPr txBox="1"/>
          <p:nvPr/>
        </p:nvSpPr>
        <p:spPr>
          <a:xfrm>
            <a:off x="4277233" y="1570046"/>
            <a:ext cx="2737251" cy="624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800">
                <a:latin typeface="Trebuchet MS"/>
                <a:ea typeface="Trebuchet MS"/>
                <a:cs typeface="Trebuchet MS"/>
                <a:sym typeface="Trebuchet MS"/>
              </a:defRPr>
            </a:lvl1pPr>
          </a:lstStyle>
          <a:p>
            <a:pPr/>
            <a:r>
              <a:t>Preprocessing(sorting, removing null values)</a:t>
            </a:r>
          </a:p>
        </p:txBody>
      </p:sp>
      <p:pic>
        <p:nvPicPr>
          <p:cNvPr id="366" name="Google Shape;311;p33" descr="Google Shape;311;p33"/>
          <p:cNvPicPr>
            <a:picLocks noChangeAspect="1"/>
          </p:cNvPicPr>
          <p:nvPr/>
        </p:nvPicPr>
        <p:blipFill>
          <a:blip r:embed="rId3">
            <a:extLst/>
          </a:blip>
          <a:stretch>
            <a:fillRect/>
          </a:stretch>
        </p:blipFill>
        <p:spPr>
          <a:xfrm>
            <a:off x="3161023" y="3124200"/>
            <a:ext cx="1176042" cy="369301"/>
          </a:xfrm>
          <a:prstGeom prst="rect">
            <a:avLst/>
          </a:prstGeom>
          <a:ln w="12700">
            <a:miter lim="400000"/>
          </a:ln>
        </p:spPr>
      </p:pic>
      <p:sp>
        <p:nvSpPr>
          <p:cNvPr id="367" name="Google Shape;312;p33"/>
          <p:cNvSpPr txBox="1"/>
          <p:nvPr/>
        </p:nvSpPr>
        <p:spPr>
          <a:xfrm>
            <a:off x="811924" y="1570049"/>
            <a:ext cx="2910351" cy="358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800">
                <a:latin typeface="Trebuchet MS"/>
                <a:ea typeface="Trebuchet MS"/>
                <a:cs typeface="Trebuchet MS"/>
                <a:sym typeface="Trebuchet MS"/>
              </a:defRPr>
            </a:lvl1pPr>
          </a:lstStyle>
          <a:p>
            <a:pPr/>
            <a:r>
              <a:t>Capturing Raw EEG signals</a:t>
            </a:r>
          </a:p>
        </p:txBody>
      </p:sp>
      <p:sp>
        <p:nvSpPr>
          <p:cNvPr id="368" name="Google Shape;314;p33"/>
          <p:cNvSpPr txBox="1"/>
          <p:nvPr/>
        </p:nvSpPr>
        <p:spPr>
          <a:xfrm>
            <a:off x="8013524" y="1570049"/>
            <a:ext cx="3001801" cy="449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800">
                <a:latin typeface="Trebuchet MS"/>
                <a:ea typeface="Trebuchet MS"/>
                <a:cs typeface="Trebuchet MS"/>
                <a:sym typeface="Trebuchet MS"/>
              </a:defRPr>
            </a:lvl1pPr>
          </a:lstStyle>
          <a:p>
            <a:pPr/>
            <a:r>
              <a:t>Analyzing </a:t>
            </a:r>
          </a:p>
        </p:txBody>
      </p:sp>
      <p:pic>
        <p:nvPicPr>
          <p:cNvPr id="369" name="Google Shape;315;p33" descr="Google Shape;315;p33"/>
          <p:cNvPicPr>
            <a:picLocks noChangeAspect="1"/>
          </p:cNvPicPr>
          <p:nvPr/>
        </p:nvPicPr>
        <p:blipFill>
          <a:blip r:embed="rId3">
            <a:extLst/>
          </a:blip>
          <a:stretch>
            <a:fillRect/>
          </a:stretch>
        </p:blipFill>
        <p:spPr>
          <a:xfrm>
            <a:off x="6837487" y="3124200"/>
            <a:ext cx="1176042" cy="369301"/>
          </a:xfrm>
          <a:prstGeom prst="rect">
            <a:avLst/>
          </a:prstGeom>
          <a:ln w="12700">
            <a:miter lim="400000"/>
          </a:ln>
        </p:spPr>
      </p:pic>
      <p:pic>
        <p:nvPicPr>
          <p:cNvPr id="370" name="Google Shape;316;p33" descr="Google Shape;316;p33"/>
          <p:cNvPicPr>
            <a:picLocks noChangeAspect="1"/>
          </p:cNvPicPr>
          <p:nvPr/>
        </p:nvPicPr>
        <p:blipFill>
          <a:blip r:embed="rId4">
            <a:extLst/>
          </a:blip>
          <a:stretch>
            <a:fillRect/>
          </a:stretch>
        </p:blipFill>
        <p:spPr>
          <a:xfrm>
            <a:off x="766197" y="2401502"/>
            <a:ext cx="2395677" cy="2081892"/>
          </a:xfrm>
          <a:prstGeom prst="rect">
            <a:avLst/>
          </a:prstGeom>
          <a:ln w="12700">
            <a:miter lim="400000"/>
          </a:ln>
        </p:spPr>
      </p:pic>
      <p:pic>
        <p:nvPicPr>
          <p:cNvPr id="371" name="Google Shape;317;p33" descr="Google Shape;317;p33"/>
          <p:cNvPicPr>
            <a:picLocks noChangeAspect="1"/>
          </p:cNvPicPr>
          <p:nvPr/>
        </p:nvPicPr>
        <p:blipFill>
          <a:blip r:embed="rId5">
            <a:extLst/>
          </a:blip>
          <a:stretch>
            <a:fillRect/>
          </a:stretch>
        </p:blipFill>
        <p:spPr>
          <a:xfrm>
            <a:off x="4361800" y="2524574"/>
            <a:ext cx="2450951" cy="1689501"/>
          </a:xfrm>
          <a:prstGeom prst="rect">
            <a:avLst/>
          </a:prstGeom>
          <a:ln w="12700">
            <a:miter lim="400000"/>
          </a:ln>
        </p:spPr>
      </p:pic>
      <p:pic>
        <p:nvPicPr>
          <p:cNvPr id="372" name="Google Shape;318;p33" descr="Google Shape;318;p33"/>
          <p:cNvPicPr>
            <a:picLocks noChangeAspect="1"/>
          </p:cNvPicPr>
          <p:nvPr/>
        </p:nvPicPr>
        <p:blipFill>
          <a:blip r:embed="rId6">
            <a:extLst/>
          </a:blip>
          <a:stretch>
            <a:fillRect/>
          </a:stretch>
        </p:blipFill>
        <p:spPr>
          <a:xfrm>
            <a:off x="7903499" y="2335978"/>
            <a:ext cx="3632801" cy="221294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64"/>
                                        </p:tgtEl>
                                        <p:attrNameLst>
                                          <p:attrName>style.visibility</p:attrName>
                                        </p:attrNameLst>
                                      </p:cBhvr>
                                      <p:to>
                                        <p:strVal val="visible"/>
                                      </p:to>
                                    </p:set>
                                    <p:anim calcmode="lin" valueType="num">
                                      <p:cBhvr>
                                        <p:cTn id="7" dur="500" fill="hold"/>
                                        <p:tgtEl>
                                          <p:spTgt spid="364"/>
                                        </p:tgtEl>
                                        <p:attrNameLst>
                                          <p:attrName>ppt_w</p:attrName>
                                        </p:attrNameLst>
                                      </p:cBhvr>
                                      <p:tavLst>
                                        <p:tav tm="0">
                                          <p:val>
                                            <p:fltVal val="0"/>
                                          </p:val>
                                        </p:tav>
                                        <p:tav tm="100000">
                                          <p:val>
                                            <p:strVal val="#ppt_w"/>
                                          </p:val>
                                        </p:tav>
                                      </p:tavLst>
                                    </p:anim>
                                    <p:anim calcmode="lin" valueType="num">
                                      <p:cBhvr>
                                        <p:cTn id="8" dur="500" fill="hold"/>
                                        <p:tgtEl>
                                          <p:spTgt spid="3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4"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5" name="Screenshot 2022-09-19 at 3.23.05 PM.png" descr="Screenshot 2022-09-19 at 3.23.05 PM.png"/>
          <p:cNvPicPr>
            <a:picLocks noChangeAspect="1"/>
          </p:cNvPicPr>
          <p:nvPr/>
        </p:nvPicPr>
        <p:blipFill>
          <a:blip r:embed="rId2">
            <a:extLst/>
          </a:blip>
          <a:stretch>
            <a:fillRect/>
          </a:stretch>
        </p:blipFill>
        <p:spPr>
          <a:xfrm>
            <a:off x="4379270" y="2404733"/>
            <a:ext cx="3433460" cy="6858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Subtype="0" presetID="6" grpId="1" accel="50000" decel="50000" fill="hold">
                                  <p:stCondLst>
                                    <p:cond delay="0"/>
                                  </p:stCondLst>
                                  <p:childTnLst>
                                    <p:animScale>
                                      <p:cBhvr>
                                        <p:cTn id="6" dur="1000" fill="hold"/>
                                        <p:tgtEl>
                                          <p:spTgt spid="375"/>
                                        </p:tgtEl>
                                      </p:cBhvr>
                                      <p:by x="208072" y="208072"/>
                                    </p:animScale>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L -0.138067 0.335036" origin="layout" pathEditMode="relative">
                                      <p:cBhvr>
                                        <p:cTn id="9" dur="1000" fill="hold"/>
                                        <p:tgtEl>
                                          <p:spTgt spid="375"/>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Class="path" nodeType="clickEffect" presetSubtype="0" presetID="-1" grpId="3" accel="50000" decel="50000" fill="hold">
                                  <p:stCondLst>
                                    <p:cond delay="0"/>
                                  </p:stCondLst>
                                  <p:childTnLst>
                                    <p:animMotion path="M -0.138067 0.335036 L -0.138067 -0.951949" origin="layout" pathEditMode="relative">
                                      <p:cBhvr>
                                        <p:cTn id="13" dur="3000" fill="hold"/>
                                        <p:tgtEl>
                                          <p:spTgt spid="375"/>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Class="emph" nodeType="clickEffect" presetSubtype="0" presetID="6" grpId="4" accel="50000" decel="50000" fill="hold">
                                  <p:stCondLst>
                                    <p:cond delay="0"/>
                                  </p:stCondLst>
                                  <p:childTnLst>
                                    <p:animScale>
                                      <p:cBhvr>
                                        <p:cTn id="17" dur="1000" fill="hold"/>
                                        <p:tgtEl>
                                          <p:spTgt spid="375"/>
                                        </p:tgtEl>
                                      </p:cBhvr>
                                      <p:by x="72090" y="72090"/>
                                    </p:animScale>
                                  </p:childTnLst>
                                </p:cTn>
                              </p:par>
                            </p:childTnLst>
                          </p:cTn>
                        </p:par>
                        <p:par>
                          <p:cTn id="18" fill="hold">
                            <p:stCondLst>
                              <p:cond delay="0"/>
                            </p:stCondLst>
                            <p:childTnLst>
                              <p:par>
                                <p:cTn id="19" presetClass="path" nodeType="withEffect" presetSubtype="0" presetID="-1" grpId="5" accel="50000" decel="50000" fill="hold">
                                  <p:stCondLst>
                                    <p:cond delay="0"/>
                                  </p:stCondLst>
                                  <p:childTnLst>
                                    <p:animMotion path="M -0.138067 -0.951949 L -0.288326 -0.102014" origin="layout" pathEditMode="relative">
                                      <p:cBhvr>
                                        <p:cTn id="20" dur="1000" fill="hold"/>
                                        <p:tgtEl>
                                          <p:spTgt spid="375"/>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5" grpId="4"/>
      <p:bldP build="whole" bldLvl="1" animBg="1" rev="0" advAuto="0" spid="375"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8" name="Screenshot 2022-09-19 at 3.23.05 PM.png" descr="Screenshot 2022-09-19 at 3.23.05 PM.png"/>
          <p:cNvPicPr>
            <a:picLocks noChangeAspect="1"/>
          </p:cNvPicPr>
          <p:nvPr/>
        </p:nvPicPr>
        <p:blipFill>
          <a:blip r:embed="rId2">
            <a:extLst/>
          </a:blip>
          <a:stretch>
            <a:fillRect/>
          </a:stretch>
        </p:blipFill>
        <p:spPr>
          <a:xfrm>
            <a:off x="3127" y="3443"/>
            <a:ext cx="5471875" cy="10929536"/>
          </a:xfrm>
          <a:prstGeom prst="rect">
            <a:avLst/>
          </a:prstGeom>
          <a:ln w="12700">
            <a:miter lim="400000"/>
          </a:ln>
        </p:spPr>
      </p:pic>
      <p:sp>
        <p:nvSpPr>
          <p:cNvPr id="379" name="Removing Duplicate Values"/>
          <p:cNvSpPr txBox="1"/>
          <p:nvPr/>
        </p:nvSpPr>
        <p:spPr>
          <a:xfrm>
            <a:off x="5926608" y="3330308"/>
            <a:ext cx="3329832"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2000"/>
            </a:lvl1pPr>
          </a:lstStyle>
          <a:p>
            <a:pPr/>
            <a:r>
              <a:t>Removing Duplicate Values</a:t>
            </a:r>
          </a:p>
        </p:txBody>
      </p:sp>
      <p:sp>
        <p:nvSpPr>
          <p:cNvPr id="380" name="Shape"/>
          <p:cNvSpPr/>
          <p:nvPr/>
        </p:nvSpPr>
        <p:spPr>
          <a:xfrm>
            <a:off x="-5825953" y="653653"/>
            <a:ext cx="5537598" cy="5763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818"/>
                </a:lnTo>
                <a:lnTo>
                  <a:pt x="21600" y="818"/>
                </a:lnTo>
                <a:lnTo>
                  <a:pt x="21600" y="0"/>
                </a:lnTo>
                <a:lnTo>
                  <a:pt x="0" y="0"/>
                </a:lnTo>
                <a:close/>
                <a:moveTo>
                  <a:pt x="0" y="1612"/>
                </a:moveTo>
                <a:lnTo>
                  <a:pt x="0" y="2420"/>
                </a:lnTo>
                <a:lnTo>
                  <a:pt x="0" y="2431"/>
                </a:lnTo>
                <a:lnTo>
                  <a:pt x="0" y="3238"/>
                </a:lnTo>
                <a:lnTo>
                  <a:pt x="21600" y="3238"/>
                </a:lnTo>
                <a:lnTo>
                  <a:pt x="21600" y="2420"/>
                </a:lnTo>
                <a:lnTo>
                  <a:pt x="21600" y="1612"/>
                </a:lnTo>
                <a:lnTo>
                  <a:pt x="0" y="1612"/>
                </a:lnTo>
                <a:close/>
                <a:moveTo>
                  <a:pt x="0" y="6398"/>
                </a:moveTo>
                <a:lnTo>
                  <a:pt x="0" y="7216"/>
                </a:lnTo>
                <a:lnTo>
                  <a:pt x="21600" y="7216"/>
                </a:lnTo>
                <a:lnTo>
                  <a:pt x="21600" y="6398"/>
                </a:lnTo>
                <a:lnTo>
                  <a:pt x="0" y="6398"/>
                </a:lnTo>
                <a:close/>
                <a:moveTo>
                  <a:pt x="0" y="8819"/>
                </a:moveTo>
                <a:lnTo>
                  <a:pt x="0" y="9638"/>
                </a:lnTo>
                <a:lnTo>
                  <a:pt x="21600" y="9638"/>
                </a:lnTo>
                <a:lnTo>
                  <a:pt x="21600" y="8819"/>
                </a:lnTo>
                <a:lnTo>
                  <a:pt x="0" y="8819"/>
                </a:lnTo>
                <a:close/>
                <a:moveTo>
                  <a:pt x="0" y="12077"/>
                </a:moveTo>
                <a:lnTo>
                  <a:pt x="0" y="12895"/>
                </a:lnTo>
                <a:lnTo>
                  <a:pt x="21600" y="12895"/>
                </a:lnTo>
                <a:lnTo>
                  <a:pt x="21600" y="12077"/>
                </a:lnTo>
                <a:lnTo>
                  <a:pt x="0" y="12077"/>
                </a:lnTo>
                <a:close/>
                <a:moveTo>
                  <a:pt x="0" y="13575"/>
                </a:moveTo>
                <a:lnTo>
                  <a:pt x="0" y="14393"/>
                </a:lnTo>
                <a:lnTo>
                  <a:pt x="21600" y="14393"/>
                </a:lnTo>
                <a:lnTo>
                  <a:pt x="21600" y="13575"/>
                </a:lnTo>
                <a:lnTo>
                  <a:pt x="0" y="13575"/>
                </a:lnTo>
                <a:close/>
                <a:moveTo>
                  <a:pt x="0" y="20782"/>
                </a:moveTo>
                <a:lnTo>
                  <a:pt x="0" y="21600"/>
                </a:lnTo>
                <a:lnTo>
                  <a:pt x="21600" y="21600"/>
                </a:lnTo>
                <a:lnTo>
                  <a:pt x="21600" y="20782"/>
                </a:lnTo>
                <a:lnTo>
                  <a:pt x="0" y="20782"/>
                </a:lnTo>
                <a:close/>
              </a:path>
            </a:pathLst>
          </a:custGeom>
          <a:solidFill>
            <a:srgbClr val="FF0000">
              <a:alpha val="48023"/>
            </a:srgbClr>
          </a:solidFill>
          <a:ln w="12700">
            <a:miter lim="400000"/>
          </a:ln>
        </p:spPr>
        <p:txBody>
          <a:bodyPr lIns="0" tIns="0" rIns="0" bIns="0"/>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475412 0.000000" origin="layout" pathEditMode="relative">
                                      <p:cBhvr>
                                        <p:cTn id="6" dur="1000" fill="hold"/>
                                        <p:tgtEl>
                                          <p:spTgt spid="380"/>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3" name="Screenshot 2022-09-19 at 3.23.05 PM.png" descr="Screenshot 2022-09-19 at 3.23.05 PM.png"/>
          <p:cNvPicPr>
            <a:picLocks noChangeAspect="1"/>
          </p:cNvPicPr>
          <p:nvPr/>
        </p:nvPicPr>
        <p:blipFill>
          <a:blip r:embed="rId2">
            <a:extLst/>
          </a:blip>
          <a:stretch>
            <a:fillRect/>
          </a:stretch>
        </p:blipFill>
        <p:spPr>
          <a:xfrm>
            <a:off x="3127" y="3443"/>
            <a:ext cx="5471875" cy="10929536"/>
          </a:xfrm>
          <a:prstGeom prst="rect">
            <a:avLst/>
          </a:prstGeom>
          <a:ln w="12700">
            <a:miter lim="400000"/>
          </a:ln>
        </p:spPr>
      </p:pic>
      <p:sp>
        <p:nvSpPr>
          <p:cNvPr id="384" name="Shape"/>
          <p:cNvSpPr/>
          <p:nvPr/>
        </p:nvSpPr>
        <p:spPr>
          <a:xfrm>
            <a:off x="-29735" y="656646"/>
            <a:ext cx="5537598" cy="5763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818"/>
                </a:lnTo>
                <a:lnTo>
                  <a:pt x="21600" y="818"/>
                </a:lnTo>
                <a:lnTo>
                  <a:pt x="21600" y="0"/>
                </a:lnTo>
                <a:lnTo>
                  <a:pt x="0" y="0"/>
                </a:lnTo>
                <a:close/>
                <a:moveTo>
                  <a:pt x="0" y="1612"/>
                </a:moveTo>
                <a:lnTo>
                  <a:pt x="0" y="2420"/>
                </a:lnTo>
                <a:lnTo>
                  <a:pt x="0" y="2431"/>
                </a:lnTo>
                <a:lnTo>
                  <a:pt x="0" y="3238"/>
                </a:lnTo>
                <a:lnTo>
                  <a:pt x="21600" y="3238"/>
                </a:lnTo>
                <a:lnTo>
                  <a:pt x="21600" y="2420"/>
                </a:lnTo>
                <a:lnTo>
                  <a:pt x="21600" y="1612"/>
                </a:lnTo>
                <a:lnTo>
                  <a:pt x="0" y="1612"/>
                </a:lnTo>
                <a:close/>
                <a:moveTo>
                  <a:pt x="0" y="6398"/>
                </a:moveTo>
                <a:lnTo>
                  <a:pt x="0" y="7216"/>
                </a:lnTo>
                <a:lnTo>
                  <a:pt x="21600" y="7216"/>
                </a:lnTo>
                <a:lnTo>
                  <a:pt x="21600" y="6398"/>
                </a:lnTo>
                <a:lnTo>
                  <a:pt x="0" y="6398"/>
                </a:lnTo>
                <a:close/>
                <a:moveTo>
                  <a:pt x="0" y="8819"/>
                </a:moveTo>
                <a:lnTo>
                  <a:pt x="0" y="9638"/>
                </a:lnTo>
                <a:lnTo>
                  <a:pt x="21600" y="9638"/>
                </a:lnTo>
                <a:lnTo>
                  <a:pt x="21600" y="8819"/>
                </a:lnTo>
                <a:lnTo>
                  <a:pt x="0" y="8819"/>
                </a:lnTo>
                <a:close/>
                <a:moveTo>
                  <a:pt x="0" y="12077"/>
                </a:moveTo>
                <a:lnTo>
                  <a:pt x="0" y="12895"/>
                </a:lnTo>
                <a:lnTo>
                  <a:pt x="21600" y="12895"/>
                </a:lnTo>
                <a:lnTo>
                  <a:pt x="21600" y="12077"/>
                </a:lnTo>
                <a:lnTo>
                  <a:pt x="0" y="12077"/>
                </a:lnTo>
                <a:close/>
                <a:moveTo>
                  <a:pt x="0" y="13575"/>
                </a:moveTo>
                <a:lnTo>
                  <a:pt x="0" y="14393"/>
                </a:lnTo>
                <a:lnTo>
                  <a:pt x="21600" y="14393"/>
                </a:lnTo>
                <a:lnTo>
                  <a:pt x="21600" y="13575"/>
                </a:lnTo>
                <a:lnTo>
                  <a:pt x="0" y="13575"/>
                </a:lnTo>
                <a:close/>
                <a:moveTo>
                  <a:pt x="0" y="20782"/>
                </a:moveTo>
                <a:lnTo>
                  <a:pt x="0" y="21600"/>
                </a:lnTo>
                <a:lnTo>
                  <a:pt x="21600" y="21600"/>
                </a:lnTo>
                <a:lnTo>
                  <a:pt x="21600" y="20782"/>
                </a:lnTo>
                <a:lnTo>
                  <a:pt x="0" y="20782"/>
                </a:lnTo>
                <a:close/>
              </a:path>
            </a:pathLst>
          </a:custGeom>
          <a:solidFill>
            <a:srgbClr val="FF0000">
              <a:alpha val="48023"/>
            </a:srgbClr>
          </a:solidFill>
          <a:ln w="12700">
            <a:miter lim="400000"/>
          </a:ln>
        </p:spPr>
        <p:txBody>
          <a:bodyPr lIns="0" tIns="0" rIns="0" bIns="0"/>
          <a:lstStyle/>
          <a:p>
            <a:pPr/>
          </a:p>
        </p:txBody>
      </p:sp>
      <p:sp>
        <p:nvSpPr>
          <p:cNvPr id="385" name="Rectangle"/>
          <p:cNvSpPr/>
          <p:nvPr/>
        </p:nvSpPr>
        <p:spPr>
          <a:xfrm>
            <a:off x="1243790" y="-10995736"/>
            <a:ext cx="4258421" cy="10980346"/>
          </a:xfrm>
          <a:prstGeom prst="rect">
            <a:avLst/>
          </a:prstGeom>
          <a:solidFill>
            <a:srgbClr val="FFFFFF"/>
          </a:solidFill>
          <a:ln w="12700">
            <a:miter lim="400000"/>
          </a:ln>
        </p:spPr>
        <p:txBody>
          <a:bodyPr lIns="0" tIns="0" rIns="0" bIns="0"/>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000000 1.139239" origin="layout" pathEditMode="relative">
                                      <p:cBhvr>
                                        <p:cTn id="6" dur="1000" fill="hold"/>
                                        <p:tgtEl>
                                          <p:spTgt spid="385"/>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8" name="Screenshot 2022-09-19 at 3.23.05 PM.png" descr="Screenshot 2022-09-19 at 3.23.05 PM.png"/>
          <p:cNvPicPr>
            <a:picLocks noChangeAspect="1"/>
          </p:cNvPicPr>
          <p:nvPr/>
        </p:nvPicPr>
        <p:blipFill>
          <a:blip r:embed="rId2">
            <a:extLst/>
          </a:blip>
          <a:srcRect l="0" t="0" r="77631" b="37315"/>
          <a:stretch>
            <a:fillRect/>
          </a:stretch>
        </p:blipFill>
        <p:spPr>
          <a:xfrm>
            <a:off x="3127" y="3443"/>
            <a:ext cx="1223998" cy="6851114"/>
          </a:xfrm>
          <a:prstGeom prst="rect">
            <a:avLst/>
          </a:prstGeom>
          <a:ln w="12700">
            <a:miter lim="400000"/>
          </a:ln>
        </p:spPr>
      </p:pic>
      <p:sp>
        <p:nvSpPr>
          <p:cNvPr id="389" name="Circle"/>
          <p:cNvSpPr/>
          <p:nvPr/>
        </p:nvSpPr>
        <p:spPr>
          <a:xfrm>
            <a:off x="12319687" y="3693442"/>
            <a:ext cx="1270001" cy="1270001"/>
          </a:xfrm>
          <a:prstGeom prst="ellipse">
            <a:avLst/>
          </a:prstGeom>
          <a:gradFill>
            <a:gsLst>
              <a:gs pos="0">
                <a:srgbClr val="EBFD49"/>
              </a:gs>
              <a:gs pos="100000">
                <a:srgbClr val="FEA03C"/>
              </a:gs>
            </a:gsLst>
            <a:lin ang="3670248"/>
          </a:gradFill>
          <a:ln w="12700">
            <a:miter lim="400000"/>
          </a:ln>
        </p:spPr>
        <p:txBody>
          <a:bodyPr lIns="0" tIns="0" rIns="0" bIns="0"/>
          <a:lstStyle/>
          <a:p>
            <a:pPr/>
          </a:p>
        </p:txBody>
      </p:sp>
      <p:sp>
        <p:nvSpPr>
          <p:cNvPr id="390" name="Circle"/>
          <p:cNvSpPr/>
          <p:nvPr/>
        </p:nvSpPr>
        <p:spPr>
          <a:xfrm>
            <a:off x="12319687" y="1894557"/>
            <a:ext cx="1270001" cy="1270001"/>
          </a:xfrm>
          <a:prstGeom prst="ellipse">
            <a:avLst/>
          </a:prstGeom>
          <a:gradFill>
            <a:gsLst>
              <a:gs pos="0">
                <a:srgbClr val="EBFD49"/>
              </a:gs>
              <a:gs pos="100000">
                <a:srgbClr val="FEA03C"/>
              </a:gs>
            </a:gsLst>
            <a:lin ang="3670248"/>
          </a:gradFill>
          <a:ln w="12700">
            <a:miter lim="400000"/>
          </a:ln>
        </p:spPr>
        <p:txBody>
          <a:bodyPr lIns="0" tIns="0" rIns="0" bIns="0"/>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564255 -0.000000" origin="layout" pathEditMode="relative">
                                      <p:cBhvr>
                                        <p:cTn id="6" dur="1000" fill="hold"/>
                                        <p:tgtEl>
                                          <p:spTgt spid="389"/>
                                        </p:tgtEl>
                                        <p:attrNameLst>
                                          <p:attrName>ppt_x</p:attrName>
                                          <p:attrName>ppt_y</p:attrName>
                                        </p:attrNameLst>
                                      </p:cBhvr>
                                    </p:animMotion>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L -0.564255 -0.000000" origin="layout" pathEditMode="relative">
                                      <p:cBhvr>
                                        <p:cTn id="9" dur="1000" fill="hold"/>
                                        <p:tgtEl>
                                          <p:spTgt spid="390"/>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Class="path" nodeType="clickEffect" presetSubtype="0" presetID="-1" grpId="3" accel="50000" decel="50000" fill="hold">
                                  <p:stCondLst>
                                    <p:cond delay="0"/>
                                  </p:stCondLst>
                                  <p:childTnLst>
                                    <p:animMotion path="M 0.000000 0.000000 L 0.449547 -0.000010" origin="layout" pathEditMode="relative">
                                      <p:cBhvr>
                                        <p:cTn id="13" dur="1000" fill="hold"/>
                                        <p:tgtEl>
                                          <p:spTgt spid="388"/>
                                        </p:tgtEl>
                                        <p:attrNameLst>
                                          <p:attrName>ppt_x</p:attrName>
                                          <p:attrName>ppt_y</p:attrName>
                                        </p:attrNameLst>
                                      </p:cBhvr>
                                    </p:animMotion>
                                  </p:childTnLst>
                                </p:cTn>
                              </p:par>
                            </p:childTnLst>
                          </p:cTn>
                        </p:par>
                        <p:par>
                          <p:cTn id="14" fill="hold">
                            <p:stCondLst>
                              <p:cond delay="0"/>
                            </p:stCondLst>
                            <p:childTnLst>
                              <p:par>
                                <p:cTn id="15" presetClass="emph" nodeType="withEffect" presetSubtype="0" presetID="6" grpId="4" accel="50000" decel="50000" fill="hold">
                                  <p:stCondLst>
                                    <p:cond delay="0"/>
                                  </p:stCondLst>
                                  <p:childTnLst>
                                    <p:animScale>
                                      <p:cBhvr>
                                        <p:cTn id="16" dur="1000" fill="hold"/>
                                        <p:tgtEl>
                                          <p:spTgt spid="388"/>
                                        </p:tgtEl>
                                      </p:cBhvr>
                                      <p:by x="17033" y="17033"/>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8" grpId="4"/>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3" name="Circle"/>
          <p:cNvSpPr/>
          <p:nvPr/>
        </p:nvSpPr>
        <p:spPr>
          <a:xfrm>
            <a:off x="5461000" y="3712718"/>
            <a:ext cx="1270000" cy="1270001"/>
          </a:xfrm>
          <a:prstGeom prst="ellipse">
            <a:avLst/>
          </a:prstGeom>
          <a:gradFill>
            <a:gsLst>
              <a:gs pos="0">
                <a:srgbClr val="EBFD49"/>
              </a:gs>
              <a:gs pos="100000">
                <a:srgbClr val="FEA03C"/>
              </a:gs>
            </a:gsLst>
            <a:lin ang="3670248"/>
          </a:gradFill>
          <a:ln w="12700">
            <a:miter lim="400000"/>
          </a:ln>
        </p:spPr>
        <p:txBody>
          <a:bodyPr lIns="0" tIns="0" rIns="0" bIns="0"/>
          <a:lstStyle/>
          <a:p>
            <a:pPr/>
          </a:p>
        </p:txBody>
      </p:sp>
      <p:sp>
        <p:nvSpPr>
          <p:cNvPr id="394" name="Circle"/>
          <p:cNvSpPr/>
          <p:nvPr/>
        </p:nvSpPr>
        <p:spPr>
          <a:xfrm>
            <a:off x="5461000" y="1894557"/>
            <a:ext cx="1270000" cy="1270001"/>
          </a:xfrm>
          <a:prstGeom prst="ellipse">
            <a:avLst/>
          </a:prstGeom>
          <a:gradFill>
            <a:gsLst>
              <a:gs pos="0">
                <a:srgbClr val="EBFD49"/>
              </a:gs>
              <a:gs pos="100000">
                <a:srgbClr val="FEA03C"/>
              </a:gs>
            </a:gsLst>
            <a:lin ang="3670248"/>
          </a:gradFill>
          <a:ln w="12700">
            <a:miter lim="400000"/>
          </a:ln>
        </p:spPr>
        <p:txBody>
          <a:bodyPr lIns="0" tIns="0" rIns="0" bIns="0"/>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346814 0.000000" origin="layout" pathEditMode="relative">
                                      <p:cBhvr>
                                        <p:cTn id="6" dur="1000" fill="hold"/>
                                        <p:tgtEl>
                                          <p:spTgt spid="394"/>
                                        </p:tgtEl>
                                        <p:attrNameLst>
                                          <p:attrName>ppt_x</p:attrName>
                                          <p:attrName>ppt_y</p:attrName>
                                        </p:attrNameLst>
                                      </p:cBhvr>
                                    </p:animMotion>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L -0.333334 -0.000000" origin="layout" pathEditMode="relative">
                                      <p:cBhvr>
                                        <p:cTn id="9" dur="1000" fill="hold"/>
                                        <p:tgtEl>
                                          <p:spTgt spid="393"/>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7" name="Circle"/>
          <p:cNvSpPr/>
          <p:nvPr/>
        </p:nvSpPr>
        <p:spPr>
          <a:xfrm>
            <a:off x="1396996" y="3693442"/>
            <a:ext cx="1270001" cy="1270001"/>
          </a:xfrm>
          <a:prstGeom prst="ellipse">
            <a:avLst/>
          </a:prstGeom>
          <a:gradFill>
            <a:gsLst>
              <a:gs pos="0">
                <a:srgbClr val="EBFD49"/>
              </a:gs>
              <a:gs pos="100000">
                <a:srgbClr val="FEA03C"/>
              </a:gs>
            </a:gsLst>
            <a:lin ang="3670248"/>
          </a:gradFill>
          <a:ln w="12700">
            <a:miter lim="400000"/>
          </a:ln>
        </p:spPr>
        <p:txBody>
          <a:bodyPr lIns="0" tIns="0" rIns="0" bIns="0"/>
          <a:lstStyle/>
          <a:p>
            <a:pPr/>
          </a:p>
        </p:txBody>
      </p:sp>
      <p:sp>
        <p:nvSpPr>
          <p:cNvPr id="398" name="Circle"/>
          <p:cNvSpPr/>
          <p:nvPr/>
        </p:nvSpPr>
        <p:spPr>
          <a:xfrm>
            <a:off x="1396996" y="1894557"/>
            <a:ext cx="1270001" cy="1270001"/>
          </a:xfrm>
          <a:prstGeom prst="ellipse">
            <a:avLst/>
          </a:prstGeom>
          <a:gradFill>
            <a:gsLst>
              <a:gs pos="0">
                <a:srgbClr val="EBFD49"/>
              </a:gs>
              <a:gs pos="100000">
                <a:srgbClr val="FEA03C"/>
              </a:gs>
            </a:gsLst>
            <a:lin ang="3670248"/>
          </a:gradFill>
          <a:ln w="12700">
            <a:miter lim="400000"/>
          </a:ln>
        </p:spPr>
        <p:txBody>
          <a:bodyPr lIns="0" tIns="0" rIns="0" bIns="0"/>
          <a:lstStyle/>
          <a:p>
            <a:pPr/>
          </a:p>
        </p:txBody>
      </p:sp>
      <p:grpSp>
        <p:nvGrpSpPr>
          <p:cNvPr id="453" name="Group"/>
          <p:cNvGrpSpPr/>
          <p:nvPr/>
        </p:nvGrpSpPr>
        <p:grpSpPr>
          <a:xfrm>
            <a:off x="12408603" y="314873"/>
            <a:ext cx="7773663" cy="6228254"/>
            <a:chOff x="0" y="0"/>
            <a:chExt cx="7773662" cy="6228252"/>
          </a:xfrm>
        </p:grpSpPr>
        <p:sp>
          <p:nvSpPr>
            <p:cNvPr id="399" name="Oval"/>
            <p:cNvSpPr/>
            <p:nvPr/>
          </p:nvSpPr>
          <p:spPr>
            <a:xfrm>
              <a:off x="1460865" y="4303"/>
              <a:ext cx="886845" cy="855381"/>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00" name="Oval"/>
            <p:cNvSpPr/>
            <p:nvPr/>
          </p:nvSpPr>
          <p:spPr>
            <a:xfrm>
              <a:off x="1460865" y="1063107"/>
              <a:ext cx="886845" cy="855381"/>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01" name="Oval"/>
            <p:cNvSpPr/>
            <p:nvPr/>
          </p:nvSpPr>
          <p:spPr>
            <a:xfrm>
              <a:off x="1460865" y="4314068"/>
              <a:ext cx="886845" cy="855381"/>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02" name="Oval"/>
            <p:cNvSpPr/>
            <p:nvPr/>
          </p:nvSpPr>
          <p:spPr>
            <a:xfrm>
              <a:off x="1460865" y="5372872"/>
              <a:ext cx="886845" cy="855381"/>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03" name="Oval"/>
            <p:cNvSpPr/>
            <p:nvPr/>
          </p:nvSpPr>
          <p:spPr>
            <a:xfrm>
              <a:off x="3521857" y="0"/>
              <a:ext cx="886845" cy="855380"/>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04" name="Oval"/>
            <p:cNvSpPr/>
            <p:nvPr/>
          </p:nvSpPr>
          <p:spPr>
            <a:xfrm>
              <a:off x="3521857" y="1058804"/>
              <a:ext cx="886845" cy="855380"/>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05" name="Oval"/>
            <p:cNvSpPr/>
            <p:nvPr/>
          </p:nvSpPr>
          <p:spPr>
            <a:xfrm>
              <a:off x="3521857" y="4309765"/>
              <a:ext cx="886845" cy="855380"/>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06" name="Oval"/>
            <p:cNvSpPr/>
            <p:nvPr/>
          </p:nvSpPr>
          <p:spPr>
            <a:xfrm>
              <a:off x="3521857" y="5368569"/>
              <a:ext cx="886845" cy="855380"/>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07" name="Circle"/>
            <p:cNvSpPr/>
            <p:nvPr/>
          </p:nvSpPr>
          <p:spPr>
            <a:xfrm>
              <a:off x="5460270" y="5427009"/>
              <a:ext cx="738582" cy="738500"/>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408" name="Circle"/>
            <p:cNvSpPr/>
            <p:nvPr/>
          </p:nvSpPr>
          <p:spPr>
            <a:xfrm>
              <a:off x="7035081" y="3364019"/>
              <a:ext cx="738581" cy="738501"/>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409" name="Circle"/>
            <p:cNvSpPr/>
            <p:nvPr/>
          </p:nvSpPr>
          <p:spPr>
            <a:xfrm>
              <a:off x="7035081" y="2096635"/>
              <a:ext cx="738581" cy="738500"/>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410" name="Circle"/>
            <p:cNvSpPr/>
            <p:nvPr/>
          </p:nvSpPr>
          <p:spPr>
            <a:xfrm>
              <a:off x="5460270" y="62743"/>
              <a:ext cx="738582" cy="738501"/>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411" name="Circle"/>
            <p:cNvSpPr/>
            <p:nvPr/>
          </p:nvSpPr>
          <p:spPr>
            <a:xfrm>
              <a:off x="6409929" y="821134"/>
              <a:ext cx="738582" cy="738501"/>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412" name="Circle"/>
            <p:cNvSpPr/>
            <p:nvPr/>
          </p:nvSpPr>
          <p:spPr>
            <a:xfrm>
              <a:off x="6409929" y="4736020"/>
              <a:ext cx="738582" cy="738501"/>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413" name="128 NODES"/>
            <p:cNvSpPr txBox="1"/>
            <p:nvPr/>
          </p:nvSpPr>
          <p:spPr>
            <a:xfrm>
              <a:off x="1408770" y="3013282"/>
              <a:ext cx="991035" cy="197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128 NODES</a:t>
              </a:r>
            </a:p>
          </p:txBody>
        </p:sp>
        <p:sp>
          <p:nvSpPr>
            <p:cNvPr id="414" name="64 NODES"/>
            <p:cNvSpPr txBox="1"/>
            <p:nvPr/>
          </p:nvSpPr>
          <p:spPr>
            <a:xfrm>
              <a:off x="3519204" y="3013282"/>
              <a:ext cx="892151" cy="197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64 NODES</a:t>
              </a:r>
            </a:p>
          </p:txBody>
        </p:sp>
        <p:sp>
          <p:nvSpPr>
            <p:cNvPr id="415" name="Line"/>
            <p:cNvSpPr/>
            <p:nvPr/>
          </p:nvSpPr>
          <p:spPr>
            <a:xfrm flipV="1">
              <a:off x="1904287" y="2038195"/>
              <a:ext cx="1" cy="855380"/>
            </a:xfrm>
            <a:prstGeom prst="line">
              <a:avLst/>
            </a:prstGeom>
            <a:noFill/>
            <a:ln w="25400" cap="flat">
              <a:solidFill>
                <a:srgbClr val="000000"/>
              </a:solidFill>
              <a:custDash>
                <a:ds d="200000" sp="200000"/>
              </a:custDash>
              <a:miter lim="400000"/>
              <a:tailEnd type="triangle" w="med" len="med"/>
            </a:ln>
            <a:effectLst>
              <a:outerShdw sx="100000" sy="100000" kx="0" ky="0" algn="b" rotWithShape="0" blurRad="38100" dist="20000" dir="19633358">
                <a:srgbClr val="000000">
                  <a:alpha val="38000"/>
                </a:srgbClr>
              </a:outerShdw>
            </a:effectLst>
          </p:spPr>
          <p:txBody>
            <a:bodyPr wrap="square" lIns="0" tIns="0" rIns="0" bIns="0" numCol="1" anchor="t">
              <a:noAutofit/>
            </a:bodyPr>
            <a:lstStyle/>
            <a:p>
              <a:pPr/>
            </a:p>
          </p:txBody>
        </p:sp>
        <p:sp>
          <p:nvSpPr>
            <p:cNvPr id="416" name="Line"/>
            <p:cNvSpPr/>
            <p:nvPr/>
          </p:nvSpPr>
          <p:spPr>
            <a:xfrm>
              <a:off x="1904287" y="3324814"/>
              <a:ext cx="1" cy="855381"/>
            </a:xfrm>
            <a:prstGeom prst="line">
              <a:avLst/>
            </a:prstGeom>
            <a:noFill/>
            <a:ln w="25400" cap="flat">
              <a:solidFill>
                <a:srgbClr val="000000"/>
              </a:solidFill>
              <a:custDash>
                <a:ds d="200000" sp="200000"/>
              </a:custDash>
              <a:miter lim="400000"/>
              <a:tailEnd type="triangle" w="med" len="med"/>
            </a:ln>
            <a:effectLst>
              <a:outerShdw sx="100000" sy="100000" kx="0" ky="0" algn="b" rotWithShape="0" blurRad="38100" dist="20000" dir="19633358">
                <a:srgbClr val="000000">
                  <a:alpha val="38000"/>
                </a:srgbClr>
              </a:outerShdw>
            </a:effectLst>
          </p:spPr>
          <p:txBody>
            <a:bodyPr wrap="square" lIns="0" tIns="0" rIns="0" bIns="0" numCol="1" anchor="t">
              <a:noAutofit/>
            </a:bodyPr>
            <a:lstStyle/>
            <a:p>
              <a:pPr/>
            </a:p>
          </p:txBody>
        </p:sp>
        <p:sp>
          <p:nvSpPr>
            <p:cNvPr id="417" name="Line"/>
            <p:cNvSpPr/>
            <p:nvPr/>
          </p:nvSpPr>
          <p:spPr>
            <a:xfrm flipV="1">
              <a:off x="3960409" y="2038195"/>
              <a:ext cx="1" cy="855380"/>
            </a:xfrm>
            <a:prstGeom prst="line">
              <a:avLst/>
            </a:prstGeom>
            <a:noFill/>
            <a:ln w="25400" cap="flat">
              <a:solidFill>
                <a:srgbClr val="000000"/>
              </a:solidFill>
              <a:custDash>
                <a:ds d="200000" sp="200000"/>
              </a:custDash>
              <a:miter lim="400000"/>
              <a:tailEnd type="triangle" w="med" len="med"/>
            </a:ln>
            <a:effectLst>
              <a:outerShdw sx="100000" sy="100000" kx="0" ky="0" algn="b" rotWithShape="0" blurRad="38100" dist="20000" dir="19633358">
                <a:srgbClr val="000000">
                  <a:alpha val="38000"/>
                </a:srgbClr>
              </a:outerShdw>
            </a:effectLst>
          </p:spPr>
          <p:txBody>
            <a:bodyPr wrap="square" lIns="0" tIns="0" rIns="0" bIns="0" numCol="1" anchor="t">
              <a:noAutofit/>
            </a:bodyPr>
            <a:lstStyle/>
            <a:p>
              <a:pPr/>
            </a:p>
          </p:txBody>
        </p:sp>
        <p:sp>
          <p:nvSpPr>
            <p:cNvPr id="418" name="Line"/>
            <p:cNvSpPr/>
            <p:nvPr/>
          </p:nvSpPr>
          <p:spPr>
            <a:xfrm>
              <a:off x="3965279" y="3324814"/>
              <a:ext cx="1" cy="855381"/>
            </a:xfrm>
            <a:prstGeom prst="line">
              <a:avLst/>
            </a:prstGeom>
            <a:noFill/>
            <a:ln w="25400" cap="flat">
              <a:solidFill>
                <a:srgbClr val="000000"/>
              </a:solidFill>
              <a:custDash>
                <a:ds d="200000" sp="200000"/>
              </a:custDash>
              <a:miter lim="400000"/>
              <a:tailEnd type="triangle" w="med" len="med"/>
            </a:ln>
            <a:effectLst>
              <a:outerShdw sx="100000" sy="100000" kx="0" ky="0" algn="b" rotWithShape="0" blurRad="38100" dist="20000" dir="19633358">
                <a:srgbClr val="000000">
                  <a:alpha val="38000"/>
                </a:srgbClr>
              </a:outerShdw>
            </a:effectLst>
          </p:spPr>
          <p:txBody>
            <a:bodyPr wrap="square" lIns="0" tIns="0" rIns="0" bIns="0" numCol="1" anchor="t">
              <a:noAutofit/>
            </a:bodyPr>
            <a:lstStyle/>
            <a:p>
              <a:pPr/>
            </a:p>
          </p:txBody>
        </p:sp>
        <p:grpSp>
          <p:nvGrpSpPr>
            <p:cNvPr id="423" name="Group"/>
            <p:cNvGrpSpPr/>
            <p:nvPr/>
          </p:nvGrpSpPr>
          <p:grpSpPr>
            <a:xfrm>
              <a:off x="-1" y="708305"/>
              <a:ext cx="1520630" cy="4702930"/>
              <a:chOff x="0" y="0"/>
              <a:chExt cx="1520628" cy="4702928"/>
            </a:xfrm>
          </p:grpSpPr>
          <p:sp>
            <p:nvSpPr>
              <p:cNvPr id="419" name="Line"/>
              <p:cNvSpPr/>
              <p:nvPr/>
            </p:nvSpPr>
            <p:spPr>
              <a:xfrm flipV="1">
                <a:off x="180805" y="0"/>
                <a:ext cx="1254355" cy="964159"/>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20" name="Line"/>
              <p:cNvSpPr/>
              <p:nvPr/>
            </p:nvSpPr>
            <p:spPr>
              <a:xfrm flipV="1">
                <a:off x="307805" y="960417"/>
                <a:ext cx="1131973" cy="21910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21" name="Line"/>
              <p:cNvSpPr/>
              <p:nvPr/>
            </p:nvSpPr>
            <p:spPr>
              <a:xfrm>
                <a:off x="95336" y="2177522"/>
                <a:ext cx="1425293" cy="1425293"/>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22" name="Line"/>
              <p:cNvSpPr/>
              <p:nvPr/>
            </p:nvSpPr>
            <p:spPr>
              <a:xfrm>
                <a:off x="-1" y="2331552"/>
                <a:ext cx="1423574" cy="2371377"/>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428" name="Group"/>
            <p:cNvGrpSpPr/>
            <p:nvPr/>
          </p:nvGrpSpPr>
          <p:grpSpPr>
            <a:xfrm flipH="1" rot="10800000">
              <a:off x="-1" y="760510"/>
              <a:ext cx="1520630" cy="4702929"/>
              <a:chOff x="0" y="0"/>
              <a:chExt cx="1520628" cy="4702928"/>
            </a:xfrm>
          </p:grpSpPr>
          <p:sp>
            <p:nvSpPr>
              <p:cNvPr id="424" name="Line"/>
              <p:cNvSpPr/>
              <p:nvPr/>
            </p:nvSpPr>
            <p:spPr>
              <a:xfrm flipV="1">
                <a:off x="180805" y="0"/>
                <a:ext cx="1254355" cy="964159"/>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25" name="Line"/>
              <p:cNvSpPr/>
              <p:nvPr/>
            </p:nvSpPr>
            <p:spPr>
              <a:xfrm flipV="1">
                <a:off x="307805" y="960417"/>
                <a:ext cx="1131973" cy="21910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26" name="Line"/>
              <p:cNvSpPr/>
              <p:nvPr/>
            </p:nvSpPr>
            <p:spPr>
              <a:xfrm>
                <a:off x="95336" y="2177522"/>
                <a:ext cx="1425293" cy="1425293"/>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27" name="Line"/>
              <p:cNvSpPr/>
              <p:nvPr/>
            </p:nvSpPr>
            <p:spPr>
              <a:xfrm>
                <a:off x="-1" y="2331552"/>
                <a:ext cx="1423574" cy="2371377"/>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433" name="Group"/>
            <p:cNvGrpSpPr/>
            <p:nvPr/>
          </p:nvGrpSpPr>
          <p:grpSpPr>
            <a:xfrm>
              <a:off x="2439266" y="431993"/>
              <a:ext cx="1020555" cy="1058805"/>
              <a:chOff x="0" y="0"/>
              <a:chExt cx="1020554" cy="1058804"/>
            </a:xfrm>
          </p:grpSpPr>
          <p:sp>
            <p:nvSpPr>
              <p:cNvPr id="429" name="Line"/>
              <p:cNvSpPr/>
              <p:nvPr/>
            </p:nvSpPr>
            <p:spPr>
              <a:xfrm>
                <a:off x="0" y="0"/>
                <a:ext cx="991035" cy="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30" name="Line"/>
              <p:cNvSpPr/>
              <p:nvPr/>
            </p:nvSpPr>
            <p:spPr>
              <a:xfrm>
                <a:off x="0" y="1058804"/>
                <a:ext cx="991035" cy="1"/>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31" name="Line"/>
              <p:cNvSpPr/>
              <p:nvPr/>
            </p:nvSpPr>
            <p:spPr>
              <a:xfrm>
                <a:off x="21493" y="213958"/>
                <a:ext cx="977568" cy="63088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32" name="Line"/>
              <p:cNvSpPr/>
              <p:nvPr/>
            </p:nvSpPr>
            <p:spPr>
              <a:xfrm flipV="1">
                <a:off x="0" y="213494"/>
                <a:ext cx="1020555" cy="758352"/>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438" name="Group"/>
            <p:cNvGrpSpPr/>
            <p:nvPr/>
          </p:nvGrpSpPr>
          <p:grpSpPr>
            <a:xfrm>
              <a:off x="2424506" y="4813493"/>
              <a:ext cx="1020555" cy="1058805"/>
              <a:chOff x="0" y="0"/>
              <a:chExt cx="1020554" cy="1058804"/>
            </a:xfrm>
          </p:grpSpPr>
          <p:sp>
            <p:nvSpPr>
              <p:cNvPr id="434" name="Line"/>
              <p:cNvSpPr/>
              <p:nvPr/>
            </p:nvSpPr>
            <p:spPr>
              <a:xfrm>
                <a:off x="0" y="0"/>
                <a:ext cx="991035" cy="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35" name="Line"/>
              <p:cNvSpPr/>
              <p:nvPr/>
            </p:nvSpPr>
            <p:spPr>
              <a:xfrm>
                <a:off x="0" y="1058804"/>
                <a:ext cx="991035" cy="1"/>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36" name="Line"/>
              <p:cNvSpPr/>
              <p:nvPr/>
            </p:nvSpPr>
            <p:spPr>
              <a:xfrm>
                <a:off x="21493" y="213958"/>
                <a:ext cx="977568" cy="63088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37" name="Line"/>
              <p:cNvSpPr/>
              <p:nvPr/>
            </p:nvSpPr>
            <p:spPr>
              <a:xfrm flipV="1">
                <a:off x="0" y="213494"/>
                <a:ext cx="1020555" cy="758352"/>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445" name="Group"/>
            <p:cNvGrpSpPr/>
            <p:nvPr/>
          </p:nvGrpSpPr>
          <p:grpSpPr>
            <a:xfrm>
              <a:off x="4491063" y="431993"/>
              <a:ext cx="2542925" cy="5000173"/>
              <a:chOff x="0" y="0"/>
              <a:chExt cx="2542924" cy="5000171"/>
            </a:xfrm>
          </p:grpSpPr>
          <p:sp>
            <p:nvSpPr>
              <p:cNvPr id="439" name="Line"/>
              <p:cNvSpPr/>
              <p:nvPr/>
            </p:nvSpPr>
            <p:spPr>
              <a:xfrm>
                <a:off x="0" y="0"/>
                <a:ext cx="886845" cy="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40" name="Line"/>
              <p:cNvSpPr/>
              <p:nvPr/>
            </p:nvSpPr>
            <p:spPr>
              <a:xfrm>
                <a:off x="5228" y="63499"/>
                <a:ext cx="1826048" cy="58943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41" name="Line"/>
              <p:cNvSpPr/>
              <p:nvPr/>
            </p:nvSpPr>
            <p:spPr>
              <a:xfrm>
                <a:off x="8567" y="278867"/>
                <a:ext cx="2480385" cy="1559874"/>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42" name="Line"/>
              <p:cNvSpPr/>
              <p:nvPr/>
            </p:nvSpPr>
            <p:spPr>
              <a:xfrm>
                <a:off x="134070" y="405866"/>
                <a:ext cx="2408855" cy="2408855"/>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43" name="Line"/>
              <p:cNvSpPr/>
              <p:nvPr/>
            </p:nvSpPr>
            <p:spPr>
              <a:xfrm>
                <a:off x="12748" y="268498"/>
                <a:ext cx="1983419" cy="401997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44" name="Line"/>
              <p:cNvSpPr/>
              <p:nvPr/>
            </p:nvSpPr>
            <p:spPr>
              <a:xfrm>
                <a:off x="13607" y="359790"/>
                <a:ext cx="1236357" cy="4640382"/>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452" name="Group"/>
            <p:cNvGrpSpPr/>
            <p:nvPr/>
          </p:nvGrpSpPr>
          <p:grpSpPr>
            <a:xfrm flipH="1" rot="10800000">
              <a:off x="4491063" y="890660"/>
              <a:ext cx="2542925" cy="5000173"/>
              <a:chOff x="0" y="0"/>
              <a:chExt cx="2542924" cy="5000171"/>
            </a:xfrm>
          </p:grpSpPr>
          <p:sp>
            <p:nvSpPr>
              <p:cNvPr id="446" name="Line"/>
              <p:cNvSpPr/>
              <p:nvPr/>
            </p:nvSpPr>
            <p:spPr>
              <a:xfrm>
                <a:off x="0" y="0"/>
                <a:ext cx="886845" cy="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47" name="Line"/>
              <p:cNvSpPr/>
              <p:nvPr/>
            </p:nvSpPr>
            <p:spPr>
              <a:xfrm>
                <a:off x="5228" y="63499"/>
                <a:ext cx="1826048" cy="58943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48" name="Line"/>
              <p:cNvSpPr/>
              <p:nvPr/>
            </p:nvSpPr>
            <p:spPr>
              <a:xfrm>
                <a:off x="8567" y="278867"/>
                <a:ext cx="2480385" cy="1559874"/>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49" name="Line"/>
              <p:cNvSpPr/>
              <p:nvPr/>
            </p:nvSpPr>
            <p:spPr>
              <a:xfrm>
                <a:off x="134070" y="405866"/>
                <a:ext cx="2408855" cy="2408855"/>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50" name="Line"/>
              <p:cNvSpPr/>
              <p:nvPr/>
            </p:nvSpPr>
            <p:spPr>
              <a:xfrm>
                <a:off x="12748" y="268498"/>
                <a:ext cx="1983419" cy="401997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51" name="Line"/>
              <p:cNvSpPr/>
              <p:nvPr/>
            </p:nvSpPr>
            <p:spPr>
              <a:xfrm>
                <a:off x="13607" y="359790"/>
                <a:ext cx="1236357" cy="4640382"/>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810890 -0.000000" origin="layout" pathEditMode="relative">
                                      <p:cBhvr>
                                        <p:cTn id="6" dur="1000" fill="hold"/>
                                        <p:tgtEl>
                                          <p:spTgt spid="453"/>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6" name="Circle"/>
          <p:cNvSpPr/>
          <p:nvPr/>
        </p:nvSpPr>
        <p:spPr>
          <a:xfrm>
            <a:off x="1396996" y="3693442"/>
            <a:ext cx="1270001" cy="1270001"/>
          </a:xfrm>
          <a:prstGeom prst="ellipse">
            <a:avLst/>
          </a:prstGeom>
          <a:gradFill>
            <a:gsLst>
              <a:gs pos="0">
                <a:srgbClr val="EBFD49"/>
              </a:gs>
              <a:gs pos="100000">
                <a:srgbClr val="FEA03C"/>
              </a:gs>
            </a:gsLst>
            <a:lin ang="3670248"/>
          </a:gradFill>
          <a:ln w="12700">
            <a:miter lim="400000"/>
          </a:ln>
        </p:spPr>
        <p:txBody>
          <a:bodyPr lIns="0" tIns="0" rIns="0" bIns="0"/>
          <a:lstStyle/>
          <a:p>
            <a:pPr/>
          </a:p>
        </p:txBody>
      </p:sp>
      <p:sp>
        <p:nvSpPr>
          <p:cNvPr id="457" name="Circle"/>
          <p:cNvSpPr/>
          <p:nvPr/>
        </p:nvSpPr>
        <p:spPr>
          <a:xfrm>
            <a:off x="1396996" y="1894557"/>
            <a:ext cx="1270001" cy="1270001"/>
          </a:xfrm>
          <a:prstGeom prst="ellipse">
            <a:avLst/>
          </a:prstGeom>
          <a:gradFill>
            <a:gsLst>
              <a:gs pos="0">
                <a:srgbClr val="EBFD49"/>
              </a:gs>
              <a:gs pos="100000">
                <a:srgbClr val="FEA03C"/>
              </a:gs>
            </a:gsLst>
            <a:lin ang="3670248"/>
          </a:gradFill>
          <a:ln w="12700">
            <a:miter lim="400000"/>
          </a:ln>
        </p:spPr>
        <p:txBody>
          <a:bodyPr lIns="0" tIns="0" rIns="0" bIns="0"/>
          <a:lstStyle/>
          <a:p>
            <a:pPr/>
          </a:p>
        </p:txBody>
      </p:sp>
      <p:grpSp>
        <p:nvGrpSpPr>
          <p:cNvPr id="512" name="Group"/>
          <p:cNvGrpSpPr/>
          <p:nvPr/>
        </p:nvGrpSpPr>
        <p:grpSpPr>
          <a:xfrm>
            <a:off x="2562131" y="314873"/>
            <a:ext cx="7773663" cy="6228254"/>
            <a:chOff x="0" y="0"/>
            <a:chExt cx="7773662" cy="6228252"/>
          </a:xfrm>
        </p:grpSpPr>
        <p:sp>
          <p:nvSpPr>
            <p:cNvPr id="458" name="Oval"/>
            <p:cNvSpPr/>
            <p:nvPr/>
          </p:nvSpPr>
          <p:spPr>
            <a:xfrm>
              <a:off x="1460865" y="4303"/>
              <a:ext cx="886845" cy="855381"/>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59" name="Oval"/>
            <p:cNvSpPr/>
            <p:nvPr/>
          </p:nvSpPr>
          <p:spPr>
            <a:xfrm>
              <a:off x="1460865" y="1063107"/>
              <a:ext cx="886845" cy="855381"/>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60" name="Oval"/>
            <p:cNvSpPr/>
            <p:nvPr/>
          </p:nvSpPr>
          <p:spPr>
            <a:xfrm>
              <a:off x="1460865" y="4314068"/>
              <a:ext cx="886845" cy="855381"/>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61" name="Oval"/>
            <p:cNvSpPr/>
            <p:nvPr/>
          </p:nvSpPr>
          <p:spPr>
            <a:xfrm>
              <a:off x="1460865" y="5372872"/>
              <a:ext cx="886845" cy="855381"/>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62" name="Oval"/>
            <p:cNvSpPr/>
            <p:nvPr/>
          </p:nvSpPr>
          <p:spPr>
            <a:xfrm>
              <a:off x="3521857" y="0"/>
              <a:ext cx="886845" cy="855380"/>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63" name="Oval"/>
            <p:cNvSpPr/>
            <p:nvPr/>
          </p:nvSpPr>
          <p:spPr>
            <a:xfrm>
              <a:off x="3521857" y="1058804"/>
              <a:ext cx="886845" cy="855380"/>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64" name="Oval"/>
            <p:cNvSpPr/>
            <p:nvPr/>
          </p:nvSpPr>
          <p:spPr>
            <a:xfrm>
              <a:off x="3521857" y="4309765"/>
              <a:ext cx="886845" cy="855380"/>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65" name="Oval"/>
            <p:cNvSpPr/>
            <p:nvPr/>
          </p:nvSpPr>
          <p:spPr>
            <a:xfrm>
              <a:off x="3521857" y="5368569"/>
              <a:ext cx="886845" cy="855380"/>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466" name="Circle"/>
            <p:cNvSpPr/>
            <p:nvPr/>
          </p:nvSpPr>
          <p:spPr>
            <a:xfrm>
              <a:off x="5460270" y="5427009"/>
              <a:ext cx="738582" cy="738500"/>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467" name="Circle"/>
            <p:cNvSpPr/>
            <p:nvPr/>
          </p:nvSpPr>
          <p:spPr>
            <a:xfrm>
              <a:off x="7035081" y="3364019"/>
              <a:ext cx="738581" cy="738501"/>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468" name="Circle"/>
            <p:cNvSpPr/>
            <p:nvPr/>
          </p:nvSpPr>
          <p:spPr>
            <a:xfrm>
              <a:off x="7035081" y="2096635"/>
              <a:ext cx="738581" cy="738500"/>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469" name="Circle"/>
            <p:cNvSpPr/>
            <p:nvPr/>
          </p:nvSpPr>
          <p:spPr>
            <a:xfrm>
              <a:off x="5460270" y="62743"/>
              <a:ext cx="738582" cy="738501"/>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470" name="Circle"/>
            <p:cNvSpPr/>
            <p:nvPr/>
          </p:nvSpPr>
          <p:spPr>
            <a:xfrm>
              <a:off x="6409929" y="821134"/>
              <a:ext cx="738582" cy="738501"/>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471" name="Circle"/>
            <p:cNvSpPr/>
            <p:nvPr/>
          </p:nvSpPr>
          <p:spPr>
            <a:xfrm>
              <a:off x="6409929" y="4736020"/>
              <a:ext cx="738582" cy="738501"/>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472" name="128 NODES"/>
            <p:cNvSpPr txBox="1"/>
            <p:nvPr/>
          </p:nvSpPr>
          <p:spPr>
            <a:xfrm>
              <a:off x="1408770" y="3013282"/>
              <a:ext cx="991035" cy="197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128 NODES</a:t>
              </a:r>
            </a:p>
          </p:txBody>
        </p:sp>
        <p:sp>
          <p:nvSpPr>
            <p:cNvPr id="473" name="64 NODES"/>
            <p:cNvSpPr txBox="1"/>
            <p:nvPr/>
          </p:nvSpPr>
          <p:spPr>
            <a:xfrm>
              <a:off x="3519204" y="3013282"/>
              <a:ext cx="892151" cy="197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64 NODES</a:t>
              </a:r>
            </a:p>
          </p:txBody>
        </p:sp>
        <p:sp>
          <p:nvSpPr>
            <p:cNvPr id="474" name="Line"/>
            <p:cNvSpPr/>
            <p:nvPr/>
          </p:nvSpPr>
          <p:spPr>
            <a:xfrm flipV="1">
              <a:off x="1904287" y="2038195"/>
              <a:ext cx="1" cy="855380"/>
            </a:xfrm>
            <a:prstGeom prst="line">
              <a:avLst/>
            </a:prstGeom>
            <a:noFill/>
            <a:ln w="25400" cap="flat">
              <a:solidFill>
                <a:srgbClr val="000000"/>
              </a:solidFill>
              <a:custDash>
                <a:ds d="200000" sp="200000"/>
              </a:custDash>
              <a:miter lim="400000"/>
              <a:tailEnd type="triangle" w="med" len="med"/>
            </a:ln>
            <a:effectLst>
              <a:outerShdw sx="100000" sy="100000" kx="0" ky="0" algn="b" rotWithShape="0" blurRad="38100" dist="20000" dir="19633358">
                <a:srgbClr val="000000">
                  <a:alpha val="38000"/>
                </a:srgbClr>
              </a:outerShdw>
            </a:effectLst>
          </p:spPr>
          <p:txBody>
            <a:bodyPr wrap="square" lIns="0" tIns="0" rIns="0" bIns="0" numCol="1" anchor="t">
              <a:noAutofit/>
            </a:bodyPr>
            <a:lstStyle/>
            <a:p>
              <a:pPr/>
            </a:p>
          </p:txBody>
        </p:sp>
        <p:sp>
          <p:nvSpPr>
            <p:cNvPr id="475" name="Line"/>
            <p:cNvSpPr/>
            <p:nvPr/>
          </p:nvSpPr>
          <p:spPr>
            <a:xfrm>
              <a:off x="1904287" y="3324814"/>
              <a:ext cx="1" cy="855381"/>
            </a:xfrm>
            <a:prstGeom prst="line">
              <a:avLst/>
            </a:prstGeom>
            <a:noFill/>
            <a:ln w="25400" cap="flat">
              <a:solidFill>
                <a:srgbClr val="000000"/>
              </a:solidFill>
              <a:custDash>
                <a:ds d="200000" sp="200000"/>
              </a:custDash>
              <a:miter lim="400000"/>
              <a:tailEnd type="triangle" w="med" len="med"/>
            </a:ln>
            <a:effectLst>
              <a:outerShdw sx="100000" sy="100000" kx="0" ky="0" algn="b" rotWithShape="0" blurRad="38100" dist="20000" dir="19633358">
                <a:srgbClr val="000000">
                  <a:alpha val="38000"/>
                </a:srgbClr>
              </a:outerShdw>
            </a:effectLst>
          </p:spPr>
          <p:txBody>
            <a:bodyPr wrap="square" lIns="0" tIns="0" rIns="0" bIns="0" numCol="1" anchor="t">
              <a:noAutofit/>
            </a:bodyPr>
            <a:lstStyle/>
            <a:p>
              <a:pPr/>
            </a:p>
          </p:txBody>
        </p:sp>
        <p:sp>
          <p:nvSpPr>
            <p:cNvPr id="476" name="Line"/>
            <p:cNvSpPr/>
            <p:nvPr/>
          </p:nvSpPr>
          <p:spPr>
            <a:xfrm flipV="1">
              <a:off x="3960409" y="2038195"/>
              <a:ext cx="1" cy="855380"/>
            </a:xfrm>
            <a:prstGeom prst="line">
              <a:avLst/>
            </a:prstGeom>
            <a:noFill/>
            <a:ln w="25400" cap="flat">
              <a:solidFill>
                <a:srgbClr val="000000"/>
              </a:solidFill>
              <a:custDash>
                <a:ds d="200000" sp="200000"/>
              </a:custDash>
              <a:miter lim="400000"/>
              <a:tailEnd type="triangle" w="med" len="med"/>
            </a:ln>
            <a:effectLst>
              <a:outerShdw sx="100000" sy="100000" kx="0" ky="0" algn="b" rotWithShape="0" blurRad="38100" dist="20000" dir="19633358">
                <a:srgbClr val="000000">
                  <a:alpha val="38000"/>
                </a:srgbClr>
              </a:outerShdw>
            </a:effectLst>
          </p:spPr>
          <p:txBody>
            <a:bodyPr wrap="square" lIns="0" tIns="0" rIns="0" bIns="0" numCol="1" anchor="t">
              <a:noAutofit/>
            </a:bodyPr>
            <a:lstStyle/>
            <a:p>
              <a:pPr/>
            </a:p>
          </p:txBody>
        </p:sp>
        <p:sp>
          <p:nvSpPr>
            <p:cNvPr id="477" name="Line"/>
            <p:cNvSpPr/>
            <p:nvPr/>
          </p:nvSpPr>
          <p:spPr>
            <a:xfrm>
              <a:off x="3965279" y="3324814"/>
              <a:ext cx="1" cy="855381"/>
            </a:xfrm>
            <a:prstGeom prst="line">
              <a:avLst/>
            </a:prstGeom>
            <a:noFill/>
            <a:ln w="25400" cap="flat">
              <a:solidFill>
                <a:srgbClr val="000000"/>
              </a:solidFill>
              <a:custDash>
                <a:ds d="200000" sp="200000"/>
              </a:custDash>
              <a:miter lim="400000"/>
              <a:tailEnd type="triangle" w="med" len="med"/>
            </a:ln>
            <a:effectLst>
              <a:outerShdw sx="100000" sy="100000" kx="0" ky="0" algn="b" rotWithShape="0" blurRad="38100" dist="20000" dir="19633358">
                <a:srgbClr val="000000">
                  <a:alpha val="38000"/>
                </a:srgbClr>
              </a:outerShdw>
            </a:effectLst>
          </p:spPr>
          <p:txBody>
            <a:bodyPr wrap="square" lIns="0" tIns="0" rIns="0" bIns="0" numCol="1" anchor="t">
              <a:noAutofit/>
            </a:bodyPr>
            <a:lstStyle/>
            <a:p>
              <a:pPr/>
            </a:p>
          </p:txBody>
        </p:sp>
        <p:grpSp>
          <p:nvGrpSpPr>
            <p:cNvPr id="482" name="Group"/>
            <p:cNvGrpSpPr/>
            <p:nvPr/>
          </p:nvGrpSpPr>
          <p:grpSpPr>
            <a:xfrm>
              <a:off x="-1" y="708305"/>
              <a:ext cx="1520630" cy="4702930"/>
              <a:chOff x="0" y="0"/>
              <a:chExt cx="1520628" cy="4702928"/>
            </a:xfrm>
          </p:grpSpPr>
          <p:sp>
            <p:nvSpPr>
              <p:cNvPr id="478" name="Line"/>
              <p:cNvSpPr/>
              <p:nvPr/>
            </p:nvSpPr>
            <p:spPr>
              <a:xfrm flipV="1">
                <a:off x="180805" y="0"/>
                <a:ext cx="1254355" cy="964159"/>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79" name="Line"/>
              <p:cNvSpPr/>
              <p:nvPr/>
            </p:nvSpPr>
            <p:spPr>
              <a:xfrm flipV="1">
                <a:off x="307805" y="960417"/>
                <a:ext cx="1131973" cy="21910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80" name="Line"/>
              <p:cNvSpPr/>
              <p:nvPr/>
            </p:nvSpPr>
            <p:spPr>
              <a:xfrm>
                <a:off x="95336" y="2177522"/>
                <a:ext cx="1425293" cy="1425293"/>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81" name="Line"/>
              <p:cNvSpPr/>
              <p:nvPr/>
            </p:nvSpPr>
            <p:spPr>
              <a:xfrm>
                <a:off x="-1" y="2331552"/>
                <a:ext cx="1423574" cy="2371377"/>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487" name="Group"/>
            <p:cNvGrpSpPr/>
            <p:nvPr/>
          </p:nvGrpSpPr>
          <p:grpSpPr>
            <a:xfrm flipH="1" rot="10800000">
              <a:off x="-1" y="760510"/>
              <a:ext cx="1520630" cy="4702929"/>
              <a:chOff x="0" y="0"/>
              <a:chExt cx="1520628" cy="4702928"/>
            </a:xfrm>
          </p:grpSpPr>
          <p:sp>
            <p:nvSpPr>
              <p:cNvPr id="483" name="Line"/>
              <p:cNvSpPr/>
              <p:nvPr/>
            </p:nvSpPr>
            <p:spPr>
              <a:xfrm flipV="1">
                <a:off x="180805" y="0"/>
                <a:ext cx="1254355" cy="964159"/>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84" name="Line"/>
              <p:cNvSpPr/>
              <p:nvPr/>
            </p:nvSpPr>
            <p:spPr>
              <a:xfrm flipV="1">
                <a:off x="307805" y="960417"/>
                <a:ext cx="1131973" cy="21910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85" name="Line"/>
              <p:cNvSpPr/>
              <p:nvPr/>
            </p:nvSpPr>
            <p:spPr>
              <a:xfrm>
                <a:off x="95336" y="2177522"/>
                <a:ext cx="1425293" cy="1425293"/>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86" name="Line"/>
              <p:cNvSpPr/>
              <p:nvPr/>
            </p:nvSpPr>
            <p:spPr>
              <a:xfrm>
                <a:off x="-1" y="2331552"/>
                <a:ext cx="1423574" cy="2371377"/>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492" name="Group"/>
            <p:cNvGrpSpPr/>
            <p:nvPr/>
          </p:nvGrpSpPr>
          <p:grpSpPr>
            <a:xfrm>
              <a:off x="2439266" y="431993"/>
              <a:ext cx="1020555" cy="1058805"/>
              <a:chOff x="0" y="0"/>
              <a:chExt cx="1020554" cy="1058804"/>
            </a:xfrm>
          </p:grpSpPr>
          <p:sp>
            <p:nvSpPr>
              <p:cNvPr id="488" name="Line"/>
              <p:cNvSpPr/>
              <p:nvPr/>
            </p:nvSpPr>
            <p:spPr>
              <a:xfrm>
                <a:off x="0" y="0"/>
                <a:ext cx="991035" cy="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89" name="Line"/>
              <p:cNvSpPr/>
              <p:nvPr/>
            </p:nvSpPr>
            <p:spPr>
              <a:xfrm>
                <a:off x="0" y="1058804"/>
                <a:ext cx="991035" cy="1"/>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90" name="Line"/>
              <p:cNvSpPr/>
              <p:nvPr/>
            </p:nvSpPr>
            <p:spPr>
              <a:xfrm>
                <a:off x="21493" y="213958"/>
                <a:ext cx="977568" cy="63088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91" name="Line"/>
              <p:cNvSpPr/>
              <p:nvPr/>
            </p:nvSpPr>
            <p:spPr>
              <a:xfrm flipV="1">
                <a:off x="0" y="213494"/>
                <a:ext cx="1020555" cy="758352"/>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497" name="Group"/>
            <p:cNvGrpSpPr/>
            <p:nvPr/>
          </p:nvGrpSpPr>
          <p:grpSpPr>
            <a:xfrm>
              <a:off x="2424506" y="4813493"/>
              <a:ext cx="1020555" cy="1058805"/>
              <a:chOff x="0" y="0"/>
              <a:chExt cx="1020554" cy="1058804"/>
            </a:xfrm>
          </p:grpSpPr>
          <p:sp>
            <p:nvSpPr>
              <p:cNvPr id="493" name="Line"/>
              <p:cNvSpPr/>
              <p:nvPr/>
            </p:nvSpPr>
            <p:spPr>
              <a:xfrm>
                <a:off x="0" y="0"/>
                <a:ext cx="991035" cy="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94" name="Line"/>
              <p:cNvSpPr/>
              <p:nvPr/>
            </p:nvSpPr>
            <p:spPr>
              <a:xfrm>
                <a:off x="0" y="1058804"/>
                <a:ext cx="991035" cy="1"/>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95" name="Line"/>
              <p:cNvSpPr/>
              <p:nvPr/>
            </p:nvSpPr>
            <p:spPr>
              <a:xfrm>
                <a:off x="21493" y="213958"/>
                <a:ext cx="977568" cy="63088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96" name="Line"/>
              <p:cNvSpPr/>
              <p:nvPr/>
            </p:nvSpPr>
            <p:spPr>
              <a:xfrm flipV="1">
                <a:off x="0" y="213494"/>
                <a:ext cx="1020555" cy="758352"/>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504" name="Group"/>
            <p:cNvGrpSpPr/>
            <p:nvPr/>
          </p:nvGrpSpPr>
          <p:grpSpPr>
            <a:xfrm>
              <a:off x="4491063" y="431993"/>
              <a:ext cx="2542925" cy="5000173"/>
              <a:chOff x="0" y="0"/>
              <a:chExt cx="2542924" cy="5000171"/>
            </a:xfrm>
          </p:grpSpPr>
          <p:sp>
            <p:nvSpPr>
              <p:cNvPr id="498" name="Line"/>
              <p:cNvSpPr/>
              <p:nvPr/>
            </p:nvSpPr>
            <p:spPr>
              <a:xfrm>
                <a:off x="0" y="0"/>
                <a:ext cx="886845" cy="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499" name="Line"/>
              <p:cNvSpPr/>
              <p:nvPr/>
            </p:nvSpPr>
            <p:spPr>
              <a:xfrm>
                <a:off x="5228" y="63499"/>
                <a:ext cx="1826048" cy="58943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00" name="Line"/>
              <p:cNvSpPr/>
              <p:nvPr/>
            </p:nvSpPr>
            <p:spPr>
              <a:xfrm>
                <a:off x="8567" y="278867"/>
                <a:ext cx="2480385" cy="1559874"/>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01" name="Line"/>
              <p:cNvSpPr/>
              <p:nvPr/>
            </p:nvSpPr>
            <p:spPr>
              <a:xfrm>
                <a:off x="134070" y="405866"/>
                <a:ext cx="2408855" cy="2408855"/>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02" name="Line"/>
              <p:cNvSpPr/>
              <p:nvPr/>
            </p:nvSpPr>
            <p:spPr>
              <a:xfrm>
                <a:off x="12748" y="268498"/>
                <a:ext cx="1983419" cy="401997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03" name="Line"/>
              <p:cNvSpPr/>
              <p:nvPr/>
            </p:nvSpPr>
            <p:spPr>
              <a:xfrm>
                <a:off x="13607" y="359790"/>
                <a:ext cx="1236357" cy="4640382"/>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511" name="Group"/>
            <p:cNvGrpSpPr/>
            <p:nvPr/>
          </p:nvGrpSpPr>
          <p:grpSpPr>
            <a:xfrm flipH="1" rot="10800000">
              <a:off x="4491063" y="890660"/>
              <a:ext cx="2542925" cy="5000173"/>
              <a:chOff x="0" y="0"/>
              <a:chExt cx="2542924" cy="5000171"/>
            </a:xfrm>
          </p:grpSpPr>
          <p:sp>
            <p:nvSpPr>
              <p:cNvPr id="505" name="Line"/>
              <p:cNvSpPr/>
              <p:nvPr/>
            </p:nvSpPr>
            <p:spPr>
              <a:xfrm>
                <a:off x="0" y="0"/>
                <a:ext cx="886845" cy="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06" name="Line"/>
              <p:cNvSpPr/>
              <p:nvPr/>
            </p:nvSpPr>
            <p:spPr>
              <a:xfrm>
                <a:off x="5228" y="63499"/>
                <a:ext cx="1826048" cy="58943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07" name="Line"/>
              <p:cNvSpPr/>
              <p:nvPr/>
            </p:nvSpPr>
            <p:spPr>
              <a:xfrm>
                <a:off x="8567" y="278867"/>
                <a:ext cx="2480385" cy="1559874"/>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08" name="Line"/>
              <p:cNvSpPr/>
              <p:nvPr/>
            </p:nvSpPr>
            <p:spPr>
              <a:xfrm>
                <a:off x="134070" y="405866"/>
                <a:ext cx="2408855" cy="2408855"/>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09" name="Line"/>
              <p:cNvSpPr/>
              <p:nvPr/>
            </p:nvSpPr>
            <p:spPr>
              <a:xfrm>
                <a:off x="12748" y="268498"/>
                <a:ext cx="1983419" cy="401997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10" name="Line"/>
              <p:cNvSpPr/>
              <p:nvPr/>
            </p:nvSpPr>
            <p:spPr>
              <a:xfrm>
                <a:off x="13607" y="359790"/>
                <a:ext cx="1236357" cy="4640382"/>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sp>
        <p:nvSpPr>
          <p:cNvPr id="513" name="Text"/>
          <p:cNvSpPr txBox="1"/>
          <p:nvPr/>
        </p:nvSpPr>
        <p:spPr>
          <a:xfrm>
            <a:off x="11297916" y="6439568"/>
            <a:ext cx="250622" cy="243801"/>
          </a:xfrm>
          <a:prstGeom prst="rect">
            <a:avLst/>
          </a:prstGeom>
          <a:ln w="12700">
            <a:miter lim="400000"/>
          </a:ln>
          <a:extLst>
            <a:ext uri="{C572A759-6A51-4108-AA02-DFA0A04FC94B}">
              <ma14:wrappingTextBoxFlag xmlns:ma14="http://schemas.microsoft.com/office/mac/drawingml/2011/main" val="1"/>
            </a:ext>
          </a:extLst>
        </p:spPr>
        <p:txBody>
          <a:bodyPr wrap="none" lIns="45699" tIns="45699" rIns="45699" bIns="45699" anchor="ctr">
            <a:spAutoFit/>
          </a:bodyPr>
          <a:lstStyle>
            <a:lvl1pPr algn="r">
              <a:defRPr sz="1100">
                <a:solidFill>
                  <a:schemeClr val="accent4"/>
                </a:solidFill>
                <a:latin typeface="Trebuchet MS"/>
                <a:ea typeface="Trebuchet MS"/>
                <a:cs typeface="Trebuchet MS"/>
                <a:sym typeface="Trebuchet MS"/>
              </a:defRPr>
            </a:lvl1pPr>
          </a:lstStyle>
          <a:p>
            <a:pPr/>
            <a:fld id="{86CB4B4D-7CA3-9044-876B-883B54F8677D}" type="slidenum"/>
          </a:p>
        </p:txBody>
      </p:sp>
      <p:sp>
        <p:nvSpPr>
          <p:cNvPr id="514" name="X-axis"/>
          <p:cNvSpPr txBox="1"/>
          <p:nvPr/>
        </p:nvSpPr>
        <p:spPr>
          <a:xfrm>
            <a:off x="8913374" y="605763"/>
            <a:ext cx="536551"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vl1pPr>
          </a:lstStyle>
          <a:p>
            <a:pPr/>
            <a:r>
              <a:t>X-axis</a:t>
            </a:r>
          </a:p>
        </p:txBody>
      </p:sp>
      <p:sp>
        <p:nvSpPr>
          <p:cNvPr id="515" name="Y-axis"/>
          <p:cNvSpPr txBox="1"/>
          <p:nvPr/>
        </p:nvSpPr>
        <p:spPr>
          <a:xfrm>
            <a:off x="9865874" y="1329663"/>
            <a:ext cx="526741"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vl1pPr>
          </a:lstStyle>
          <a:p>
            <a:pPr/>
            <a:r>
              <a:t>Y-axis</a:t>
            </a:r>
          </a:p>
        </p:txBody>
      </p:sp>
      <p:sp>
        <p:nvSpPr>
          <p:cNvPr id="516" name="Z-axis"/>
          <p:cNvSpPr txBox="1"/>
          <p:nvPr/>
        </p:nvSpPr>
        <p:spPr>
          <a:xfrm>
            <a:off x="10513574" y="2548863"/>
            <a:ext cx="526567"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vl1pPr>
          </a:lstStyle>
          <a:p>
            <a:pPr/>
            <a:r>
              <a:t>Z-axis</a:t>
            </a:r>
          </a:p>
        </p:txBody>
      </p:sp>
      <p:sp>
        <p:nvSpPr>
          <p:cNvPr id="517" name="Roll"/>
          <p:cNvSpPr txBox="1"/>
          <p:nvPr/>
        </p:nvSpPr>
        <p:spPr>
          <a:xfrm>
            <a:off x="10513487" y="3920463"/>
            <a:ext cx="348507"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vl1pPr>
          </a:lstStyle>
          <a:p>
            <a:pPr/>
            <a:r>
              <a:t>Roll</a:t>
            </a:r>
          </a:p>
        </p:txBody>
      </p:sp>
      <p:sp>
        <p:nvSpPr>
          <p:cNvPr id="518" name="Yaw"/>
          <p:cNvSpPr txBox="1"/>
          <p:nvPr/>
        </p:nvSpPr>
        <p:spPr>
          <a:xfrm>
            <a:off x="9925387" y="5304763"/>
            <a:ext cx="358664"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vl1pPr>
          </a:lstStyle>
          <a:p>
            <a:pPr/>
            <a:r>
              <a:t>Yaw</a:t>
            </a:r>
          </a:p>
        </p:txBody>
      </p:sp>
      <p:sp>
        <p:nvSpPr>
          <p:cNvPr id="519" name="Pitch"/>
          <p:cNvSpPr txBox="1"/>
          <p:nvPr/>
        </p:nvSpPr>
        <p:spPr>
          <a:xfrm>
            <a:off x="8977792" y="6079463"/>
            <a:ext cx="447391"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vl1pPr>
          </a:lstStyle>
          <a:p>
            <a:pPr/>
            <a:r>
              <a:t>Pitch</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2" name="Text"/>
          <p:cNvSpPr txBox="1"/>
          <p:nvPr/>
        </p:nvSpPr>
        <p:spPr>
          <a:xfrm>
            <a:off x="11297916" y="6439568"/>
            <a:ext cx="250622" cy="243801"/>
          </a:xfrm>
          <a:prstGeom prst="rect">
            <a:avLst/>
          </a:prstGeom>
          <a:ln w="12700">
            <a:miter lim="400000"/>
          </a:ln>
          <a:extLst>
            <a:ext uri="{C572A759-6A51-4108-AA02-DFA0A04FC94B}">
              <ma14:wrappingTextBoxFlag xmlns:ma14="http://schemas.microsoft.com/office/mac/drawingml/2011/main" val="1"/>
            </a:ext>
          </a:extLst>
        </p:spPr>
        <p:txBody>
          <a:bodyPr wrap="none" lIns="45699" tIns="45699" rIns="45699" bIns="45699" anchor="ctr">
            <a:spAutoFit/>
          </a:bodyPr>
          <a:lstStyle>
            <a:lvl1pPr algn="r">
              <a:defRPr sz="1100">
                <a:solidFill>
                  <a:schemeClr val="accent4"/>
                </a:solidFill>
                <a:latin typeface="Trebuchet MS"/>
                <a:ea typeface="Trebuchet MS"/>
                <a:cs typeface="Trebuchet MS"/>
                <a:sym typeface="Trebuchet MS"/>
              </a:defRPr>
            </a:lvl1pPr>
          </a:lstStyle>
          <a:p>
            <a:pPr/>
            <a:fld id="{86CB4B4D-7CA3-9044-876B-883B54F8677D}" type="slidenum"/>
          </a:p>
        </p:txBody>
      </p:sp>
      <p:grpSp>
        <p:nvGrpSpPr>
          <p:cNvPr id="586" name="Group"/>
          <p:cNvGrpSpPr/>
          <p:nvPr/>
        </p:nvGrpSpPr>
        <p:grpSpPr>
          <a:xfrm>
            <a:off x="1396996" y="314873"/>
            <a:ext cx="9643145" cy="6228254"/>
            <a:chOff x="0" y="0"/>
            <a:chExt cx="9643144" cy="6228252"/>
          </a:xfrm>
        </p:grpSpPr>
        <p:sp>
          <p:nvSpPr>
            <p:cNvPr id="523" name="Circle"/>
            <p:cNvSpPr/>
            <p:nvPr/>
          </p:nvSpPr>
          <p:spPr>
            <a:xfrm>
              <a:off x="0" y="3378568"/>
              <a:ext cx="1270000" cy="1270001"/>
            </a:xfrm>
            <a:prstGeom prst="ellipse">
              <a:avLst/>
            </a:prstGeom>
            <a:gradFill flip="none" rotWithShape="1">
              <a:gsLst>
                <a:gs pos="0">
                  <a:srgbClr val="EBFD49"/>
                </a:gs>
                <a:gs pos="100000">
                  <a:srgbClr val="FEA03C"/>
                </a:gs>
              </a:gsLst>
              <a:lin ang="3670248" scaled="0"/>
            </a:gradFill>
            <a:ln w="12700" cap="flat">
              <a:noFill/>
              <a:miter lim="400000"/>
            </a:ln>
            <a:effectLst/>
          </p:spPr>
          <p:txBody>
            <a:bodyPr wrap="square" lIns="0" tIns="0" rIns="0" bIns="0" numCol="1" anchor="t">
              <a:noAutofit/>
            </a:bodyPr>
            <a:lstStyle/>
            <a:p>
              <a:pPr/>
            </a:p>
          </p:txBody>
        </p:sp>
        <p:sp>
          <p:nvSpPr>
            <p:cNvPr id="524" name="Circle"/>
            <p:cNvSpPr/>
            <p:nvPr/>
          </p:nvSpPr>
          <p:spPr>
            <a:xfrm>
              <a:off x="0" y="1579683"/>
              <a:ext cx="1270000" cy="1270001"/>
            </a:xfrm>
            <a:prstGeom prst="ellipse">
              <a:avLst/>
            </a:prstGeom>
            <a:gradFill flip="none" rotWithShape="1">
              <a:gsLst>
                <a:gs pos="0">
                  <a:srgbClr val="EBFD49"/>
                </a:gs>
                <a:gs pos="100000">
                  <a:srgbClr val="FEA03C"/>
                </a:gs>
              </a:gsLst>
              <a:lin ang="3670248" scaled="0"/>
            </a:gradFill>
            <a:ln w="12700" cap="flat">
              <a:noFill/>
              <a:miter lim="400000"/>
            </a:ln>
            <a:effectLst/>
          </p:spPr>
          <p:txBody>
            <a:bodyPr wrap="square" lIns="0" tIns="0" rIns="0" bIns="0" numCol="1" anchor="t">
              <a:noAutofit/>
            </a:bodyPr>
            <a:lstStyle/>
            <a:p>
              <a:pPr/>
            </a:p>
          </p:txBody>
        </p:sp>
        <p:grpSp>
          <p:nvGrpSpPr>
            <p:cNvPr id="579" name="Group"/>
            <p:cNvGrpSpPr/>
            <p:nvPr/>
          </p:nvGrpSpPr>
          <p:grpSpPr>
            <a:xfrm>
              <a:off x="1165135" y="0"/>
              <a:ext cx="7773663" cy="6228253"/>
              <a:chOff x="0" y="0"/>
              <a:chExt cx="7773662" cy="6228252"/>
            </a:xfrm>
          </p:grpSpPr>
          <p:sp>
            <p:nvSpPr>
              <p:cNvPr id="525" name="Oval"/>
              <p:cNvSpPr/>
              <p:nvPr/>
            </p:nvSpPr>
            <p:spPr>
              <a:xfrm>
                <a:off x="1460865" y="4303"/>
                <a:ext cx="886845" cy="855381"/>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526" name="Oval"/>
              <p:cNvSpPr/>
              <p:nvPr/>
            </p:nvSpPr>
            <p:spPr>
              <a:xfrm>
                <a:off x="1460865" y="1063107"/>
                <a:ext cx="886845" cy="855381"/>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527" name="Oval"/>
              <p:cNvSpPr/>
              <p:nvPr/>
            </p:nvSpPr>
            <p:spPr>
              <a:xfrm>
                <a:off x="1460865" y="4314068"/>
                <a:ext cx="886845" cy="855381"/>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528" name="Oval"/>
              <p:cNvSpPr/>
              <p:nvPr/>
            </p:nvSpPr>
            <p:spPr>
              <a:xfrm>
                <a:off x="1460865" y="5372872"/>
                <a:ext cx="886845" cy="855381"/>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529" name="Oval"/>
              <p:cNvSpPr/>
              <p:nvPr/>
            </p:nvSpPr>
            <p:spPr>
              <a:xfrm>
                <a:off x="3521857" y="0"/>
                <a:ext cx="886845" cy="855380"/>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530" name="Oval"/>
              <p:cNvSpPr/>
              <p:nvPr/>
            </p:nvSpPr>
            <p:spPr>
              <a:xfrm>
                <a:off x="3521857" y="1058804"/>
                <a:ext cx="886845" cy="855380"/>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531" name="Oval"/>
              <p:cNvSpPr/>
              <p:nvPr/>
            </p:nvSpPr>
            <p:spPr>
              <a:xfrm>
                <a:off x="3521857" y="4309765"/>
                <a:ext cx="886845" cy="855380"/>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532" name="Oval"/>
              <p:cNvSpPr/>
              <p:nvPr/>
            </p:nvSpPr>
            <p:spPr>
              <a:xfrm>
                <a:off x="3521857" y="5368569"/>
                <a:ext cx="886845" cy="855380"/>
              </a:xfrm>
              <a:prstGeom prst="ellipse">
                <a:avLst/>
              </a:prstGeom>
              <a:gradFill flip="none" rotWithShape="1">
                <a:gsLst>
                  <a:gs pos="0">
                    <a:srgbClr val="A7A7A7"/>
                  </a:gs>
                  <a:gs pos="100000">
                    <a:srgbClr val="535353"/>
                  </a:gs>
                </a:gsLst>
                <a:lin ang="3670248" scaled="0"/>
              </a:gradFill>
              <a:ln w="12700" cap="flat">
                <a:noFill/>
                <a:miter lim="400000"/>
              </a:ln>
              <a:effectLst/>
            </p:spPr>
            <p:txBody>
              <a:bodyPr wrap="square" lIns="0" tIns="0" rIns="0" bIns="0" numCol="1" anchor="t">
                <a:noAutofit/>
              </a:bodyPr>
              <a:lstStyle/>
              <a:p>
                <a:pPr/>
              </a:p>
            </p:txBody>
          </p:sp>
          <p:sp>
            <p:nvSpPr>
              <p:cNvPr id="533" name="Circle"/>
              <p:cNvSpPr/>
              <p:nvPr/>
            </p:nvSpPr>
            <p:spPr>
              <a:xfrm>
                <a:off x="5460270" y="5427009"/>
                <a:ext cx="738582" cy="738500"/>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534" name="Circle"/>
              <p:cNvSpPr/>
              <p:nvPr/>
            </p:nvSpPr>
            <p:spPr>
              <a:xfrm>
                <a:off x="7035081" y="3364019"/>
                <a:ext cx="738581" cy="738501"/>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535" name="Circle"/>
              <p:cNvSpPr/>
              <p:nvPr/>
            </p:nvSpPr>
            <p:spPr>
              <a:xfrm>
                <a:off x="7035081" y="2096635"/>
                <a:ext cx="738581" cy="738500"/>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536" name="Circle"/>
              <p:cNvSpPr/>
              <p:nvPr/>
            </p:nvSpPr>
            <p:spPr>
              <a:xfrm>
                <a:off x="5460270" y="62743"/>
                <a:ext cx="738582" cy="738501"/>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537" name="Circle"/>
              <p:cNvSpPr/>
              <p:nvPr/>
            </p:nvSpPr>
            <p:spPr>
              <a:xfrm>
                <a:off x="6409929" y="821134"/>
                <a:ext cx="738582" cy="738501"/>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538" name="Circle"/>
              <p:cNvSpPr/>
              <p:nvPr/>
            </p:nvSpPr>
            <p:spPr>
              <a:xfrm>
                <a:off x="6409929" y="4736020"/>
                <a:ext cx="738582" cy="738501"/>
              </a:xfrm>
              <a:prstGeom prst="ellipse">
                <a:avLst/>
              </a:prstGeom>
              <a:gradFill flip="none" rotWithShape="1">
                <a:gsLst>
                  <a:gs pos="0">
                    <a:schemeClr val="accent1"/>
                  </a:gs>
                  <a:gs pos="100000">
                    <a:schemeClr val="accent2"/>
                  </a:gs>
                </a:gsLst>
                <a:lin ang="3670248" scaled="0"/>
              </a:gradFill>
              <a:ln w="12700" cap="flat">
                <a:noFill/>
                <a:miter lim="400000"/>
              </a:ln>
              <a:effectLst/>
            </p:spPr>
            <p:txBody>
              <a:bodyPr wrap="square" lIns="0" tIns="0" rIns="0" bIns="0" numCol="1" anchor="t">
                <a:noAutofit/>
              </a:bodyPr>
              <a:lstStyle/>
              <a:p>
                <a:pPr/>
              </a:p>
            </p:txBody>
          </p:sp>
          <p:sp>
            <p:nvSpPr>
              <p:cNvPr id="539" name="128 NODES"/>
              <p:cNvSpPr txBox="1"/>
              <p:nvPr/>
            </p:nvSpPr>
            <p:spPr>
              <a:xfrm>
                <a:off x="1408770" y="3013282"/>
                <a:ext cx="991035" cy="197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128 NODES</a:t>
                </a:r>
              </a:p>
            </p:txBody>
          </p:sp>
          <p:sp>
            <p:nvSpPr>
              <p:cNvPr id="540" name="64 NODES"/>
              <p:cNvSpPr txBox="1"/>
              <p:nvPr/>
            </p:nvSpPr>
            <p:spPr>
              <a:xfrm>
                <a:off x="3519204" y="3013282"/>
                <a:ext cx="892151" cy="197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64 NODES</a:t>
                </a:r>
              </a:p>
            </p:txBody>
          </p:sp>
          <p:sp>
            <p:nvSpPr>
              <p:cNvPr id="541" name="Line"/>
              <p:cNvSpPr/>
              <p:nvPr/>
            </p:nvSpPr>
            <p:spPr>
              <a:xfrm flipV="1">
                <a:off x="1904287" y="2038195"/>
                <a:ext cx="1" cy="855380"/>
              </a:xfrm>
              <a:prstGeom prst="line">
                <a:avLst/>
              </a:prstGeom>
              <a:noFill/>
              <a:ln w="25400" cap="flat">
                <a:solidFill>
                  <a:srgbClr val="000000"/>
                </a:solidFill>
                <a:custDash>
                  <a:ds d="200000" sp="200000"/>
                </a:custDash>
                <a:miter lim="400000"/>
                <a:tailEnd type="triangle" w="med" len="med"/>
              </a:ln>
              <a:effectLst>
                <a:outerShdw sx="100000" sy="100000" kx="0" ky="0" algn="b" rotWithShape="0" blurRad="38100" dist="20000" dir="19633358">
                  <a:srgbClr val="000000">
                    <a:alpha val="38000"/>
                  </a:srgbClr>
                </a:outerShdw>
              </a:effectLst>
            </p:spPr>
            <p:txBody>
              <a:bodyPr wrap="square" lIns="0" tIns="0" rIns="0" bIns="0" numCol="1" anchor="t">
                <a:noAutofit/>
              </a:bodyPr>
              <a:lstStyle/>
              <a:p>
                <a:pPr/>
              </a:p>
            </p:txBody>
          </p:sp>
          <p:sp>
            <p:nvSpPr>
              <p:cNvPr id="542" name="Line"/>
              <p:cNvSpPr/>
              <p:nvPr/>
            </p:nvSpPr>
            <p:spPr>
              <a:xfrm>
                <a:off x="1904287" y="3324814"/>
                <a:ext cx="1" cy="855381"/>
              </a:xfrm>
              <a:prstGeom prst="line">
                <a:avLst/>
              </a:prstGeom>
              <a:noFill/>
              <a:ln w="25400" cap="flat">
                <a:solidFill>
                  <a:srgbClr val="000000"/>
                </a:solidFill>
                <a:custDash>
                  <a:ds d="200000" sp="200000"/>
                </a:custDash>
                <a:miter lim="400000"/>
                <a:tailEnd type="triangle" w="med" len="med"/>
              </a:ln>
              <a:effectLst>
                <a:outerShdw sx="100000" sy="100000" kx="0" ky="0" algn="b" rotWithShape="0" blurRad="38100" dist="20000" dir="19633358">
                  <a:srgbClr val="000000">
                    <a:alpha val="38000"/>
                  </a:srgbClr>
                </a:outerShdw>
              </a:effectLst>
            </p:spPr>
            <p:txBody>
              <a:bodyPr wrap="square" lIns="0" tIns="0" rIns="0" bIns="0" numCol="1" anchor="t">
                <a:noAutofit/>
              </a:bodyPr>
              <a:lstStyle/>
              <a:p>
                <a:pPr/>
              </a:p>
            </p:txBody>
          </p:sp>
          <p:sp>
            <p:nvSpPr>
              <p:cNvPr id="543" name="Line"/>
              <p:cNvSpPr/>
              <p:nvPr/>
            </p:nvSpPr>
            <p:spPr>
              <a:xfrm flipV="1">
                <a:off x="3960409" y="2038195"/>
                <a:ext cx="1" cy="855380"/>
              </a:xfrm>
              <a:prstGeom prst="line">
                <a:avLst/>
              </a:prstGeom>
              <a:noFill/>
              <a:ln w="25400" cap="flat">
                <a:solidFill>
                  <a:srgbClr val="000000"/>
                </a:solidFill>
                <a:custDash>
                  <a:ds d="200000" sp="200000"/>
                </a:custDash>
                <a:miter lim="400000"/>
                <a:tailEnd type="triangle" w="med" len="med"/>
              </a:ln>
              <a:effectLst>
                <a:outerShdw sx="100000" sy="100000" kx="0" ky="0" algn="b" rotWithShape="0" blurRad="38100" dist="20000" dir="19633358">
                  <a:srgbClr val="000000">
                    <a:alpha val="38000"/>
                  </a:srgbClr>
                </a:outerShdw>
              </a:effectLst>
            </p:spPr>
            <p:txBody>
              <a:bodyPr wrap="square" lIns="0" tIns="0" rIns="0" bIns="0" numCol="1" anchor="t">
                <a:noAutofit/>
              </a:bodyPr>
              <a:lstStyle/>
              <a:p>
                <a:pPr/>
              </a:p>
            </p:txBody>
          </p:sp>
          <p:sp>
            <p:nvSpPr>
              <p:cNvPr id="544" name="Line"/>
              <p:cNvSpPr/>
              <p:nvPr/>
            </p:nvSpPr>
            <p:spPr>
              <a:xfrm>
                <a:off x="3965279" y="3324814"/>
                <a:ext cx="1" cy="855381"/>
              </a:xfrm>
              <a:prstGeom prst="line">
                <a:avLst/>
              </a:prstGeom>
              <a:noFill/>
              <a:ln w="25400" cap="flat">
                <a:solidFill>
                  <a:srgbClr val="000000"/>
                </a:solidFill>
                <a:custDash>
                  <a:ds d="200000" sp="200000"/>
                </a:custDash>
                <a:miter lim="400000"/>
                <a:tailEnd type="triangle" w="med" len="med"/>
              </a:ln>
              <a:effectLst>
                <a:outerShdw sx="100000" sy="100000" kx="0" ky="0" algn="b" rotWithShape="0" blurRad="38100" dist="20000" dir="19633358">
                  <a:srgbClr val="000000">
                    <a:alpha val="38000"/>
                  </a:srgbClr>
                </a:outerShdw>
              </a:effectLst>
            </p:spPr>
            <p:txBody>
              <a:bodyPr wrap="square" lIns="0" tIns="0" rIns="0" bIns="0" numCol="1" anchor="t">
                <a:noAutofit/>
              </a:bodyPr>
              <a:lstStyle/>
              <a:p>
                <a:pPr/>
              </a:p>
            </p:txBody>
          </p:sp>
          <p:grpSp>
            <p:nvGrpSpPr>
              <p:cNvPr id="549" name="Group"/>
              <p:cNvGrpSpPr/>
              <p:nvPr/>
            </p:nvGrpSpPr>
            <p:grpSpPr>
              <a:xfrm>
                <a:off x="-1" y="708305"/>
                <a:ext cx="1520630" cy="4702930"/>
                <a:chOff x="0" y="0"/>
                <a:chExt cx="1520628" cy="4702928"/>
              </a:xfrm>
            </p:grpSpPr>
            <p:sp>
              <p:nvSpPr>
                <p:cNvPr id="545" name="Line"/>
                <p:cNvSpPr/>
                <p:nvPr/>
              </p:nvSpPr>
              <p:spPr>
                <a:xfrm flipV="1">
                  <a:off x="180805" y="0"/>
                  <a:ext cx="1254355" cy="964159"/>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46" name="Line"/>
                <p:cNvSpPr/>
                <p:nvPr/>
              </p:nvSpPr>
              <p:spPr>
                <a:xfrm flipV="1">
                  <a:off x="307805" y="960417"/>
                  <a:ext cx="1131973" cy="21910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47" name="Line"/>
                <p:cNvSpPr/>
                <p:nvPr/>
              </p:nvSpPr>
              <p:spPr>
                <a:xfrm>
                  <a:off x="95336" y="2177522"/>
                  <a:ext cx="1425293" cy="1425293"/>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48" name="Line"/>
                <p:cNvSpPr/>
                <p:nvPr/>
              </p:nvSpPr>
              <p:spPr>
                <a:xfrm>
                  <a:off x="-1" y="2331552"/>
                  <a:ext cx="1423574" cy="2371377"/>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554" name="Group"/>
              <p:cNvGrpSpPr/>
              <p:nvPr/>
            </p:nvGrpSpPr>
            <p:grpSpPr>
              <a:xfrm flipH="1" rot="10800000">
                <a:off x="-1" y="760510"/>
                <a:ext cx="1520630" cy="4702929"/>
                <a:chOff x="0" y="0"/>
                <a:chExt cx="1520628" cy="4702928"/>
              </a:xfrm>
            </p:grpSpPr>
            <p:sp>
              <p:nvSpPr>
                <p:cNvPr id="550" name="Line"/>
                <p:cNvSpPr/>
                <p:nvPr/>
              </p:nvSpPr>
              <p:spPr>
                <a:xfrm flipV="1">
                  <a:off x="180805" y="0"/>
                  <a:ext cx="1254355" cy="964159"/>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51" name="Line"/>
                <p:cNvSpPr/>
                <p:nvPr/>
              </p:nvSpPr>
              <p:spPr>
                <a:xfrm flipV="1">
                  <a:off x="307805" y="960417"/>
                  <a:ext cx="1131973" cy="21910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52" name="Line"/>
                <p:cNvSpPr/>
                <p:nvPr/>
              </p:nvSpPr>
              <p:spPr>
                <a:xfrm>
                  <a:off x="95336" y="2177522"/>
                  <a:ext cx="1425293" cy="1425293"/>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53" name="Line"/>
                <p:cNvSpPr/>
                <p:nvPr/>
              </p:nvSpPr>
              <p:spPr>
                <a:xfrm>
                  <a:off x="-1" y="2331552"/>
                  <a:ext cx="1423574" cy="2371377"/>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559" name="Group"/>
              <p:cNvGrpSpPr/>
              <p:nvPr/>
            </p:nvGrpSpPr>
            <p:grpSpPr>
              <a:xfrm>
                <a:off x="2439266" y="431993"/>
                <a:ext cx="1020555" cy="1058805"/>
                <a:chOff x="0" y="0"/>
                <a:chExt cx="1020554" cy="1058804"/>
              </a:xfrm>
            </p:grpSpPr>
            <p:sp>
              <p:nvSpPr>
                <p:cNvPr id="555" name="Line"/>
                <p:cNvSpPr/>
                <p:nvPr/>
              </p:nvSpPr>
              <p:spPr>
                <a:xfrm>
                  <a:off x="0" y="0"/>
                  <a:ext cx="991035" cy="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56" name="Line"/>
                <p:cNvSpPr/>
                <p:nvPr/>
              </p:nvSpPr>
              <p:spPr>
                <a:xfrm>
                  <a:off x="0" y="1058804"/>
                  <a:ext cx="991035" cy="1"/>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57" name="Line"/>
                <p:cNvSpPr/>
                <p:nvPr/>
              </p:nvSpPr>
              <p:spPr>
                <a:xfrm>
                  <a:off x="21493" y="213958"/>
                  <a:ext cx="977568" cy="63088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58" name="Line"/>
                <p:cNvSpPr/>
                <p:nvPr/>
              </p:nvSpPr>
              <p:spPr>
                <a:xfrm flipV="1">
                  <a:off x="0" y="213494"/>
                  <a:ext cx="1020555" cy="758352"/>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564" name="Group"/>
              <p:cNvGrpSpPr/>
              <p:nvPr/>
            </p:nvGrpSpPr>
            <p:grpSpPr>
              <a:xfrm>
                <a:off x="2424506" y="4813493"/>
                <a:ext cx="1020555" cy="1058805"/>
                <a:chOff x="0" y="0"/>
                <a:chExt cx="1020554" cy="1058804"/>
              </a:xfrm>
            </p:grpSpPr>
            <p:sp>
              <p:nvSpPr>
                <p:cNvPr id="560" name="Line"/>
                <p:cNvSpPr/>
                <p:nvPr/>
              </p:nvSpPr>
              <p:spPr>
                <a:xfrm>
                  <a:off x="0" y="0"/>
                  <a:ext cx="991035" cy="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61" name="Line"/>
                <p:cNvSpPr/>
                <p:nvPr/>
              </p:nvSpPr>
              <p:spPr>
                <a:xfrm>
                  <a:off x="0" y="1058804"/>
                  <a:ext cx="991035" cy="1"/>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62" name="Line"/>
                <p:cNvSpPr/>
                <p:nvPr/>
              </p:nvSpPr>
              <p:spPr>
                <a:xfrm>
                  <a:off x="21493" y="213958"/>
                  <a:ext cx="977568" cy="63088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63" name="Line"/>
                <p:cNvSpPr/>
                <p:nvPr/>
              </p:nvSpPr>
              <p:spPr>
                <a:xfrm flipV="1">
                  <a:off x="0" y="213494"/>
                  <a:ext cx="1020555" cy="758352"/>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571" name="Group"/>
              <p:cNvGrpSpPr/>
              <p:nvPr/>
            </p:nvGrpSpPr>
            <p:grpSpPr>
              <a:xfrm>
                <a:off x="4491063" y="431993"/>
                <a:ext cx="2542925" cy="5000173"/>
                <a:chOff x="0" y="0"/>
                <a:chExt cx="2542924" cy="5000171"/>
              </a:xfrm>
            </p:grpSpPr>
            <p:sp>
              <p:nvSpPr>
                <p:cNvPr id="565" name="Line"/>
                <p:cNvSpPr/>
                <p:nvPr/>
              </p:nvSpPr>
              <p:spPr>
                <a:xfrm>
                  <a:off x="0" y="0"/>
                  <a:ext cx="886845" cy="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66" name="Line"/>
                <p:cNvSpPr/>
                <p:nvPr/>
              </p:nvSpPr>
              <p:spPr>
                <a:xfrm>
                  <a:off x="5228" y="63499"/>
                  <a:ext cx="1826048" cy="58943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67" name="Line"/>
                <p:cNvSpPr/>
                <p:nvPr/>
              </p:nvSpPr>
              <p:spPr>
                <a:xfrm>
                  <a:off x="8567" y="278867"/>
                  <a:ext cx="2480385" cy="1559874"/>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68" name="Line"/>
                <p:cNvSpPr/>
                <p:nvPr/>
              </p:nvSpPr>
              <p:spPr>
                <a:xfrm>
                  <a:off x="134070" y="405866"/>
                  <a:ext cx="2408855" cy="2408855"/>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69" name="Line"/>
                <p:cNvSpPr/>
                <p:nvPr/>
              </p:nvSpPr>
              <p:spPr>
                <a:xfrm>
                  <a:off x="12748" y="268498"/>
                  <a:ext cx="1983419" cy="401997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70" name="Line"/>
                <p:cNvSpPr/>
                <p:nvPr/>
              </p:nvSpPr>
              <p:spPr>
                <a:xfrm>
                  <a:off x="13607" y="359790"/>
                  <a:ext cx="1236357" cy="4640382"/>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nvGrpSpPr>
              <p:cNvPr id="578" name="Group"/>
              <p:cNvGrpSpPr/>
              <p:nvPr/>
            </p:nvGrpSpPr>
            <p:grpSpPr>
              <a:xfrm flipH="1" rot="10800000">
                <a:off x="4491063" y="890660"/>
                <a:ext cx="2542925" cy="5000173"/>
                <a:chOff x="0" y="0"/>
                <a:chExt cx="2542924" cy="5000171"/>
              </a:xfrm>
            </p:grpSpPr>
            <p:sp>
              <p:nvSpPr>
                <p:cNvPr id="572" name="Line"/>
                <p:cNvSpPr/>
                <p:nvPr/>
              </p:nvSpPr>
              <p:spPr>
                <a:xfrm>
                  <a:off x="0" y="0"/>
                  <a:ext cx="886845" cy="0"/>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73" name="Line"/>
                <p:cNvSpPr/>
                <p:nvPr/>
              </p:nvSpPr>
              <p:spPr>
                <a:xfrm>
                  <a:off x="5228" y="63499"/>
                  <a:ext cx="1826048" cy="58943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74" name="Line"/>
                <p:cNvSpPr/>
                <p:nvPr/>
              </p:nvSpPr>
              <p:spPr>
                <a:xfrm>
                  <a:off x="8567" y="278867"/>
                  <a:ext cx="2480385" cy="1559874"/>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75" name="Line"/>
                <p:cNvSpPr/>
                <p:nvPr/>
              </p:nvSpPr>
              <p:spPr>
                <a:xfrm>
                  <a:off x="134070" y="405866"/>
                  <a:ext cx="2408855" cy="2408855"/>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76" name="Line"/>
                <p:cNvSpPr/>
                <p:nvPr/>
              </p:nvSpPr>
              <p:spPr>
                <a:xfrm>
                  <a:off x="12748" y="268498"/>
                  <a:ext cx="1983419" cy="4019978"/>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sp>
              <p:nvSpPr>
                <p:cNvPr id="577" name="Line"/>
                <p:cNvSpPr/>
                <p:nvPr/>
              </p:nvSpPr>
              <p:spPr>
                <a:xfrm>
                  <a:off x="13607" y="359790"/>
                  <a:ext cx="1236357" cy="4640382"/>
                </a:xfrm>
                <a:prstGeom prst="line">
                  <a:avLst/>
                </a:prstGeom>
                <a:noFill/>
                <a:ln w="254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0" tIns="0" rIns="0" bIns="0" numCol="1" anchor="t">
                  <a:noAutofit/>
                </a:bodyPr>
                <a:lstStyle/>
                <a:p>
                  <a:pPr/>
                </a:p>
              </p:txBody>
            </p:sp>
          </p:grpSp>
        </p:grpSp>
        <p:sp>
          <p:nvSpPr>
            <p:cNvPr id="580" name="X-axis"/>
            <p:cNvSpPr txBox="1"/>
            <p:nvPr/>
          </p:nvSpPr>
          <p:spPr>
            <a:xfrm>
              <a:off x="7516378" y="290889"/>
              <a:ext cx="536551" cy="197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b="1"/>
              </a:lvl1pPr>
            </a:lstStyle>
            <a:p>
              <a:pPr/>
              <a:r>
                <a:t>X-axis</a:t>
              </a:r>
            </a:p>
          </p:txBody>
        </p:sp>
        <p:sp>
          <p:nvSpPr>
            <p:cNvPr id="581" name="Y-axis"/>
            <p:cNvSpPr txBox="1"/>
            <p:nvPr/>
          </p:nvSpPr>
          <p:spPr>
            <a:xfrm>
              <a:off x="8468878" y="1014789"/>
              <a:ext cx="526741" cy="197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b="1"/>
              </a:lvl1pPr>
            </a:lstStyle>
            <a:p>
              <a:pPr/>
              <a:r>
                <a:t>Y-axis</a:t>
              </a:r>
            </a:p>
          </p:txBody>
        </p:sp>
        <p:sp>
          <p:nvSpPr>
            <p:cNvPr id="582" name="Z-axis"/>
            <p:cNvSpPr txBox="1"/>
            <p:nvPr/>
          </p:nvSpPr>
          <p:spPr>
            <a:xfrm>
              <a:off x="9116578" y="2233989"/>
              <a:ext cx="526567" cy="197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b="1"/>
              </a:lvl1pPr>
            </a:lstStyle>
            <a:p>
              <a:pPr/>
              <a:r>
                <a:t>Z-axis</a:t>
              </a:r>
            </a:p>
          </p:txBody>
        </p:sp>
        <p:sp>
          <p:nvSpPr>
            <p:cNvPr id="583" name="Roll"/>
            <p:cNvSpPr txBox="1"/>
            <p:nvPr/>
          </p:nvSpPr>
          <p:spPr>
            <a:xfrm>
              <a:off x="9116491" y="3605589"/>
              <a:ext cx="348507" cy="197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b="1"/>
              </a:lvl1pPr>
            </a:lstStyle>
            <a:p>
              <a:pPr/>
              <a:r>
                <a:t>Roll</a:t>
              </a:r>
            </a:p>
          </p:txBody>
        </p:sp>
        <p:sp>
          <p:nvSpPr>
            <p:cNvPr id="584" name="Yaw"/>
            <p:cNvSpPr txBox="1"/>
            <p:nvPr/>
          </p:nvSpPr>
          <p:spPr>
            <a:xfrm>
              <a:off x="8528391" y="4989889"/>
              <a:ext cx="358664" cy="197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b="1"/>
              </a:lvl1pPr>
            </a:lstStyle>
            <a:p>
              <a:pPr/>
              <a:r>
                <a:t>Yaw</a:t>
              </a:r>
            </a:p>
          </p:txBody>
        </p:sp>
        <p:sp>
          <p:nvSpPr>
            <p:cNvPr id="585" name="Pitch"/>
            <p:cNvSpPr txBox="1"/>
            <p:nvPr/>
          </p:nvSpPr>
          <p:spPr>
            <a:xfrm>
              <a:off x="7580796" y="5764589"/>
              <a:ext cx="447390" cy="197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b="1"/>
              </a:lvl1pPr>
            </a:lstStyle>
            <a:p>
              <a:pPr/>
              <a:r>
                <a:t>Pitch</a:t>
              </a:r>
            </a:p>
          </p:txBody>
        </p:sp>
      </p:grpSp>
      <p:pic>
        <p:nvPicPr>
          <p:cNvPr id="587" name="3-s2.0-B9780128192467000139-f13-03-9780128192467.jpg" descr="3-s2.0-B9780128192467000139-f13-03-9780128192467.jpg"/>
          <p:cNvPicPr>
            <a:picLocks noChangeAspect="1"/>
          </p:cNvPicPr>
          <p:nvPr/>
        </p:nvPicPr>
        <p:blipFill>
          <a:blip r:embed="rId2">
            <a:extLst/>
          </a:blip>
          <a:stretch>
            <a:fillRect/>
          </a:stretch>
        </p:blipFill>
        <p:spPr>
          <a:xfrm>
            <a:off x="2247900" y="7448550"/>
            <a:ext cx="7696200" cy="35179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000000 -0.981481" origin="layout" pathEditMode="relative">
                                      <p:cBhvr>
                                        <p:cTn id="6" dur="1000" fill="hold"/>
                                        <p:tgtEl>
                                          <p:spTgt spid="586"/>
                                        </p:tgtEl>
                                        <p:attrNameLst>
                                          <p:attrName>ppt_x</p:attrName>
                                          <p:attrName>ppt_y</p:attrName>
                                        </p:attrNameLst>
                                      </p:cBhvr>
                                    </p:animMotion>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L -0.000000 -0.842593" origin="layout" pathEditMode="relative">
                                      <p:cBhvr>
                                        <p:cTn id="9" dur="1000" fill="hold"/>
                                        <p:tgtEl>
                                          <p:spTgt spid="587"/>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9" name="Google Shape;56;p3"/>
          <p:cNvSpPr txBox="1"/>
          <p:nvPr>
            <p:ph type="sldNum" sz="quarter" idx="2"/>
          </p:nvPr>
        </p:nvSpPr>
        <p:spPr>
          <a:xfrm>
            <a:off x="11297916" y="6439568"/>
            <a:ext cx="250622"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90" name="Google Shape;323;p34" descr="Google Shape;323;p34"/>
          <p:cNvPicPr>
            <a:picLocks noChangeAspect="1"/>
          </p:cNvPicPr>
          <p:nvPr/>
        </p:nvPicPr>
        <p:blipFill>
          <a:blip r:embed="rId2">
            <a:extLst/>
          </a:blip>
          <a:srcRect l="0" t="96180" r="0" b="0"/>
          <a:stretch>
            <a:fillRect/>
          </a:stretch>
        </p:blipFill>
        <p:spPr>
          <a:xfrm>
            <a:off x="675956" y="6471919"/>
            <a:ext cx="2143126" cy="193041"/>
          </a:xfrm>
          <a:prstGeom prst="rect">
            <a:avLst/>
          </a:prstGeom>
          <a:ln w="12700">
            <a:miter lim="400000"/>
          </a:ln>
        </p:spPr>
      </p:pic>
      <p:sp>
        <p:nvSpPr>
          <p:cNvPr id="591" name="Google Shape;324;p34"/>
          <p:cNvSpPr txBox="1"/>
          <p:nvPr>
            <p:ph type="title"/>
          </p:nvPr>
        </p:nvSpPr>
        <p:spPr>
          <a:xfrm>
            <a:off x="675956" y="370588"/>
            <a:ext cx="2981644" cy="830999"/>
          </a:xfrm>
          <a:prstGeom prst="rect">
            <a:avLst/>
          </a:prstGeom>
        </p:spPr>
        <p:txBody>
          <a:bodyPr/>
          <a:lstStyle/>
          <a:p>
            <a:pPr/>
            <a:r>
              <a:t>RESULTS </a:t>
            </a:r>
          </a:p>
        </p:txBody>
      </p:sp>
      <p:sp>
        <p:nvSpPr>
          <p:cNvPr id="592" name="Google Shape;325;p34"/>
          <p:cNvSpPr txBox="1"/>
          <p:nvPr/>
        </p:nvSpPr>
        <p:spPr>
          <a:xfrm>
            <a:off x="4753318" y="4779745"/>
            <a:ext cx="3252052" cy="666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defRPr sz="2000">
                <a:latin typeface="Trebuchet MS"/>
                <a:ea typeface="Trebuchet MS"/>
                <a:cs typeface="Trebuchet MS"/>
                <a:sym typeface="Trebuchet MS"/>
              </a:defRPr>
            </a:pPr>
            <a:r>
              <a:t>   </a:t>
            </a:r>
            <a:r>
              <a:rPr>
                <a:latin typeface="+mn-lt"/>
                <a:ea typeface="+mn-ea"/>
                <a:cs typeface="+mn-cs"/>
                <a:sym typeface="Arial"/>
              </a:rPr>
              <a:t>HAND MOVEMENTS</a:t>
            </a:r>
          </a:p>
        </p:txBody>
      </p:sp>
      <p:sp>
        <p:nvSpPr>
          <p:cNvPr id="593" name="Google Shape;326;p34"/>
          <p:cNvSpPr txBox="1"/>
          <p:nvPr/>
        </p:nvSpPr>
        <p:spPr>
          <a:xfrm>
            <a:off x="468684" y="5737442"/>
            <a:ext cx="2890194" cy="83099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defRPr b="1" sz="4800">
                <a:latin typeface="Trebuchet MS"/>
                <a:ea typeface="Trebuchet MS"/>
                <a:cs typeface="Trebuchet MS"/>
                <a:sym typeface="Trebuchet MS"/>
              </a:defRPr>
            </a:pPr>
            <a:r>
              <a:t> </a:t>
            </a:r>
            <a:r>
              <a:rPr b="0" sz="2000"/>
              <a:t> </a:t>
            </a:r>
          </a:p>
        </p:txBody>
      </p:sp>
      <p:pic>
        <p:nvPicPr>
          <p:cNvPr id="594" name="Google Shape;327;p34" descr="Google Shape;327;p34"/>
          <p:cNvPicPr>
            <a:picLocks noChangeAspect="1"/>
          </p:cNvPicPr>
          <p:nvPr/>
        </p:nvPicPr>
        <p:blipFill>
          <a:blip r:embed="rId3">
            <a:extLst/>
          </a:blip>
          <a:srcRect l="3675" t="0" r="3713" b="12395"/>
          <a:stretch>
            <a:fillRect/>
          </a:stretch>
        </p:blipFill>
        <p:spPr>
          <a:xfrm>
            <a:off x="4707600" y="2350113"/>
            <a:ext cx="2981651" cy="2157774"/>
          </a:xfrm>
          <a:prstGeom prst="rect">
            <a:avLst/>
          </a:prstGeom>
          <a:ln w="12700">
            <a:miter lim="400000"/>
          </a:ln>
        </p:spPr>
      </p:pic>
      <p:pic>
        <p:nvPicPr>
          <p:cNvPr id="595" name="Google Shape;328;p34" descr="Google Shape;328;p34"/>
          <p:cNvPicPr>
            <a:picLocks noChangeAspect="1"/>
          </p:cNvPicPr>
          <p:nvPr/>
        </p:nvPicPr>
        <p:blipFill>
          <a:blip r:embed="rId4">
            <a:extLst/>
          </a:blip>
          <a:stretch>
            <a:fillRect/>
          </a:stretch>
        </p:blipFill>
        <p:spPr>
          <a:xfrm>
            <a:off x="579888" y="2354350"/>
            <a:ext cx="2825752" cy="2230326"/>
          </a:xfrm>
          <a:prstGeom prst="rect">
            <a:avLst/>
          </a:prstGeom>
          <a:ln w="12700">
            <a:miter lim="400000"/>
          </a:ln>
        </p:spPr>
      </p:pic>
      <p:sp>
        <p:nvSpPr>
          <p:cNvPr id="596" name="Google Shape;329;p34"/>
          <p:cNvSpPr/>
          <p:nvPr/>
        </p:nvSpPr>
        <p:spPr>
          <a:xfrm flipH="1">
            <a:off x="4107274" y="1444450"/>
            <a:ext cx="1" cy="4283101"/>
          </a:xfrm>
          <a:prstGeom prst="line">
            <a:avLst/>
          </a:prstGeom>
          <a:ln>
            <a:solidFill>
              <a:srgbClr val="2C3C43"/>
            </a:solidFill>
          </a:ln>
        </p:spPr>
        <p:txBody>
          <a:bodyPr lIns="0" tIns="0" rIns="0" bIns="0"/>
          <a:lstStyle/>
          <a:p>
            <a:pPr/>
          </a:p>
        </p:txBody>
      </p:sp>
      <p:sp>
        <p:nvSpPr>
          <p:cNvPr id="597" name="Google Shape;330;p34"/>
          <p:cNvSpPr txBox="1"/>
          <p:nvPr/>
        </p:nvSpPr>
        <p:spPr>
          <a:xfrm>
            <a:off x="709824" y="1816799"/>
            <a:ext cx="2913902" cy="40480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600"/>
            </a:lvl1pPr>
          </a:lstStyle>
          <a:p>
            <a:pPr/>
            <a:r>
              <a:t>Software Representation</a:t>
            </a:r>
          </a:p>
        </p:txBody>
      </p:sp>
      <p:sp>
        <p:nvSpPr>
          <p:cNvPr id="598" name="Google Shape;331;p34"/>
          <p:cNvSpPr txBox="1"/>
          <p:nvPr/>
        </p:nvSpPr>
        <p:spPr>
          <a:xfrm>
            <a:off x="4785574" y="1816799"/>
            <a:ext cx="2825701" cy="40480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600"/>
            </a:lvl1pPr>
          </a:lstStyle>
          <a:p>
            <a:pPr/>
            <a:r>
              <a:t>Hardware Presentation</a:t>
            </a:r>
          </a:p>
        </p:txBody>
      </p:sp>
      <p:sp>
        <p:nvSpPr>
          <p:cNvPr id="599" name="Google Shape;332;p34"/>
          <p:cNvSpPr txBox="1"/>
          <p:nvPr/>
        </p:nvSpPr>
        <p:spPr>
          <a:xfrm>
            <a:off x="703374" y="4810650"/>
            <a:ext cx="2701202" cy="7587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000"/>
            </a:lvl1pPr>
          </a:lstStyle>
          <a:p>
            <a:pPr/>
            <a:r>
              <a:t>3d simulation using Blender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C3C43"/>
        </a:solidFill>
      </p:bgPr>
    </p:bg>
    <p:spTree>
      <p:nvGrpSpPr>
        <p:cNvPr id="1" name=""/>
        <p:cNvGrpSpPr/>
        <p:nvPr/>
      </p:nvGrpSpPr>
      <p:grpSpPr>
        <a:xfrm>
          <a:off x="0" y="0"/>
          <a:ext cx="0" cy="0"/>
          <a:chOff x="0" y="0"/>
          <a:chExt cx="0" cy="0"/>
        </a:xfrm>
      </p:grpSpPr>
      <p:sp>
        <p:nvSpPr>
          <p:cNvPr id="285" name="Google Shape;28;p1"/>
          <p:cNvSpPr txBox="1"/>
          <p:nvPr>
            <p:ph type="sldNum" sz="quarter" idx="2"/>
          </p:nvPr>
        </p:nvSpPr>
        <p:spPr>
          <a:xfrm>
            <a:off x="11371177" y="6439568"/>
            <a:ext cx="177361"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96" name="Google Shape;225;p25"/>
          <p:cNvGrpSpPr/>
          <p:nvPr/>
        </p:nvGrpSpPr>
        <p:grpSpPr>
          <a:xfrm>
            <a:off x="-1" y="-8467"/>
            <a:ext cx="12192001" cy="6866468"/>
            <a:chOff x="0" y="0"/>
            <a:chExt cx="12192000" cy="6866467"/>
          </a:xfrm>
        </p:grpSpPr>
        <p:sp>
          <p:nvSpPr>
            <p:cNvPr id="286" name="Google Shape;226;p25"/>
            <p:cNvSpPr/>
            <p:nvPr/>
          </p:nvSpPr>
          <p:spPr>
            <a:xfrm>
              <a:off x="-1" y="605"/>
              <a:ext cx="863601" cy="5698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
                  </a:moveTo>
                  <a:lnTo>
                    <a:pt x="21600" y="0"/>
                  </a:lnTo>
                  <a:lnTo>
                    <a:pt x="21600" y="64"/>
                  </a:lnTo>
                  <a:lnTo>
                    <a:pt x="0" y="21600"/>
                  </a:lnTo>
                  <a:lnTo>
                    <a:pt x="0" y="32"/>
                  </a:lnTo>
                  <a:close/>
                </a:path>
              </a:pathLst>
            </a:custGeom>
            <a:solidFill>
              <a:schemeClr val="accent1">
                <a:alpha val="69411"/>
              </a:schemeClr>
            </a:solidFill>
            <a:ln w="12700" cap="flat">
              <a:noFill/>
              <a:miter lim="400000"/>
            </a:ln>
            <a:effectLst/>
          </p:spPr>
          <p:txBody>
            <a:bodyPr wrap="square" lIns="0" tIns="0" rIns="0" bIns="0" numCol="1" anchor="t">
              <a:noAutofit/>
            </a:bodyPr>
            <a:lstStyle/>
            <a:p>
              <a:pPr/>
            </a:p>
          </p:txBody>
        </p:sp>
        <p:sp>
          <p:nvSpPr>
            <p:cNvPr id="287" name="Google Shape;227;p25"/>
            <p:cNvSpPr/>
            <p:nvPr/>
          </p:nvSpPr>
          <p:spPr>
            <a:xfrm>
              <a:off x="9371012" y="8466"/>
              <a:ext cx="1219201" cy="6858002"/>
            </a:xfrm>
            <a:prstGeom prst="line">
              <a:avLst/>
            </a:prstGeom>
            <a:noFill/>
            <a:ln w="9525" cap="flat">
              <a:solidFill>
                <a:schemeClr val="accent1">
                  <a:alpha val="69411"/>
                </a:schemeClr>
              </a:solidFill>
              <a:prstDash val="solid"/>
              <a:round/>
            </a:ln>
            <a:effectLst/>
          </p:spPr>
          <p:txBody>
            <a:bodyPr wrap="square" lIns="0" tIns="0" rIns="0" bIns="0" numCol="1" anchor="t">
              <a:noAutofit/>
            </a:bodyPr>
            <a:lstStyle/>
            <a:p>
              <a:pPr/>
            </a:p>
          </p:txBody>
        </p:sp>
        <p:sp>
          <p:nvSpPr>
            <p:cNvPr id="288" name="Google Shape;228;p25"/>
            <p:cNvSpPr/>
            <p:nvPr/>
          </p:nvSpPr>
          <p:spPr>
            <a:xfrm flipH="1">
              <a:off x="7425266" y="3689880"/>
              <a:ext cx="4763559" cy="3176587"/>
            </a:xfrm>
            <a:prstGeom prst="line">
              <a:avLst/>
            </a:prstGeom>
            <a:noFill/>
            <a:ln w="9525" cap="flat">
              <a:solidFill>
                <a:schemeClr val="accent1">
                  <a:alpha val="69411"/>
                </a:schemeClr>
              </a:solidFill>
              <a:prstDash val="solid"/>
              <a:round/>
            </a:ln>
            <a:effectLst/>
          </p:spPr>
          <p:txBody>
            <a:bodyPr wrap="square" lIns="0" tIns="0" rIns="0" bIns="0" numCol="1" anchor="t">
              <a:noAutofit/>
            </a:bodyPr>
            <a:lstStyle/>
            <a:p>
              <a:pPr/>
            </a:p>
          </p:txBody>
        </p:sp>
        <p:sp>
          <p:nvSpPr>
            <p:cNvPr id="289" name="Google Shape;229;p25"/>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5294"/>
              </a:schemeClr>
            </a:solidFill>
            <a:ln w="12700" cap="flat">
              <a:noFill/>
              <a:miter lim="400000"/>
            </a:ln>
            <a:effectLst/>
          </p:spPr>
          <p:txBody>
            <a:bodyPr wrap="square" lIns="0" tIns="0" rIns="0" bIns="0" numCol="1" anchor="t">
              <a:noAutofit/>
            </a:bodyPr>
            <a:lstStyle/>
            <a:p>
              <a:pPr/>
            </a:p>
          </p:txBody>
        </p:sp>
        <p:sp>
          <p:nvSpPr>
            <p:cNvPr id="290" name="Google Shape;230;p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291" name="Google Shape;231;p25"/>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6B0E3">
                <a:alpha val="65490"/>
              </a:srgbClr>
            </a:solidFill>
            <a:ln w="12700" cap="flat">
              <a:noFill/>
              <a:miter lim="400000"/>
            </a:ln>
            <a:effectLst/>
          </p:spPr>
          <p:txBody>
            <a:bodyPr wrap="square" lIns="0" tIns="0" rIns="0" bIns="0" numCol="1" anchor="ctr">
              <a:noAutofit/>
            </a:bodyPr>
            <a:lstStyle/>
            <a:p>
              <a:pPr/>
            </a:p>
          </p:txBody>
        </p:sp>
        <p:sp>
          <p:nvSpPr>
            <p:cNvPr id="292" name="Google Shape;232;p25"/>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6B0E3">
                <a:alpha val="49411"/>
              </a:srgbClr>
            </a:solidFill>
            <a:ln w="12700" cap="flat">
              <a:noFill/>
              <a:miter lim="400000"/>
            </a:ln>
            <a:effectLst/>
          </p:spPr>
          <p:txBody>
            <a:bodyPr wrap="square" lIns="0" tIns="0" rIns="0" bIns="0" numCol="1" anchor="t">
              <a:noAutofit/>
            </a:bodyPr>
            <a:lstStyle/>
            <a:p>
              <a:pPr/>
            </a:p>
          </p:txBody>
        </p:sp>
        <p:sp>
          <p:nvSpPr>
            <p:cNvPr id="293" name="Google Shape;233;p25"/>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chemeClr val="accent2">
                <a:alpha val="69411"/>
              </a:schemeClr>
            </a:solidFill>
            <a:ln w="12700" cap="flat">
              <a:noFill/>
              <a:miter lim="400000"/>
            </a:ln>
            <a:effectLst/>
          </p:spPr>
          <p:txBody>
            <a:bodyPr wrap="square" lIns="0" tIns="0" rIns="0" bIns="0" numCol="1" anchor="t">
              <a:noAutofit/>
            </a:bodyPr>
            <a:lstStyle/>
            <a:p>
              <a:pPr/>
            </a:p>
          </p:txBody>
        </p:sp>
        <p:sp>
          <p:nvSpPr>
            <p:cNvPr id="294" name="Google Shape;234;p25"/>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26292">
                <a:alpha val="80000"/>
              </a:srgbClr>
            </a:solidFill>
            <a:ln w="12700" cap="flat">
              <a:noFill/>
              <a:miter lim="400000"/>
            </a:ln>
            <a:effectLst/>
          </p:spPr>
          <p:txBody>
            <a:bodyPr wrap="square" lIns="0" tIns="0" rIns="0" bIns="0" numCol="1" anchor="t">
              <a:noAutofit/>
            </a:bodyPr>
            <a:lstStyle/>
            <a:p>
              <a:pPr/>
            </a:p>
          </p:txBody>
        </p:sp>
        <p:sp>
          <p:nvSpPr>
            <p:cNvPr id="295" name="Google Shape;235;p25"/>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6B0E3">
                <a:alpha val="65490"/>
              </a:srgbClr>
            </a:solidFill>
            <a:ln w="12700" cap="flat">
              <a:noFill/>
              <a:miter lim="400000"/>
            </a:ln>
            <a:effectLst/>
          </p:spPr>
          <p:txBody>
            <a:bodyPr wrap="square" lIns="0" tIns="0" rIns="0" bIns="0" numCol="1" anchor="ctr">
              <a:noAutofit/>
            </a:bodyPr>
            <a:lstStyle/>
            <a:p>
              <a:pPr/>
            </a:p>
          </p:txBody>
        </p:sp>
      </p:grpSp>
      <p:sp>
        <p:nvSpPr>
          <p:cNvPr id="297" name="Google Shape;236;p25"/>
          <p:cNvSpPr/>
          <p:nvPr/>
        </p:nvSpPr>
        <p:spPr>
          <a:xfrm>
            <a:off x="0" y="0"/>
            <a:ext cx="12192000" cy="6858000"/>
          </a:xfrm>
          <a:prstGeom prst="rect">
            <a:avLst/>
          </a:prstGeom>
          <a:solidFill>
            <a:srgbClr val="2C3C43"/>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298" name="Google Shape;237;p25"/>
          <p:cNvSpPr/>
          <p:nvPr/>
        </p:nvSpPr>
        <p:spPr>
          <a:xfrm>
            <a:off x="1448300" y="-1"/>
            <a:ext cx="1219201" cy="6858002"/>
          </a:xfrm>
          <a:prstGeom prst="line">
            <a:avLst/>
          </a:prstGeom>
          <a:ln>
            <a:solidFill>
              <a:srgbClr val="16B0E3"/>
            </a:solidFill>
          </a:ln>
        </p:spPr>
        <p:txBody>
          <a:bodyPr lIns="0" tIns="0" rIns="0" bIns="0"/>
          <a:lstStyle/>
          <a:p>
            <a:pPr/>
          </a:p>
        </p:txBody>
      </p:sp>
      <p:sp>
        <p:nvSpPr>
          <p:cNvPr id="299" name="Google Shape;238;p25"/>
          <p:cNvSpPr/>
          <p:nvPr/>
        </p:nvSpPr>
        <p:spPr>
          <a:xfrm flipH="1">
            <a:off x="67174" y="3681412"/>
            <a:ext cx="4763560" cy="3176588"/>
          </a:xfrm>
          <a:prstGeom prst="line">
            <a:avLst/>
          </a:prstGeom>
          <a:ln>
            <a:solidFill>
              <a:srgbClr val="FEFEFE">
                <a:alpha val="80000"/>
              </a:srgbClr>
            </a:solidFill>
          </a:ln>
        </p:spPr>
        <p:txBody>
          <a:bodyPr lIns="0" tIns="0" rIns="0" bIns="0"/>
          <a:lstStyle/>
          <a:p>
            <a:pPr/>
          </a:p>
        </p:txBody>
      </p:sp>
      <p:sp>
        <p:nvSpPr>
          <p:cNvPr id="300" name="Google Shape;239;p25"/>
          <p:cNvSpPr/>
          <p:nvPr/>
        </p:nvSpPr>
        <p:spPr>
          <a:xfrm>
            <a:off x="1258763" y="-8467"/>
            <a:ext cx="3007350"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411"/>
            </a:schemeClr>
          </a:solidFill>
          <a:ln w="12700">
            <a:miter lim="400000"/>
          </a:ln>
        </p:spPr>
        <p:txBody>
          <a:bodyPr lIns="0" tIns="0" rIns="0" bIns="0"/>
          <a:lstStyle/>
          <a:p>
            <a:pPr/>
          </a:p>
        </p:txBody>
      </p:sp>
      <p:sp>
        <p:nvSpPr>
          <p:cNvPr id="301" name="Google Shape;240;p25"/>
          <p:cNvSpPr/>
          <p:nvPr/>
        </p:nvSpPr>
        <p:spPr>
          <a:xfrm>
            <a:off x="1680729" y="-8467"/>
            <a:ext cx="2588560"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a:miter lim="400000"/>
          </a:ln>
        </p:spPr>
        <p:txBody>
          <a:bodyPr lIns="0" tIns="0" rIns="0" bIns="0"/>
          <a:lstStyle/>
          <a:p>
            <a:pPr/>
          </a:p>
        </p:txBody>
      </p:sp>
      <p:sp>
        <p:nvSpPr>
          <p:cNvPr id="302" name="Google Shape;241;p25"/>
          <p:cNvSpPr/>
          <p:nvPr/>
        </p:nvSpPr>
        <p:spPr>
          <a:xfrm>
            <a:off x="1009621" y="3048000"/>
            <a:ext cx="3259667" cy="381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372"/>
            </a:schemeClr>
          </a:solidFill>
          <a:ln w="12700">
            <a:miter lim="400000"/>
          </a:ln>
        </p:spPr>
        <p:txBody>
          <a:bodyPr lIns="0" tIns="0" rIns="0" bIns="0" anchor="ctr"/>
          <a:lstStyle/>
          <a:p>
            <a:pPr/>
          </a:p>
        </p:txBody>
      </p:sp>
      <p:sp>
        <p:nvSpPr>
          <p:cNvPr id="303" name="Google Shape;242;p25"/>
          <p:cNvSpPr/>
          <p:nvPr/>
        </p:nvSpPr>
        <p:spPr>
          <a:xfrm>
            <a:off x="1411787" y="-8467"/>
            <a:ext cx="285432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226292">
              <a:alpha val="69411"/>
            </a:srgbClr>
          </a:solidFill>
          <a:ln w="12700">
            <a:miter lim="400000"/>
          </a:ln>
        </p:spPr>
        <p:txBody>
          <a:bodyPr lIns="0" tIns="0" rIns="0" bIns="0"/>
          <a:lstStyle/>
          <a:p>
            <a:pPr/>
          </a:p>
        </p:txBody>
      </p:sp>
      <p:sp>
        <p:nvSpPr>
          <p:cNvPr id="304" name="Google Shape;243;p25"/>
          <p:cNvSpPr/>
          <p:nvPr/>
        </p:nvSpPr>
        <p:spPr>
          <a:xfrm>
            <a:off x="2448954" y="3589866"/>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a:miter lim="400000"/>
          </a:ln>
        </p:spPr>
        <p:txBody>
          <a:bodyPr lIns="0" tIns="0" rIns="0" bIns="0" anchor="ctr"/>
          <a:lstStyle/>
          <a:p>
            <a:pPr/>
          </a:p>
        </p:txBody>
      </p:sp>
      <p:sp>
        <p:nvSpPr>
          <p:cNvPr id="305" name="Google Shape;244;p25"/>
          <p:cNvSpPr/>
          <p:nvPr/>
        </p:nvSpPr>
        <p:spPr>
          <a:xfrm>
            <a:off x="3016287" y="-8467"/>
            <a:ext cx="9175713"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942" y="0"/>
                </a:lnTo>
                <a:lnTo>
                  <a:pt x="2942" y="27"/>
                </a:lnTo>
                <a:lnTo>
                  <a:pt x="21600" y="27"/>
                </a:lnTo>
                <a:lnTo>
                  <a:pt x="21600" y="21600"/>
                </a:lnTo>
                <a:lnTo>
                  <a:pt x="2612" y="21600"/>
                </a:lnTo>
                <a:close/>
              </a:path>
            </a:pathLst>
          </a:custGeom>
          <a:solidFill>
            <a:srgbClr val="16B0E3"/>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sp>
        <p:nvSpPr>
          <p:cNvPr id="306" name="Google Shape;245;p25"/>
          <p:cNvSpPr txBox="1"/>
          <p:nvPr>
            <p:ph type="title"/>
          </p:nvPr>
        </p:nvSpPr>
        <p:spPr>
          <a:xfrm>
            <a:off x="4347248" y="1710983"/>
            <a:ext cx="7032647" cy="1886389"/>
          </a:xfrm>
          <a:prstGeom prst="rect">
            <a:avLst/>
          </a:prstGeom>
        </p:spPr>
        <p:txBody>
          <a:bodyPr anchor="b"/>
          <a:lstStyle>
            <a:lvl1pPr defTabSz="877823">
              <a:lnSpc>
                <a:spcPct val="90000"/>
              </a:lnSpc>
              <a:defRPr b="1" sz="4512">
                <a:solidFill>
                  <a:srgbClr val="000000"/>
                </a:solidFill>
                <a:latin typeface="Franklin Gothic"/>
                <a:ea typeface="Franklin Gothic"/>
                <a:cs typeface="Franklin Gothic"/>
                <a:sym typeface="Franklin Gothic"/>
              </a:defRPr>
            </a:lvl1pPr>
          </a:lstStyle>
          <a:p>
            <a:pPr/>
            <a:r>
              <a:t>Prosthetic Arm using Brain Waves Recognition</a:t>
            </a:r>
          </a:p>
        </p:txBody>
      </p:sp>
      <p:sp>
        <p:nvSpPr>
          <p:cNvPr id="307" name="Google Shape;246;p25"/>
          <p:cNvSpPr/>
          <p:nvPr/>
        </p:nvSpPr>
        <p:spPr>
          <a:xfrm rot="5400000">
            <a:off x="4062562" y="3271487"/>
            <a:ext cx="220661" cy="186440"/>
          </a:xfrm>
          <a:prstGeom prst="triangle">
            <a:avLst/>
          </a:prstGeom>
          <a:solidFill>
            <a:srgbClr val="FFFFFF"/>
          </a:solidFill>
          <a:ln w="12700">
            <a:miter lim="400000"/>
          </a:ln>
        </p:spPr>
        <p:txBody>
          <a:bodyPr lIns="0" tIns="0" rIns="0" bIns="0" anchor="ctr"/>
          <a:lstStyle/>
          <a:p>
            <a:pPr algn="ctr">
              <a:defRPr sz="1800">
                <a:solidFill>
                  <a:srgbClr val="FFFFFF"/>
                </a:solidFill>
                <a:latin typeface="Trebuchet MS"/>
                <a:ea typeface="Trebuchet MS"/>
                <a:cs typeface="Trebuchet MS"/>
                <a:sym typeface="Trebuchet MS"/>
              </a:defRPr>
            </a:pPr>
          </a:p>
        </p:txBody>
      </p:sp>
      <p:pic>
        <p:nvPicPr>
          <p:cNvPr id="308" name="Google Shape;247;p25" descr="Google Shape;247;p25"/>
          <p:cNvPicPr>
            <a:picLocks noChangeAspect="1"/>
          </p:cNvPicPr>
          <p:nvPr/>
        </p:nvPicPr>
        <p:blipFill>
          <a:blip r:embed="rId2">
            <a:extLst/>
          </a:blip>
          <a:stretch>
            <a:fillRect/>
          </a:stretch>
        </p:blipFill>
        <p:spPr>
          <a:xfrm>
            <a:off x="9051556" y="3790962"/>
            <a:ext cx="3140444" cy="2957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2F2F2"/>
        </a:solidFill>
      </p:bgPr>
    </p:bg>
    <p:spTree>
      <p:nvGrpSpPr>
        <p:cNvPr id="1" name=""/>
        <p:cNvGrpSpPr/>
        <p:nvPr/>
      </p:nvGrpSpPr>
      <p:grpSpPr>
        <a:xfrm>
          <a:off x="0" y="0"/>
          <a:ext cx="0" cy="0"/>
          <a:chOff x="0" y="0"/>
          <a:chExt cx="0" cy="0"/>
        </a:xfrm>
      </p:grpSpPr>
      <p:sp>
        <p:nvSpPr>
          <p:cNvPr id="601" name="Google Shape;56;p3"/>
          <p:cNvSpPr txBox="1"/>
          <p:nvPr>
            <p:ph type="sldNum" sz="quarter" idx="2"/>
          </p:nvPr>
        </p:nvSpPr>
        <p:spPr>
          <a:xfrm>
            <a:off x="11297916" y="6439568"/>
            <a:ext cx="250622"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2" name="Google Shape;337;p35"/>
          <p:cNvSpPr txBox="1"/>
          <p:nvPr>
            <p:ph type="title"/>
          </p:nvPr>
        </p:nvSpPr>
        <p:spPr>
          <a:xfrm>
            <a:off x="733824" y="1959425"/>
            <a:ext cx="6245402" cy="4898400"/>
          </a:xfrm>
          <a:prstGeom prst="rect">
            <a:avLst/>
          </a:prstGeom>
        </p:spPr>
        <p:txBody>
          <a:bodyPr/>
          <a:lstStyle/>
          <a:p>
            <a:pPr/>
            <a:endParaRPr sz="4400"/>
          </a:p>
        </p:txBody>
      </p:sp>
      <p:pic>
        <p:nvPicPr>
          <p:cNvPr id="603" name="Google Shape;338;p35" descr="Google Shape;338;p35"/>
          <p:cNvPicPr>
            <a:picLocks noChangeAspect="1"/>
          </p:cNvPicPr>
          <p:nvPr/>
        </p:nvPicPr>
        <p:blipFill>
          <a:blip r:embed="rId2">
            <a:extLst/>
          </a:blip>
          <a:srcRect l="0" t="96180" r="0" b="0"/>
          <a:stretch>
            <a:fillRect/>
          </a:stretch>
        </p:blipFill>
        <p:spPr>
          <a:xfrm>
            <a:off x="675956" y="6471919"/>
            <a:ext cx="2143126" cy="193041"/>
          </a:xfrm>
          <a:prstGeom prst="rect">
            <a:avLst/>
          </a:prstGeom>
          <a:ln w="12700">
            <a:miter lim="400000"/>
          </a:ln>
        </p:spPr>
      </p:pic>
      <p:pic>
        <p:nvPicPr>
          <p:cNvPr id="604" name="Google Shape;339;p35" descr="Google Shape;339;p35"/>
          <p:cNvPicPr>
            <a:picLocks noChangeAspect="1"/>
          </p:cNvPicPr>
          <p:nvPr/>
        </p:nvPicPr>
        <p:blipFill>
          <a:blip r:embed="rId3">
            <a:extLst/>
          </a:blip>
          <a:stretch>
            <a:fillRect/>
          </a:stretch>
        </p:blipFill>
        <p:spPr>
          <a:xfrm>
            <a:off x="467359" y="6410461"/>
            <a:ext cx="3706253" cy="296093"/>
          </a:xfrm>
          <a:prstGeom prst="rect">
            <a:avLst/>
          </a:prstGeom>
          <a:ln w="12700">
            <a:miter lim="400000"/>
          </a:ln>
        </p:spPr>
      </p:pic>
      <p:sp>
        <p:nvSpPr>
          <p:cNvPr id="605" name="Google Shape;340;p35"/>
          <p:cNvSpPr txBox="1"/>
          <p:nvPr/>
        </p:nvSpPr>
        <p:spPr>
          <a:xfrm>
            <a:off x="513074" y="1394224"/>
            <a:ext cx="6194152" cy="6212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85750" indent="-285750" algn="just">
              <a:buClr>
                <a:srgbClr val="000000"/>
              </a:buClr>
              <a:buSzPts val="2400"/>
              <a:buFont typeface="Arial"/>
              <a:buChar char="•"/>
              <a:defRPr sz="2400">
                <a:latin typeface="Calibri"/>
                <a:ea typeface="Calibri"/>
                <a:cs typeface="Calibri"/>
                <a:sym typeface="Calibri"/>
              </a:defRPr>
            </a:pPr>
            <a:r>
              <a:t>Prosthetics have proven to be the best alternative for people with amputated limbs, war veterans, or born-disable. 1 in 2 disabled people can afford treatment. Even though there are prosthetic arms ranging from 5000-9000 USD they have proved to be able to carry out minimum tasks like holding a cup. Our solution is to increase precision in all the activities they perform. Not just disabled people but, surgeons or specialists who are now unable to perform operations/procedures would have a second chance to get back into their line of work and help the people in need.</a:t>
            </a:r>
            <a:br/>
            <a:endParaRPr sz="1800">
              <a:latin typeface="Trebuchet MS"/>
              <a:ea typeface="Trebuchet MS"/>
              <a:cs typeface="Trebuchet MS"/>
              <a:sym typeface="Trebuchet MS"/>
            </a:endParaRPr>
          </a:p>
          <a:p>
            <a:pPr algn="just">
              <a:defRPr sz="1800">
                <a:latin typeface="Trebuchet MS"/>
                <a:ea typeface="Trebuchet MS"/>
                <a:cs typeface="Trebuchet MS"/>
                <a:sym typeface="Trebuchet MS"/>
              </a:defRPr>
            </a:pPr>
            <a:br/>
          </a:p>
          <a:p>
            <a:pPr algn="just"/>
            <a:endParaRPr sz="1800">
              <a:latin typeface="Trebuchet MS"/>
              <a:ea typeface="Trebuchet MS"/>
              <a:cs typeface="Trebuchet MS"/>
              <a:sym typeface="Trebuchet MS"/>
            </a:endParaRPr>
          </a:p>
        </p:txBody>
      </p:sp>
      <p:sp>
        <p:nvSpPr>
          <p:cNvPr id="606" name="Google Shape;341;p35"/>
          <p:cNvSpPr txBox="1"/>
          <p:nvPr/>
        </p:nvSpPr>
        <p:spPr>
          <a:xfrm>
            <a:off x="779556" y="471225"/>
            <a:ext cx="3951816" cy="8026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4800">
                <a:latin typeface="Trebuchet MS"/>
                <a:ea typeface="Trebuchet MS"/>
                <a:cs typeface="Trebuchet MS"/>
                <a:sym typeface="Trebuchet MS"/>
              </a:defRPr>
            </a:lvl1pPr>
          </a:lstStyle>
          <a:p>
            <a:pPr/>
            <a:r>
              <a:t>APPLICATION</a:t>
            </a:r>
          </a:p>
        </p:txBody>
      </p:sp>
      <p:sp>
        <p:nvSpPr>
          <p:cNvPr id="607" name="Rectangle"/>
          <p:cNvSpPr/>
          <p:nvPr/>
        </p:nvSpPr>
        <p:spPr>
          <a:xfrm>
            <a:off x="-1190605" y="3286800"/>
            <a:ext cx="2009457" cy="284401"/>
          </a:xfrm>
          <a:prstGeom prst="rect">
            <a:avLst/>
          </a:prstGeom>
          <a:solidFill>
            <a:srgbClr val="FFFF00">
              <a:alpha val="50000"/>
            </a:srgbClr>
          </a:solidFill>
          <a:ln w="12700">
            <a:miter lim="400000"/>
          </a:ln>
        </p:spPr>
        <p:txBody>
          <a:bodyPr lIns="0" tIns="0" rIns="0" bIns="0"/>
          <a:lstStyle/>
          <a:p>
            <a:pPr/>
          </a:p>
        </p:txBody>
      </p:sp>
      <p:sp>
        <p:nvSpPr>
          <p:cNvPr id="608" name="Rectangle"/>
          <p:cNvSpPr/>
          <p:nvPr/>
        </p:nvSpPr>
        <p:spPr>
          <a:xfrm>
            <a:off x="-444500" y="3086100"/>
            <a:ext cx="1270000" cy="685800"/>
          </a:xfrm>
          <a:prstGeom prst="rect">
            <a:avLst/>
          </a:prstGeom>
          <a:solidFill>
            <a:srgbClr val="F2F2F2"/>
          </a:solidFill>
          <a:ln w="12700">
            <a:miter lim="400000"/>
          </a:ln>
        </p:spPr>
        <p:txBody>
          <a:bodyPr lIns="0" tIns="0" rIns="0" bIns="0"/>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602"/>
                                        </p:tgtEl>
                                        <p:attrNameLst>
                                          <p:attrName>style.visibility</p:attrName>
                                        </p:attrNameLst>
                                      </p:cBhvr>
                                      <p:to>
                                        <p:strVal val="visible"/>
                                      </p:to>
                                    </p:set>
                                    <p:anim calcmode="lin" valueType="num">
                                      <p:cBhvr>
                                        <p:cTn id="7" dur="500" fill="hold"/>
                                        <p:tgtEl>
                                          <p:spTgt spid="602"/>
                                        </p:tgtEl>
                                        <p:attrNameLst>
                                          <p:attrName>ppt_w</p:attrName>
                                        </p:attrNameLst>
                                      </p:cBhvr>
                                      <p:tavLst>
                                        <p:tav tm="0">
                                          <p:val>
                                            <p:fltVal val="0"/>
                                          </p:val>
                                        </p:tav>
                                        <p:tav tm="100000">
                                          <p:val>
                                            <p:strVal val="#ppt_w"/>
                                          </p:val>
                                        </p:tav>
                                      </p:tavLst>
                                    </p:anim>
                                    <p:anim calcmode="lin" valueType="num">
                                      <p:cBhvr>
                                        <p:cTn id="8" dur="500" fill="hold"/>
                                        <p:tgtEl>
                                          <p:spTgt spid="60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path" nodeType="clickEffect" presetSubtype="0" presetID="-1" grpId="2" accel="50000" decel="50000" fill="hold">
                                  <p:stCondLst>
                                    <p:cond delay="0"/>
                                  </p:stCondLst>
                                  <p:childTnLst>
                                    <p:animMotion path="M 0.000000 0.000000 L 0.168404 0.000000" origin="layout" pathEditMode="relative">
                                      <p:cBhvr>
                                        <p:cTn id="12" dur="1000" fill="hold"/>
                                        <p:tgtEl>
                                          <p:spTgt spid="607"/>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Class="emph" nodeType="clickEffect" presetID="9" grpId="3" fill="hold">
                                  <p:stCondLst>
                                    <p:cond delay="0"/>
                                  </p:stCondLst>
                                  <p:childTnLst>
                                    <p:set>
                                      <p:cBhvr>
                                        <p:cTn id="16" dur="indefinite" fill="hold"/>
                                        <p:tgtEl>
                                          <p:spTgt spid="605"/>
                                        </p:tgtEl>
                                        <p:attrNameLst>
                                          <p:attrName>style.opacity</p:attrName>
                                        </p:attrNameLst>
                                      </p:cBhvr>
                                      <p:to>
                                        <p:strVal val="0.00"/>
                                      </p:to>
                                    </p:set>
                                    <p:animEffect filter="image" prLst="opacity: 0.00; ">
                                      <p:cBhvr>
                                        <p:cTn id="17" dur="indefinite" fill="hold"/>
                                        <p:tgtEl>
                                          <p:spTgt spid="6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5" grpId="3"/>
      <p:bldP build="whole" bldLvl="1" animBg="1" rev="0" advAuto="0" spid="602"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0" name="Rectangle"/>
          <p:cNvSpPr/>
          <p:nvPr/>
        </p:nvSpPr>
        <p:spPr>
          <a:xfrm>
            <a:off x="5164197" y="3403044"/>
            <a:ext cx="1688942" cy="322779"/>
          </a:xfrm>
          <a:prstGeom prst="rect">
            <a:avLst/>
          </a:prstGeom>
          <a:solidFill>
            <a:srgbClr val="FFFF00">
              <a:alpha val="50000"/>
            </a:srgbClr>
          </a:solidFill>
          <a:ln w="12700">
            <a:miter lim="400000"/>
          </a:ln>
        </p:spPr>
        <p:txBody>
          <a:bodyPr lIns="0" tIns="0" rIns="0" bIns="0"/>
          <a:lstStyle/>
          <a:p>
            <a:pPr/>
          </a:p>
        </p:txBody>
      </p:sp>
      <p:sp>
        <p:nvSpPr>
          <p:cNvPr id="611" name="Rectangle"/>
          <p:cNvSpPr/>
          <p:nvPr/>
        </p:nvSpPr>
        <p:spPr>
          <a:xfrm>
            <a:off x="5055631" y="3267789"/>
            <a:ext cx="1906073" cy="593289"/>
          </a:xfrm>
          <a:prstGeom prst="rect">
            <a:avLst/>
          </a:prstGeom>
          <a:solidFill>
            <a:srgbClr val="FFFFFF"/>
          </a:solidFill>
          <a:ln w="12700">
            <a:miter lim="400000"/>
          </a:ln>
        </p:spPr>
        <p:txBody>
          <a:bodyPr lIns="0" tIns="0" rIns="0" bIns="0"/>
          <a:lstStyle/>
          <a:p>
            <a:pPr/>
          </a:p>
        </p:txBody>
      </p:sp>
      <p:sp>
        <p:nvSpPr>
          <p:cNvPr id="612" name="Google Shape;56;p3"/>
          <p:cNvSpPr txBox="1"/>
          <p:nvPr>
            <p:ph type="sldNum" sz="quarter" idx="2"/>
          </p:nvPr>
        </p:nvSpPr>
        <p:spPr>
          <a:xfrm>
            <a:off x="11297916" y="6439568"/>
            <a:ext cx="250622"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3" name="Google Shape;346;p36"/>
          <p:cNvSpPr txBox="1"/>
          <p:nvPr>
            <p:ph type="title"/>
          </p:nvPr>
        </p:nvSpPr>
        <p:spPr>
          <a:xfrm>
            <a:off x="677333" y="609600"/>
            <a:ext cx="8596670" cy="1320800"/>
          </a:xfrm>
          <a:prstGeom prst="rect">
            <a:avLst/>
          </a:prstGeom>
        </p:spPr>
        <p:txBody>
          <a:bodyPr/>
          <a:lstStyle/>
          <a:p>
            <a:pPr>
              <a:defRPr b="1">
                <a:solidFill>
                  <a:srgbClr val="000000"/>
                </a:solidFill>
              </a:defRPr>
            </a:pPr>
            <a:br/>
            <a:r>
              <a:t>Scope For Improvement</a:t>
            </a:r>
          </a:p>
        </p:txBody>
      </p:sp>
      <p:sp>
        <p:nvSpPr>
          <p:cNvPr id="614" name="Google Shape;347;p36"/>
          <p:cNvSpPr txBox="1"/>
          <p:nvPr>
            <p:ph type="body" sz="half" idx="1"/>
          </p:nvPr>
        </p:nvSpPr>
        <p:spPr>
          <a:xfrm>
            <a:off x="677333" y="2160589"/>
            <a:ext cx="8596670" cy="3880773"/>
          </a:xfrm>
          <a:prstGeom prst="rect">
            <a:avLst/>
          </a:prstGeom>
        </p:spPr>
        <p:txBody>
          <a:bodyPr/>
          <a:lstStyle/>
          <a:p>
            <a:pPr marL="342900" indent="-342900" algn="just">
              <a:spcBef>
                <a:spcPts val="0"/>
              </a:spcBef>
            </a:pPr>
            <a:r>
              <a:t>Right now our project is not implemented using actual headset and hardware instead of that we are using real time 3d simulation to run algorithm.In future, we will implement on hardware with real disability case.</a:t>
            </a:r>
          </a:p>
          <a:p>
            <a:pPr marL="342900" indent="-342900" algn="just"/>
            <a:r>
              <a:t>As we have mentioned several times about surgical robotic arms which is needed because after certain age skills and talent of senior surgeons gets extinguishes due to natural hand shivering.We want to improve that using this AI by relearning through real time gesture replicating surgery robots.</a:t>
            </a:r>
          </a:p>
          <a:p>
            <a:pPr marL="342900" indent="-342900" algn="just"/>
            <a:r>
              <a:t>Higher sensitivity algorithm is needed, in some cases it requires higher resolution for the job, taking easy example like passing thread through needle using prosthetic arm or cutting deep and small cut in body cavity while performing surgery.</a:t>
            </a:r>
          </a:p>
        </p:txBody>
      </p:sp>
      <p:sp>
        <p:nvSpPr>
          <p:cNvPr id="615" name="Google Shape;348;p36"/>
          <p:cNvSpPr txBox="1"/>
          <p:nvPr/>
        </p:nvSpPr>
        <p:spPr>
          <a:xfrm>
            <a:off x="8636388" y="6114724"/>
            <a:ext cx="591890" cy="2184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defRPr sz="900">
                <a:solidFill>
                  <a:schemeClr val="accent1"/>
                </a:solidFill>
                <a:latin typeface="Trebuchet MS"/>
                <a:ea typeface="Trebuchet MS"/>
                <a:cs typeface="Trebuchet MS"/>
                <a:sym typeface="Trebuchet MS"/>
              </a:defRPr>
            </a:lvl1pPr>
          </a:lstStyle>
          <a:p>
            <a:pPr/>
            <a:r>
              <a:t>12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152970 -0.000000" origin="layout" pathEditMode="relative">
                                      <p:cBhvr>
                                        <p:cTn id="6" dur="1000" fill="hold"/>
                                        <p:tgtEl>
                                          <p:spTgt spid="610"/>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7" name="Google Shape;56;p3"/>
          <p:cNvSpPr txBox="1"/>
          <p:nvPr>
            <p:ph type="sldNum" sz="quarter" idx="2"/>
          </p:nvPr>
        </p:nvSpPr>
        <p:spPr>
          <a:xfrm>
            <a:off x="11297916" y="6439568"/>
            <a:ext cx="250622"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8" name="Google Shape;252;p26"/>
          <p:cNvSpPr txBox="1"/>
          <p:nvPr>
            <p:ph type="body" sz="quarter" idx="1"/>
          </p:nvPr>
        </p:nvSpPr>
        <p:spPr>
          <a:xfrm>
            <a:off x="5665890" y="3739432"/>
            <a:ext cx="4147711" cy="2299234"/>
          </a:xfrm>
          <a:prstGeom prst="rect">
            <a:avLst/>
          </a:prstGeom>
        </p:spPr>
        <p:txBody>
          <a:bodyPr/>
          <a:lstStyle/>
          <a:p>
            <a:pPr marL="0" algn="ctr" defTabSz="685800">
              <a:lnSpc>
                <a:spcPct val="80000"/>
              </a:lnSpc>
              <a:spcBef>
                <a:spcPts val="0"/>
              </a:spcBef>
              <a:defRPr sz="2025">
                <a:solidFill>
                  <a:srgbClr val="171717"/>
                </a:solidFill>
              </a:defRPr>
            </a:pPr>
            <a:r>
              <a:t>Team 520</a:t>
            </a:r>
            <a:endParaRPr sz="3300"/>
          </a:p>
          <a:p>
            <a:pPr marL="0" algn="ctr" defTabSz="685800">
              <a:lnSpc>
                <a:spcPct val="80000"/>
              </a:lnSpc>
              <a:spcBef>
                <a:spcPts val="700"/>
              </a:spcBef>
              <a:defRPr sz="2025">
                <a:solidFill>
                  <a:srgbClr val="171717"/>
                </a:solidFill>
              </a:defRPr>
            </a:pPr>
            <a:r>
              <a:t>KASHYAP MISTRY</a:t>
            </a:r>
            <a:endParaRPr sz="3300"/>
          </a:p>
          <a:p>
            <a:pPr marL="0" algn="ctr" defTabSz="685800">
              <a:lnSpc>
                <a:spcPct val="80000"/>
              </a:lnSpc>
              <a:spcBef>
                <a:spcPts val="700"/>
              </a:spcBef>
              <a:defRPr sz="2025">
                <a:solidFill>
                  <a:srgbClr val="171717"/>
                </a:solidFill>
              </a:defRPr>
            </a:pPr>
            <a:r>
              <a:t>A.P.S. BENIPAL</a:t>
            </a:r>
            <a:endParaRPr sz="3300"/>
          </a:p>
          <a:p>
            <a:pPr marL="0" algn="ctr" defTabSz="685800">
              <a:lnSpc>
                <a:spcPct val="80000"/>
              </a:lnSpc>
              <a:spcBef>
                <a:spcPts val="700"/>
              </a:spcBef>
              <a:defRPr sz="2025">
                <a:solidFill>
                  <a:srgbClr val="171717"/>
                </a:solidFill>
              </a:defRPr>
            </a:pPr>
            <a:r>
              <a:t>KHUSH ATTARDE</a:t>
            </a:r>
            <a:endParaRPr sz="3300"/>
          </a:p>
          <a:p>
            <a:pPr marL="0" algn="r" defTabSz="685800">
              <a:lnSpc>
                <a:spcPct val="80000"/>
              </a:lnSpc>
              <a:spcBef>
                <a:spcPts val="700"/>
              </a:spcBef>
              <a:defRPr sz="900"/>
            </a:pPr>
            <a:br>
              <a:rPr sz="3300">
                <a:solidFill>
                  <a:srgbClr val="171717"/>
                </a:solidFill>
              </a:rPr>
            </a:br>
          </a:p>
        </p:txBody>
      </p:sp>
      <p:sp>
        <p:nvSpPr>
          <p:cNvPr id="619" name="Google Shape;253;p26"/>
          <p:cNvSpPr txBox="1"/>
          <p:nvPr>
            <p:ph type="title"/>
          </p:nvPr>
        </p:nvSpPr>
        <p:spPr>
          <a:xfrm>
            <a:off x="5565249" y="2323721"/>
            <a:ext cx="5746343" cy="973485"/>
          </a:xfrm>
          <a:prstGeom prst="rect">
            <a:avLst/>
          </a:prstGeom>
        </p:spPr>
        <p:txBody>
          <a:bodyPr/>
          <a:lstStyle>
            <a:lvl1pPr>
              <a:defRPr b="1">
                <a:latin typeface="+mn-lt"/>
                <a:ea typeface="+mn-ea"/>
                <a:cs typeface="+mn-cs"/>
                <a:sym typeface="Arial"/>
              </a:defRPr>
            </a:lvl1pPr>
          </a:lstStyle>
          <a:p>
            <a:pPr/>
            <a:r>
              <a:t>UNDER VOIS INTERNSHIP PROGRAM</a:t>
            </a:r>
          </a:p>
        </p:txBody>
      </p:sp>
      <p:pic>
        <p:nvPicPr>
          <p:cNvPr id="620" name="Google Shape;255;p26" descr="Google Shape;255;p26"/>
          <p:cNvPicPr>
            <a:picLocks noChangeAspect="1"/>
          </p:cNvPicPr>
          <p:nvPr/>
        </p:nvPicPr>
        <p:blipFill>
          <a:blip r:embed="rId2">
            <a:extLst/>
          </a:blip>
          <a:srcRect l="0" t="96180" r="0" b="0"/>
          <a:stretch>
            <a:fillRect/>
          </a:stretch>
        </p:blipFill>
        <p:spPr>
          <a:xfrm>
            <a:off x="675956" y="6471919"/>
            <a:ext cx="2143126" cy="193041"/>
          </a:xfrm>
          <a:prstGeom prst="rect">
            <a:avLst/>
          </a:prstGeom>
          <a:ln w="12700">
            <a:miter lim="400000"/>
          </a:ln>
        </p:spPr>
      </p:pic>
      <p:pic>
        <p:nvPicPr>
          <p:cNvPr id="621" name="Google Shape;256;p26" descr="Google Shape;256;p26"/>
          <p:cNvPicPr>
            <a:picLocks noChangeAspect="1"/>
          </p:cNvPicPr>
          <p:nvPr>
            <p:ph type="pic" idx="21"/>
          </p:nvPr>
        </p:nvPicPr>
        <p:blipFill>
          <a:blip r:embed="rId3">
            <a:extLst/>
          </a:blip>
          <a:srcRect l="13209" t="0" r="13208" b="0"/>
          <a:stretch>
            <a:fillRect/>
          </a:stretch>
        </p:blipFill>
        <p:spPr>
          <a:xfrm>
            <a:off x="1269589" y="2949213"/>
            <a:ext cx="3993626" cy="3617850"/>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19"/>
                                        </p:tgtEl>
                                        <p:attrNameLst>
                                          <p:attrName>style.visibility</p:attrName>
                                        </p:attrNameLst>
                                      </p:cBhvr>
                                      <p:to>
                                        <p:strVal val="visible"/>
                                      </p:to>
                                    </p:set>
                                    <p:animEffect filter="fade" transition="in">
                                      <p:cBhvr>
                                        <p:cTn id="7" dur="1822"/>
                                        <p:tgtEl>
                                          <p:spTgt spid="619"/>
                                        </p:tgtEl>
                                      </p:cBhvr>
                                    </p:animEffect>
                                  </p:childTnLst>
                                </p:cTn>
                              </p:par>
                            </p:childTnLst>
                          </p:cTn>
                        </p:par>
                        <p:par>
                          <p:cTn id="8" fill="hold">
                            <p:stCondLst>
                              <p:cond delay="1822"/>
                            </p:stCondLst>
                            <p:childTnLst>
                              <p:par>
                                <p:cTn id="9" presetClass="entr" nodeType="afterEffect" presetID="10" grpId="2" fill="hold">
                                  <p:stCondLst>
                                    <p:cond delay="0"/>
                                  </p:stCondLst>
                                  <p:iterate type="el" backwards="0">
                                    <p:tmAbs val="0"/>
                                  </p:iterate>
                                  <p:childTnLst>
                                    <p:set>
                                      <p:cBhvr>
                                        <p:cTn id="10" fill="hold"/>
                                        <p:tgtEl>
                                          <p:spTgt spid="618">
                                            <p:bg/>
                                          </p:spTgt>
                                        </p:tgtEl>
                                        <p:attrNameLst>
                                          <p:attrName>style.visibility</p:attrName>
                                        </p:attrNameLst>
                                      </p:cBhvr>
                                      <p:to>
                                        <p:strVal val="visible"/>
                                      </p:to>
                                    </p:set>
                                    <p:animEffect filter="fade" transition="in">
                                      <p:cBhvr>
                                        <p:cTn id="11" dur="500"/>
                                        <p:tgtEl>
                                          <p:spTgt spid="618">
                                            <p:bg/>
                                          </p:spTgt>
                                        </p:tgtEl>
                                      </p:cBhvr>
                                    </p:animEffect>
                                  </p:childTnLst>
                                </p:cTn>
                              </p:par>
                              <p:par>
                                <p:cTn id="12" presetClass="entr" nodeType="withEffect" presetSubtype="0" presetID="10" grpId="2" fill="hold">
                                  <p:stCondLst>
                                    <p:cond delay="0"/>
                                  </p:stCondLst>
                                  <p:iterate type="el" backwards="0">
                                    <p:tmAbs val="0"/>
                                  </p:iterate>
                                  <p:childTnLst>
                                    <p:set>
                                      <p:cBhvr>
                                        <p:cTn id="13" fill="hold"/>
                                        <p:tgtEl>
                                          <p:spTgt spid="618">
                                            <p:txEl>
                                              <p:pRg st="0" end="0"/>
                                            </p:txEl>
                                          </p:spTgt>
                                        </p:tgtEl>
                                        <p:attrNameLst>
                                          <p:attrName>style.visibility</p:attrName>
                                        </p:attrNameLst>
                                      </p:cBhvr>
                                      <p:to>
                                        <p:strVal val="visible"/>
                                      </p:to>
                                    </p:set>
                                    <p:animEffect filter="fade" transition="in">
                                      <p:cBhvr>
                                        <p:cTn id="14" dur="500"/>
                                        <p:tgtEl>
                                          <p:spTgt spid="618">
                                            <p:txEl>
                                              <p:pRg st="0" end="0"/>
                                            </p:txEl>
                                          </p:spTgt>
                                        </p:tgtEl>
                                      </p:cBhvr>
                                    </p:animEffect>
                                  </p:childTnLst>
                                </p:cTn>
                              </p:par>
                            </p:childTnLst>
                          </p:cTn>
                        </p:par>
                        <p:par>
                          <p:cTn id="15" fill="hold">
                            <p:stCondLst>
                              <p:cond delay="2322"/>
                            </p:stCondLst>
                            <p:childTnLst>
                              <p:par>
                                <p:cTn id="16" presetClass="entr" nodeType="afterEffect" presetID="10" grpId="2" fill="hold">
                                  <p:stCondLst>
                                    <p:cond delay="0"/>
                                  </p:stCondLst>
                                  <p:iterate type="el" backwards="0">
                                    <p:tmAbs val="0"/>
                                  </p:iterate>
                                  <p:childTnLst>
                                    <p:set>
                                      <p:cBhvr>
                                        <p:cTn id="17" fill="hold"/>
                                        <p:tgtEl>
                                          <p:spTgt spid="618">
                                            <p:txEl>
                                              <p:pRg st="1" end="1"/>
                                            </p:txEl>
                                          </p:spTgt>
                                        </p:tgtEl>
                                        <p:attrNameLst>
                                          <p:attrName>style.visibility</p:attrName>
                                        </p:attrNameLst>
                                      </p:cBhvr>
                                      <p:to>
                                        <p:strVal val="visible"/>
                                      </p:to>
                                    </p:set>
                                    <p:animEffect filter="fade" transition="in">
                                      <p:cBhvr>
                                        <p:cTn id="18" dur="500"/>
                                        <p:tgtEl>
                                          <p:spTgt spid="618">
                                            <p:txEl>
                                              <p:pRg st="1" end="1"/>
                                            </p:txEl>
                                          </p:spTgt>
                                        </p:tgtEl>
                                      </p:cBhvr>
                                    </p:animEffect>
                                  </p:childTnLst>
                                </p:cTn>
                              </p:par>
                            </p:childTnLst>
                          </p:cTn>
                        </p:par>
                        <p:par>
                          <p:cTn id="19" fill="hold">
                            <p:stCondLst>
                              <p:cond delay="2822"/>
                            </p:stCondLst>
                            <p:childTnLst>
                              <p:par>
                                <p:cTn id="20" presetClass="entr" nodeType="afterEffect" presetID="10" grpId="2" fill="hold">
                                  <p:stCondLst>
                                    <p:cond delay="0"/>
                                  </p:stCondLst>
                                  <p:iterate type="el" backwards="0">
                                    <p:tmAbs val="0"/>
                                  </p:iterate>
                                  <p:childTnLst>
                                    <p:set>
                                      <p:cBhvr>
                                        <p:cTn id="21" fill="hold"/>
                                        <p:tgtEl>
                                          <p:spTgt spid="618">
                                            <p:txEl>
                                              <p:pRg st="2" end="2"/>
                                            </p:txEl>
                                          </p:spTgt>
                                        </p:tgtEl>
                                        <p:attrNameLst>
                                          <p:attrName>style.visibility</p:attrName>
                                        </p:attrNameLst>
                                      </p:cBhvr>
                                      <p:to>
                                        <p:strVal val="visible"/>
                                      </p:to>
                                    </p:set>
                                    <p:animEffect filter="fade" transition="in">
                                      <p:cBhvr>
                                        <p:cTn id="22" dur="500"/>
                                        <p:tgtEl>
                                          <p:spTgt spid="618">
                                            <p:txEl>
                                              <p:pRg st="2" end="2"/>
                                            </p:txEl>
                                          </p:spTgt>
                                        </p:tgtEl>
                                      </p:cBhvr>
                                    </p:animEffect>
                                  </p:childTnLst>
                                </p:cTn>
                              </p:par>
                            </p:childTnLst>
                          </p:cTn>
                        </p:par>
                        <p:par>
                          <p:cTn id="23" fill="hold">
                            <p:stCondLst>
                              <p:cond delay="3322"/>
                            </p:stCondLst>
                            <p:childTnLst>
                              <p:par>
                                <p:cTn id="24" presetClass="entr" nodeType="afterEffect" presetID="10" grpId="2" fill="hold">
                                  <p:stCondLst>
                                    <p:cond delay="0"/>
                                  </p:stCondLst>
                                  <p:iterate type="el" backwards="0">
                                    <p:tmAbs val="0"/>
                                  </p:iterate>
                                  <p:childTnLst>
                                    <p:set>
                                      <p:cBhvr>
                                        <p:cTn id="25" fill="hold"/>
                                        <p:tgtEl>
                                          <p:spTgt spid="618">
                                            <p:txEl>
                                              <p:pRg st="3" end="3"/>
                                            </p:txEl>
                                          </p:spTgt>
                                        </p:tgtEl>
                                        <p:attrNameLst>
                                          <p:attrName>style.visibility</p:attrName>
                                        </p:attrNameLst>
                                      </p:cBhvr>
                                      <p:to>
                                        <p:strVal val="visible"/>
                                      </p:to>
                                    </p:set>
                                    <p:animEffect filter="fade" transition="in">
                                      <p:cBhvr>
                                        <p:cTn id="26" dur="500"/>
                                        <p:tgtEl>
                                          <p:spTgt spid="61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ID="10" grpId="2" fill="hold">
                                  <p:stCondLst>
                                    <p:cond delay="0"/>
                                  </p:stCondLst>
                                  <p:iterate type="el" backwards="0">
                                    <p:tmAbs val="0"/>
                                  </p:iterate>
                                  <p:childTnLst>
                                    <p:set>
                                      <p:cBhvr>
                                        <p:cTn id="30" fill="hold"/>
                                        <p:tgtEl>
                                          <p:spTgt spid="618">
                                            <p:txEl>
                                              <p:pRg st="4" end="4"/>
                                            </p:txEl>
                                          </p:spTgt>
                                        </p:tgtEl>
                                        <p:attrNameLst>
                                          <p:attrName>style.visibility</p:attrName>
                                        </p:attrNameLst>
                                      </p:cBhvr>
                                      <p:to>
                                        <p:strVal val="visible"/>
                                      </p:to>
                                    </p:set>
                                    <p:animEffect filter="fade" transition="in">
                                      <p:cBhvr>
                                        <p:cTn id="31" dur="500"/>
                                        <p:tgtEl>
                                          <p:spTgt spid="618">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618" grpId="2"/>
      <p:bldP build="whole" bldLvl="1" animBg="1" rev="0" advAuto="0" spid="619"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3" name="Google Shape;56;p3"/>
          <p:cNvSpPr txBox="1"/>
          <p:nvPr>
            <p:ph type="sldNum" sz="quarter" idx="2"/>
          </p:nvPr>
        </p:nvSpPr>
        <p:spPr>
          <a:xfrm>
            <a:off x="11297916" y="6439568"/>
            <a:ext cx="250622"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4" name="Google Shape;353;p37"/>
          <p:cNvSpPr txBox="1"/>
          <p:nvPr>
            <p:ph type="title"/>
          </p:nvPr>
        </p:nvSpPr>
        <p:spPr>
          <a:xfrm>
            <a:off x="101320" y="331397"/>
            <a:ext cx="11340002" cy="700115"/>
          </a:xfrm>
          <a:prstGeom prst="rect">
            <a:avLst/>
          </a:prstGeom>
        </p:spPr>
        <p:txBody>
          <a:bodyPr/>
          <a:lstStyle>
            <a:lvl1pPr algn="ctr" defTabSz="886968">
              <a:defRPr b="1" sz="4171">
                <a:solidFill>
                  <a:srgbClr val="000000"/>
                </a:solidFill>
              </a:defRPr>
            </a:lvl1pPr>
          </a:lstStyle>
          <a:p>
            <a:pPr/>
            <a:r>
              <a:t>MEET OUR TEAM</a:t>
            </a:r>
          </a:p>
        </p:txBody>
      </p:sp>
      <p:sp>
        <p:nvSpPr>
          <p:cNvPr id="625" name="Google Shape;355;p37"/>
          <p:cNvSpPr txBox="1"/>
          <p:nvPr/>
        </p:nvSpPr>
        <p:spPr>
          <a:xfrm>
            <a:off x="7153270" y="4638309"/>
            <a:ext cx="2505125" cy="447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400">
                <a:solidFill>
                  <a:schemeClr val="accent4"/>
                </a:solidFill>
                <a:latin typeface="Trebuchet MS"/>
                <a:ea typeface="Trebuchet MS"/>
                <a:cs typeface="Trebuchet MS"/>
                <a:sym typeface="Trebuchet MS"/>
              </a:defRPr>
            </a:lvl1pPr>
          </a:lstStyle>
          <a:p>
            <a:pPr/>
            <a:r>
              <a:t>Khush Attarde</a:t>
            </a:r>
          </a:p>
        </p:txBody>
      </p:sp>
      <p:sp>
        <p:nvSpPr>
          <p:cNvPr id="626" name="Google Shape;358;p37"/>
          <p:cNvSpPr txBox="1"/>
          <p:nvPr/>
        </p:nvSpPr>
        <p:spPr>
          <a:xfrm>
            <a:off x="8637088" y="4641925"/>
            <a:ext cx="2048246" cy="110863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gn="ctr">
              <a:defRPr sz="1600">
                <a:latin typeface="Trebuchet MS"/>
                <a:ea typeface="Trebuchet MS"/>
                <a:cs typeface="Trebuchet MS"/>
                <a:sym typeface="Trebuchet MS"/>
              </a:defRPr>
            </a:lvl1pPr>
          </a:lstStyle>
          <a:p>
            <a:pPr/>
            <a:r>
              <a:t>.</a:t>
            </a:r>
          </a:p>
        </p:txBody>
      </p:sp>
      <p:sp>
        <p:nvSpPr>
          <p:cNvPr id="627" name="Google Shape;359;p37"/>
          <p:cNvSpPr txBox="1"/>
          <p:nvPr>
            <p:ph type="body" sz="quarter" idx="1"/>
          </p:nvPr>
        </p:nvSpPr>
        <p:spPr>
          <a:xfrm>
            <a:off x="3530050" y="3732524"/>
            <a:ext cx="2596501" cy="453901"/>
          </a:xfrm>
          <a:prstGeom prst="rect">
            <a:avLst/>
          </a:prstGeom>
        </p:spPr>
        <p:txBody>
          <a:bodyPr/>
          <a:lstStyle>
            <a:lvl1pPr marL="0">
              <a:spcBef>
                <a:spcPts val="0"/>
              </a:spcBef>
              <a:defRPr sz="2400"/>
            </a:lvl1pPr>
          </a:lstStyle>
          <a:p>
            <a:pPr/>
            <a:r>
              <a:t>Kashyap Mistry</a:t>
            </a:r>
          </a:p>
        </p:txBody>
      </p:sp>
      <p:sp>
        <p:nvSpPr>
          <p:cNvPr id="628" name="Google Shape;360;p37"/>
          <p:cNvSpPr txBox="1"/>
          <p:nvPr/>
        </p:nvSpPr>
        <p:spPr>
          <a:xfrm>
            <a:off x="1167899" y="5916874"/>
            <a:ext cx="2180451" cy="447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2400">
                <a:solidFill>
                  <a:schemeClr val="accent4"/>
                </a:solidFill>
                <a:latin typeface="Trebuchet MS"/>
                <a:ea typeface="Trebuchet MS"/>
                <a:cs typeface="Trebuchet MS"/>
                <a:sym typeface="Trebuchet MS"/>
              </a:defRPr>
            </a:lvl1pPr>
          </a:lstStyle>
          <a:p>
            <a:pPr/>
            <a:r>
              <a:t>A.P.S. Benipal</a:t>
            </a:r>
          </a:p>
        </p:txBody>
      </p:sp>
      <p:pic>
        <p:nvPicPr>
          <p:cNvPr id="629" name="Google Shape;361;p37" descr="Google Shape;361;p37"/>
          <p:cNvPicPr>
            <a:picLocks noChangeAspect="1"/>
          </p:cNvPicPr>
          <p:nvPr/>
        </p:nvPicPr>
        <p:blipFill>
          <a:blip r:embed="rId2">
            <a:extLst/>
          </a:blip>
          <a:stretch>
            <a:fillRect/>
          </a:stretch>
        </p:blipFill>
        <p:spPr>
          <a:xfrm>
            <a:off x="758374" y="3245654"/>
            <a:ext cx="2836451" cy="2671222"/>
          </a:xfrm>
          <a:prstGeom prst="rect">
            <a:avLst/>
          </a:prstGeom>
          <a:ln w="12700">
            <a:miter lim="400000"/>
          </a:ln>
        </p:spPr>
      </p:pic>
      <p:pic>
        <p:nvPicPr>
          <p:cNvPr id="630" name="Google Shape;362;p37" descr="Google Shape;362;p37"/>
          <p:cNvPicPr>
            <a:picLocks noChangeAspect="1"/>
          </p:cNvPicPr>
          <p:nvPr/>
        </p:nvPicPr>
        <p:blipFill>
          <a:blip r:embed="rId3">
            <a:extLst/>
          </a:blip>
          <a:stretch>
            <a:fillRect/>
          </a:stretch>
        </p:blipFill>
        <p:spPr>
          <a:xfrm>
            <a:off x="3747225" y="1183912"/>
            <a:ext cx="2396214" cy="2396214"/>
          </a:xfrm>
          <a:prstGeom prst="rect">
            <a:avLst/>
          </a:prstGeom>
          <a:ln w="12700">
            <a:miter lim="400000"/>
          </a:ln>
        </p:spPr>
      </p:pic>
      <p:pic>
        <p:nvPicPr>
          <p:cNvPr id="631" name="Google Shape;363;p37" descr="Google Shape;363;p37"/>
          <p:cNvPicPr>
            <a:picLocks noChangeAspect="1"/>
          </p:cNvPicPr>
          <p:nvPr/>
        </p:nvPicPr>
        <p:blipFill>
          <a:blip r:embed="rId4">
            <a:extLst/>
          </a:blip>
          <a:srcRect l="0" t="0" r="0" b="37385"/>
          <a:stretch>
            <a:fillRect/>
          </a:stretch>
        </p:blipFill>
        <p:spPr>
          <a:xfrm>
            <a:off x="7156360" y="2553225"/>
            <a:ext cx="2498951" cy="20850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3" name="Google Shape;56;p3"/>
          <p:cNvSpPr txBox="1"/>
          <p:nvPr>
            <p:ph type="sldNum" sz="quarter" idx="2"/>
          </p:nvPr>
        </p:nvSpPr>
        <p:spPr>
          <a:xfrm>
            <a:off x="11297916" y="6439568"/>
            <a:ext cx="250622"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4" name="Google Shape;368;p38"/>
          <p:cNvSpPr txBox="1"/>
          <p:nvPr>
            <p:ph type="title"/>
          </p:nvPr>
        </p:nvSpPr>
        <p:spPr>
          <a:xfrm>
            <a:off x="681513" y="294639"/>
            <a:ext cx="4275138" cy="830999"/>
          </a:xfrm>
          <a:prstGeom prst="rect">
            <a:avLst/>
          </a:prstGeom>
        </p:spPr>
        <p:txBody>
          <a:bodyPr/>
          <a:lstStyle/>
          <a:p>
            <a:pPr/>
            <a:r>
              <a:t>CREDITS</a:t>
            </a:r>
          </a:p>
        </p:txBody>
      </p:sp>
      <p:pic>
        <p:nvPicPr>
          <p:cNvPr id="635" name="Google Shape;369;p38" descr="Google Shape;369;p38"/>
          <p:cNvPicPr>
            <a:picLocks noChangeAspect="1"/>
          </p:cNvPicPr>
          <p:nvPr/>
        </p:nvPicPr>
        <p:blipFill>
          <a:blip r:embed="rId2">
            <a:extLst/>
          </a:blip>
          <a:srcRect l="0" t="96180" r="0" b="0"/>
          <a:stretch>
            <a:fillRect/>
          </a:stretch>
        </p:blipFill>
        <p:spPr>
          <a:xfrm>
            <a:off x="675956" y="6471919"/>
            <a:ext cx="2143126" cy="193041"/>
          </a:xfrm>
          <a:prstGeom prst="rect">
            <a:avLst/>
          </a:prstGeom>
          <a:ln w="12700">
            <a:miter lim="400000"/>
          </a:ln>
        </p:spPr>
      </p:pic>
      <p:graphicFrame>
        <p:nvGraphicFramePr>
          <p:cNvPr id="636" name="Google Shape;370;p38"/>
          <p:cNvGraphicFramePr/>
          <p:nvPr/>
        </p:nvGraphicFramePr>
        <p:xfrm>
          <a:off x="757235" y="1329265"/>
          <a:ext cx="8711877" cy="91102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212350"/>
                <a:gridCol w="3786375"/>
                <a:gridCol w="2713150"/>
              </a:tblGrid>
              <a:tr h="911025">
                <a:tc>
                  <a:txBody>
                    <a:bodyPr/>
                    <a:lstStyle/>
                    <a:p>
                      <a:pPr algn="ctr">
                        <a:defRPr b="1" sz="1400">
                          <a:solidFill>
                            <a:srgbClr val="FFFFFF"/>
                          </a:solidFill>
                          <a:sym typeface="Arial"/>
                        </a:defRPr>
                      </a:pPr>
                      <a:endParaRPr sz="2000"/>
                    </a:p>
                    <a:p>
                      <a:pPr algn="ctr">
                        <a:defRPr b="1" sz="2000">
                          <a:sym typeface="Arial"/>
                        </a:defRPr>
                      </a:pPr>
                      <a:r>
                        <a:t>Stakeholders</a:t>
                      </a:r>
                    </a:p>
                  </a:txBody>
                  <a:tcPr marL="45725" marR="45725" marT="45725" marB="45725" anchor="t" anchorCtr="0" horzOverflow="overflow">
                    <a:lnB w="38100">
                      <a:solidFill>
                        <a:srgbClr val="FFFFFF"/>
                      </a:solidFill>
                    </a:lnB>
                    <a:solidFill>
                      <a:schemeClr val="accent1"/>
                    </a:solidFill>
                  </a:tcPr>
                </a:tc>
                <a:tc>
                  <a:txBody>
                    <a:bodyPr/>
                    <a:lstStyle/>
                    <a:p>
                      <a:pPr algn="ctr">
                        <a:defRPr b="1" sz="1400">
                          <a:solidFill>
                            <a:srgbClr val="FFFFFF"/>
                          </a:solidFill>
                          <a:sym typeface="Arial"/>
                        </a:defRPr>
                      </a:pPr>
                      <a:endParaRPr sz="2000"/>
                    </a:p>
                    <a:p>
                      <a:pPr algn="ctr">
                        <a:defRPr b="1" sz="2000">
                          <a:sym typeface="Arial"/>
                        </a:defRPr>
                      </a:pPr>
                      <a:r>
                        <a:t>Subject Matter Experts(SMEs) </a:t>
                      </a:r>
                    </a:p>
                  </a:txBody>
                  <a:tcPr marL="45725" marR="45725" marT="45725" marB="45725" anchor="t" anchorCtr="0" horzOverflow="overflow">
                    <a:lnB w="38100">
                      <a:solidFill>
                        <a:srgbClr val="FFFFFF"/>
                      </a:solidFill>
                    </a:lnB>
                    <a:solidFill>
                      <a:schemeClr val="accent1"/>
                    </a:solidFill>
                  </a:tcPr>
                </a:tc>
                <a:tc>
                  <a:txBody>
                    <a:bodyPr/>
                    <a:lstStyle/>
                    <a:p>
                      <a:pPr algn="ctr">
                        <a:defRPr b="1" sz="1400">
                          <a:solidFill>
                            <a:srgbClr val="FFFFFF"/>
                          </a:solidFill>
                          <a:sym typeface="Arial"/>
                        </a:defRPr>
                      </a:pPr>
                      <a:endParaRPr sz="2000"/>
                    </a:p>
                    <a:p>
                      <a:pPr algn="ctr">
                        <a:defRPr b="1" sz="2000">
                          <a:sym typeface="Arial"/>
                        </a:defRPr>
                      </a:pPr>
                      <a:r>
                        <a:t>Coaches</a:t>
                      </a:r>
                    </a:p>
                  </a:txBody>
                  <a:tcPr marL="45725" marR="45725" marT="45725" marB="45725" anchor="t" anchorCtr="0" horzOverflow="overflow">
                    <a:lnB w="38100">
                      <a:solidFill>
                        <a:srgbClr val="FFFFFF"/>
                      </a:solidFill>
                    </a:lnB>
                    <a:solidFill>
                      <a:schemeClr val="accent1"/>
                    </a:solidFill>
                  </a:tcPr>
                </a:tc>
              </a:tr>
            </a:tbl>
          </a:graphicData>
        </a:graphic>
      </p:graphicFrame>
      <p:pic>
        <p:nvPicPr>
          <p:cNvPr id="637" name="Google Shape;371;p38" descr="Google Shape;371;p38"/>
          <p:cNvPicPr>
            <a:picLocks noChangeAspect="1"/>
          </p:cNvPicPr>
          <p:nvPr/>
        </p:nvPicPr>
        <p:blipFill>
          <a:blip r:embed="rId3">
            <a:extLst/>
          </a:blip>
          <a:stretch>
            <a:fillRect/>
          </a:stretch>
        </p:blipFill>
        <p:spPr>
          <a:xfrm>
            <a:off x="9330070" y="2628893"/>
            <a:ext cx="2003211" cy="386678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634"/>
                                        </p:tgtEl>
                                        <p:attrNameLst>
                                          <p:attrName>style.visibility</p:attrName>
                                        </p:attrNameLst>
                                      </p:cBhvr>
                                      <p:to>
                                        <p:strVal val="visible"/>
                                      </p:to>
                                    </p:set>
                                    <p:anim calcmode="lin" valueType="num">
                                      <p:cBhvr>
                                        <p:cTn id="7" dur="500" fill="hold"/>
                                        <p:tgtEl>
                                          <p:spTgt spid="634"/>
                                        </p:tgtEl>
                                        <p:attrNameLst>
                                          <p:attrName>ppt_w</p:attrName>
                                        </p:attrNameLst>
                                      </p:cBhvr>
                                      <p:tavLst>
                                        <p:tav tm="0">
                                          <p:val>
                                            <p:fltVal val="0"/>
                                          </p:val>
                                        </p:tav>
                                        <p:tav tm="100000">
                                          <p:val>
                                            <p:strVal val="#ppt_w"/>
                                          </p:val>
                                        </p:tav>
                                      </p:tavLst>
                                    </p:anim>
                                    <p:anim calcmode="lin" valueType="num">
                                      <p:cBhvr>
                                        <p:cTn id="8" dur="500" fill="hold"/>
                                        <p:tgtEl>
                                          <p:spTgt spid="63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10" grpId="2" fill="hold">
                                  <p:stCondLst>
                                    <p:cond delay="0"/>
                                  </p:stCondLst>
                                  <p:iterate type="el" backwards="0">
                                    <p:tmAbs val="0"/>
                                  </p:iterate>
                                  <p:childTnLst>
                                    <p:set>
                                      <p:cBhvr>
                                        <p:cTn id="12" fill="hold"/>
                                        <p:tgtEl>
                                          <p:spTgt spid="636"/>
                                        </p:tgtEl>
                                        <p:attrNameLst>
                                          <p:attrName>style.visibility</p:attrName>
                                        </p:attrNameLst>
                                      </p:cBhvr>
                                      <p:to>
                                        <p:strVal val="visible"/>
                                      </p:to>
                                    </p:set>
                                    <p:animEffect filter="fade" transition="in">
                                      <p:cBhvr>
                                        <p:cTn id="13" dur="1000"/>
                                        <p:tgtEl>
                                          <p:spTgt spid="6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36" grpId="2"/>
      <p:bldP build="whole" bldLvl="1" animBg="1" rev="0" advAuto="0" spid="634"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2F2F2"/>
        </a:solidFill>
      </p:bgPr>
    </p:bg>
    <p:spTree>
      <p:nvGrpSpPr>
        <p:cNvPr id="1" name=""/>
        <p:cNvGrpSpPr/>
        <p:nvPr/>
      </p:nvGrpSpPr>
      <p:grpSpPr>
        <a:xfrm>
          <a:off x="0" y="0"/>
          <a:ext cx="0" cy="0"/>
          <a:chOff x="0" y="0"/>
          <a:chExt cx="0" cy="0"/>
        </a:xfrm>
      </p:grpSpPr>
      <p:sp>
        <p:nvSpPr>
          <p:cNvPr id="310" name="Shape"/>
          <p:cNvSpPr/>
          <p:nvPr/>
        </p:nvSpPr>
        <p:spPr>
          <a:xfrm>
            <a:off x="-2749912" y="2313710"/>
            <a:ext cx="5476479" cy="13831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87" y="0"/>
                </a:moveTo>
                <a:lnTo>
                  <a:pt x="10887" y="7066"/>
                </a:lnTo>
                <a:lnTo>
                  <a:pt x="21600" y="7066"/>
                </a:lnTo>
                <a:lnTo>
                  <a:pt x="21600" y="0"/>
                </a:lnTo>
                <a:lnTo>
                  <a:pt x="10887" y="0"/>
                </a:lnTo>
                <a:close/>
                <a:moveTo>
                  <a:pt x="0" y="7667"/>
                </a:moveTo>
                <a:lnTo>
                  <a:pt x="0" y="14336"/>
                </a:lnTo>
                <a:lnTo>
                  <a:pt x="19210" y="14336"/>
                </a:lnTo>
                <a:lnTo>
                  <a:pt x="19210" y="7667"/>
                </a:lnTo>
                <a:lnTo>
                  <a:pt x="0" y="7667"/>
                </a:lnTo>
                <a:close/>
                <a:moveTo>
                  <a:pt x="0" y="14937"/>
                </a:moveTo>
                <a:lnTo>
                  <a:pt x="0" y="21600"/>
                </a:lnTo>
                <a:lnTo>
                  <a:pt x="7354" y="21600"/>
                </a:lnTo>
                <a:lnTo>
                  <a:pt x="7354" y="14937"/>
                </a:lnTo>
                <a:lnTo>
                  <a:pt x="0" y="14937"/>
                </a:lnTo>
                <a:close/>
              </a:path>
            </a:pathLst>
          </a:custGeom>
          <a:solidFill>
            <a:srgbClr val="FFFF00">
              <a:alpha val="50000"/>
            </a:srgbClr>
          </a:solidFill>
          <a:ln w="12700">
            <a:miter lim="400000"/>
          </a:ln>
        </p:spPr>
        <p:txBody>
          <a:bodyPr lIns="0" tIns="0" rIns="0" bIns="0"/>
          <a:lstStyle/>
          <a:p>
            <a:pPr/>
          </a:p>
        </p:txBody>
      </p:sp>
      <p:sp>
        <p:nvSpPr>
          <p:cNvPr id="311" name="Shape"/>
          <p:cNvSpPr/>
          <p:nvPr/>
        </p:nvSpPr>
        <p:spPr>
          <a:xfrm>
            <a:off x="-718741" y="2205831"/>
            <a:ext cx="6234510" cy="15986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2368" y="21600"/>
                </a:lnTo>
                <a:lnTo>
                  <a:pt x="12368" y="8446"/>
                </a:lnTo>
                <a:lnTo>
                  <a:pt x="21600" y="8446"/>
                </a:lnTo>
                <a:lnTo>
                  <a:pt x="21600" y="1298"/>
                </a:lnTo>
                <a:lnTo>
                  <a:pt x="12368" y="1298"/>
                </a:lnTo>
                <a:lnTo>
                  <a:pt x="12368" y="0"/>
                </a:lnTo>
                <a:lnTo>
                  <a:pt x="0" y="0"/>
                </a:lnTo>
                <a:close/>
              </a:path>
            </a:pathLst>
          </a:custGeom>
          <a:solidFill>
            <a:srgbClr val="F2F2F2"/>
          </a:solidFill>
          <a:ln w="12700">
            <a:miter lim="400000"/>
          </a:ln>
        </p:spPr>
        <p:txBody>
          <a:bodyPr lIns="0" tIns="0" rIns="0" bIns="0"/>
          <a:lstStyle/>
          <a:p>
            <a:pPr/>
          </a:p>
        </p:txBody>
      </p:sp>
      <p:sp>
        <p:nvSpPr>
          <p:cNvPr id="312" name="Rectangle"/>
          <p:cNvSpPr/>
          <p:nvPr/>
        </p:nvSpPr>
        <p:spPr>
          <a:xfrm>
            <a:off x="1812150" y="1831213"/>
            <a:ext cx="3706254" cy="951814"/>
          </a:xfrm>
          <a:prstGeom prst="rect">
            <a:avLst/>
          </a:prstGeom>
          <a:solidFill>
            <a:srgbClr val="F2F2F2"/>
          </a:solidFill>
          <a:ln w="12700">
            <a:miter lim="400000"/>
          </a:ln>
        </p:spPr>
        <p:txBody>
          <a:bodyPr lIns="0" tIns="0" rIns="0" bIns="0"/>
          <a:lstStyle/>
          <a:p>
            <a:pPr/>
          </a:p>
        </p:txBody>
      </p:sp>
      <p:sp>
        <p:nvSpPr>
          <p:cNvPr id="313" name="Google Shape;264;p27"/>
          <p:cNvSpPr txBox="1"/>
          <p:nvPr>
            <p:ph type="body" sz="half" idx="1"/>
          </p:nvPr>
        </p:nvSpPr>
        <p:spPr>
          <a:xfrm>
            <a:off x="2072767" y="1921390"/>
            <a:ext cx="6353517" cy="3345637"/>
          </a:xfrm>
          <a:prstGeom prst="rect">
            <a:avLst/>
          </a:prstGeom>
        </p:spPr>
        <p:txBody>
          <a:bodyPr/>
          <a:lstStyle/>
          <a:p>
            <a:pPr lvl="1" marL="285750" indent="171450">
              <a:lnSpc>
                <a:spcPct val="100000"/>
              </a:lnSpc>
              <a:spcBef>
                <a:spcPts val="0"/>
              </a:spcBef>
              <a:buSzTx/>
              <a:buNone/>
              <a:defRPr sz="2800">
                <a:latin typeface="Calibri"/>
                <a:ea typeface="Calibri"/>
                <a:cs typeface="Calibri"/>
                <a:sym typeface="Calibri"/>
              </a:defRPr>
            </a:pPr>
            <a:r>
              <a:t>Our project aims to create a AI model which can convert brain waves signal (receiving from headset) to hand movements which can further use in prosthetic arm, surgical robot arm, exoskeleton, etc.</a:t>
            </a:r>
          </a:p>
        </p:txBody>
      </p:sp>
      <p:sp>
        <p:nvSpPr>
          <p:cNvPr id="314" name="Google Shape;56;p3"/>
          <p:cNvSpPr txBox="1"/>
          <p:nvPr>
            <p:ph type="sldNum" sz="quarter" idx="2"/>
          </p:nvPr>
        </p:nvSpPr>
        <p:spPr>
          <a:xfrm>
            <a:off x="11371177" y="6439568"/>
            <a:ext cx="177361"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5" name="Google Shape;262;p27" descr="Google Shape;262;p27"/>
          <p:cNvPicPr>
            <a:picLocks noChangeAspect="1"/>
          </p:cNvPicPr>
          <p:nvPr/>
        </p:nvPicPr>
        <p:blipFill>
          <a:blip r:embed="rId2">
            <a:extLst/>
          </a:blip>
          <a:stretch>
            <a:fillRect/>
          </a:stretch>
        </p:blipFill>
        <p:spPr>
          <a:xfrm>
            <a:off x="467359" y="6410461"/>
            <a:ext cx="3706253" cy="296093"/>
          </a:xfrm>
          <a:prstGeom prst="rect">
            <a:avLst/>
          </a:prstGeom>
          <a:ln w="12700">
            <a:miter lim="400000"/>
          </a:ln>
        </p:spPr>
      </p:pic>
      <p:sp>
        <p:nvSpPr>
          <p:cNvPr id="316" name="Google Shape;265;p27"/>
          <p:cNvSpPr txBox="1"/>
          <p:nvPr>
            <p:ph type="title"/>
          </p:nvPr>
        </p:nvSpPr>
        <p:spPr>
          <a:xfrm>
            <a:off x="660400" y="646226"/>
            <a:ext cx="4275138" cy="977215"/>
          </a:xfrm>
          <a:prstGeom prst="rect">
            <a:avLst/>
          </a:prstGeom>
        </p:spPr>
        <p:txBody>
          <a:bodyPr/>
          <a:lstStyle/>
          <a:p>
            <a:pPr/>
            <a:r>
              <a:t>AGENDA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16"/>
                                        </p:tgtEl>
                                        <p:attrNameLst>
                                          <p:attrName>style.visibility</p:attrName>
                                        </p:attrNameLst>
                                      </p:cBhvr>
                                      <p:to>
                                        <p:strVal val="visible"/>
                                      </p:to>
                                    </p:set>
                                    <p:anim calcmode="lin" valueType="num">
                                      <p:cBhvr>
                                        <p:cTn id="7" dur="500" fill="hold"/>
                                        <p:tgtEl>
                                          <p:spTgt spid="316"/>
                                        </p:tgtEl>
                                        <p:attrNameLst>
                                          <p:attrName>ppt_w</p:attrName>
                                        </p:attrNameLst>
                                      </p:cBhvr>
                                      <p:tavLst>
                                        <p:tav tm="0">
                                          <p:val>
                                            <p:fltVal val="0"/>
                                          </p:val>
                                        </p:tav>
                                        <p:tav tm="100000">
                                          <p:val>
                                            <p:strVal val="#ppt_w"/>
                                          </p:val>
                                        </p:tav>
                                      </p:tavLst>
                                    </p:anim>
                                    <p:anim calcmode="lin" valueType="num">
                                      <p:cBhvr>
                                        <p:cTn id="8" dur="500" fill="hold"/>
                                        <p:tgtEl>
                                          <p:spTgt spid="31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Class="entr" nodeType="afterEffect" presetID="10" grpId="2" fill="hold">
                                  <p:stCondLst>
                                    <p:cond delay="0"/>
                                  </p:stCondLst>
                                  <p:iterate type="el" backwards="0">
                                    <p:tmAbs val="0"/>
                                  </p:iterate>
                                  <p:childTnLst>
                                    <p:set>
                                      <p:cBhvr>
                                        <p:cTn id="11" fill="hold"/>
                                        <p:tgtEl>
                                          <p:spTgt spid="313"/>
                                        </p:tgtEl>
                                        <p:attrNameLst>
                                          <p:attrName>style.visibility</p:attrName>
                                        </p:attrNameLst>
                                      </p:cBhvr>
                                      <p:to>
                                        <p:strVal val="visible"/>
                                      </p:to>
                                    </p:set>
                                    <p:animEffect filter="fade" transition="in">
                                      <p:cBhvr>
                                        <p:cTn id="12" dur="1000"/>
                                        <p:tgtEl>
                                          <p:spTgt spid="313"/>
                                        </p:tgtEl>
                                      </p:cBhvr>
                                    </p:animEffect>
                                  </p:childTnLst>
                                </p:cTn>
                              </p:par>
                            </p:childTnLst>
                          </p:cTn>
                        </p:par>
                      </p:childTnLst>
                    </p:cTn>
                  </p:par>
                  <p:par>
                    <p:cTn id="13" fill="hold">
                      <p:stCondLst>
                        <p:cond delay="indefinite"/>
                      </p:stCondLst>
                      <p:childTnLst>
                        <p:par>
                          <p:cTn id="14" fill="hold">
                            <p:stCondLst>
                              <p:cond delay="0"/>
                            </p:stCondLst>
                            <p:childTnLst>
                              <p:par>
                                <p:cTn id="15" presetClass="path" nodeType="clickEffect" presetSubtype="0" presetID="-1" grpId="3" accel="50000" decel="50000" fill="hold">
                                  <p:stCondLst>
                                    <p:cond delay="0"/>
                                  </p:stCondLst>
                                  <p:childTnLst>
                                    <p:animMotion path="M 0.000000 0.000000 L 0.449001 -0.000000" origin="layout" pathEditMode="relative">
                                      <p:cBhvr>
                                        <p:cTn id="16" dur="1000" fill="hold"/>
                                        <p:tgtEl>
                                          <p:spTgt spid="310"/>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6" grpId="1"/>
      <p:bldP build="whole" bldLvl="1" animBg="1" rev="0" advAuto="0" spid="313"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Google Shape;56;p3"/>
          <p:cNvSpPr txBox="1"/>
          <p:nvPr>
            <p:ph type="sldNum" sz="quarter" idx="2"/>
          </p:nvPr>
        </p:nvSpPr>
        <p:spPr>
          <a:xfrm>
            <a:off x="11371177" y="6439568"/>
            <a:ext cx="177361"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 name="Google Shape;270;p28"/>
          <p:cNvSpPr txBox="1"/>
          <p:nvPr>
            <p:ph type="title"/>
          </p:nvPr>
        </p:nvSpPr>
        <p:spPr>
          <a:xfrm>
            <a:off x="567697" y="780454"/>
            <a:ext cx="7110622" cy="933885"/>
          </a:xfrm>
          <a:prstGeom prst="rect">
            <a:avLst/>
          </a:prstGeom>
        </p:spPr>
        <p:txBody>
          <a:bodyPr/>
          <a:lstStyle/>
          <a:p>
            <a:pPr/>
            <a:r>
              <a:t>PROBLEM  STATEMENT</a:t>
            </a:r>
          </a:p>
        </p:txBody>
      </p:sp>
      <p:pic>
        <p:nvPicPr>
          <p:cNvPr id="320" name="Google Shape;271;p28" descr="Google Shape;271;p28"/>
          <p:cNvPicPr>
            <a:picLocks noChangeAspect="1"/>
          </p:cNvPicPr>
          <p:nvPr/>
        </p:nvPicPr>
        <p:blipFill>
          <a:blip r:embed="rId2">
            <a:extLst/>
          </a:blip>
          <a:stretch>
            <a:fillRect/>
          </a:stretch>
        </p:blipFill>
        <p:spPr>
          <a:xfrm>
            <a:off x="6730476" y="2538294"/>
            <a:ext cx="2760759" cy="3264409"/>
          </a:xfrm>
          <a:prstGeom prst="rect">
            <a:avLst/>
          </a:prstGeom>
          <a:ln w="12700">
            <a:miter lim="400000"/>
          </a:ln>
        </p:spPr>
      </p:pic>
      <p:pic>
        <p:nvPicPr>
          <p:cNvPr id="321" name="Google Shape;272;p28" descr="Google Shape;272;p28"/>
          <p:cNvPicPr>
            <a:picLocks noChangeAspect="1"/>
          </p:cNvPicPr>
          <p:nvPr/>
        </p:nvPicPr>
        <p:blipFill>
          <a:blip r:embed="rId3">
            <a:extLst/>
          </a:blip>
          <a:srcRect l="0" t="96180" r="0" b="0"/>
          <a:stretch>
            <a:fillRect/>
          </a:stretch>
        </p:blipFill>
        <p:spPr>
          <a:xfrm>
            <a:off x="675956" y="6471919"/>
            <a:ext cx="2143126" cy="193041"/>
          </a:xfrm>
          <a:prstGeom prst="rect">
            <a:avLst/>
          </a:prstGeom>
          <a:ln w="12700">
            <a:miter lim="400000"/>
          </a:ln>
        </p:spPr>
      </p:pic>
      <p:sp>
        <p:nvSpPr>
          <p:cNvPr id="322" name="Google Shape;273;p28"/>
          <p:cNvSpPr txBox="1"/>
          <p:nvPr/>
        </p:nvSpPr>
        <p:spPr>
          <a:xfrm>
            <a:off x="615068" y="2539042"/>
            <a:ext cx="5670952" cy="260223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just">
              <a:defRPr sz="2400">
                <a:latin typeface="Calibri"/>
                <a:ea typeface="Calibri"/>
                <a:cs typeface="Calibri"/>
                <a:sym typeface="Calibri"/>
              </a:defRPr>
            </a:lvl1pPr>
          </a:lstStyle>
          <a:p>
            <a:pPr/>
            <a:r>
              <a:t>Specially Abled People face many issues in their day to day life, even with prosthetic arm/leg based on nerve recognition fails at higher sensitivity. Here, we propose one time solution to directly take input from brain and connecting prosthetic arm/leg through brain wave recognition.</a:t>
            </a:r>
          </a:p>
        </p:txBody>
      </p:sp>
      <p:pic>
        <p:nvPicPr>
          <p:cNvPr id="323" name="happy-bearded-humble-man-left-hand-over-blue-background-wearing-t-shirt-has-tattoes-his-arms-one-holding-170576504.jpeg" descr="happy-bearded-humble-man-left-hand-over-blue-background-wearing-t-shirt-has-tattoes-his-arms-one-holding-170576504.jpeg"/>
          <p:cNvPicPr>
            <a:picLocks noChangeAspect="1"/>
          </p:cNvPicPr>
          <p:nvPr/>
        </p:nvPicPr>
        <p:blipFill>
          <a:blip r:embed="rId4">
            <a:extLst/>
          </a:blip>
          <a:srcRect l="43199" t="15258" r="24837" b="0"/>
          <a:stretch>
            <a:fillRect/>
          </a:stretch>
        </p:blipFill>
        <p:spPr>
          <a:xfrm>
            <a:off x="-2838394" y="1998925"/>
            <a:ext cx="2759706" cy="4874676"/>
          </a:xfrm>
          <a:custGeom>
            <a:avLst/>
            <a:gdLst/>
            <a:ahLst/>
            <a:cxnLst>
              <a:cxn ang="0">
                <a:pos x="wd2" y="hd2"/>
              </a:cxn>
              <a:cxn ang="5400000">
                <a:pos x="wd2" y="hd2"/>
              </a:cxn>
              <a:cxn ang="10800000">
                <a:pos x="wd2" y="hd2"/>
              </a:cxn>
              <a:cxn ang="16200000">
                <a:pos x="wd2" y="hd2"/>
              </a:cxn>
            </a:cxnLst>
            <a:rect l="0" t="0" r="r" b="b"/>
            <a:pathLst>
              <a:path w="21554" h="21594" fill="norm" stroke="1" extrusionOk="0">
                <a:moveTo>
                  <a:pt x="11243" y="1"/>
                </a:moveTo>
                <a:cubicBezTo>
                  <a:pt x="10724" y="-6"/>
                  <a:pt x="10473" y="18"/>
                  <a:pt x="9866" y="138"/>
                </a:cubicBezTo>
                <a:cubicBezTo>
                  <a:pt x="9207" y="269"/>
                  <a:pt x="9053" y="324"/>
                  <a:pt x="8496" y="625"/>
                </a:cubicBezTo>
                <a:cubicBezTo>
                  <a:pt x="7692" y="1060"/>
                  <a:pt x="7535" y="1284"/>
                  <a:pt x="7535" y="2012"/>
                </a:cubicBezTo>
                <a:cubicBezTo>
                  <a:pt x="7535" y="2511"/>
                  <a:pt x="7537" y="2512"/>
                  <a:pt x="7306" y="2575"/>
                </a:cubicBezTo>
                <a:cubicBezTo>
                  <a:pt x="7091" y="2633"/>
                  <a:pt x="7072" y="2662"/>
                  <a:pt x="7049" y="2962"/>
                </a:cubicBezTo>
                <a:cubicBezTo>
                  <a:pt x="7028" y="3226"/>
                  <a:pt x="7054" y="3312"/>
                  <a:pt x="7194" y="3424"/>
                </a:cubicBezTo>
                <a:cubicBezTo>
                  <a:pt x="7301" y="3509"/>
                  <a:pt x="7368" y="3636"/>
                  <a:pt x="7368" y="3756"/>
                </a:cubicBezTo>
                <a:cubicBezTo>
                  <a:pt x="7368" y="3864"/>
                  <a:pt x="7404" y="3952"/>
                  <a:pt x="7449" y="3952"/>
                </a:cubicBezTo>
                <a:cubicBezTo>
                  <a:pt x="7583" y="3952"/>
                  <a:pt x="7733" y="4155"/>
                  <a:pt x="7721" y="4323"/>
                </a:cubicBezTo>
                <a:cubicBezTo>
                  <a:pt x="7716" y="4409"/>
                  <a:pt x="7746" y="4533"/>
                  <a:pt x="7790" y="4599"/>
                </a:cubicBezTo>
                <a:cubicBezTo>
                  <a:pt x="7834" y="4664"/>
                  <a:pt x="7890" y="4916"/>
                  <a:pt x="7914" y="5159"/>
                </a:cubicBezTo>
                <a:cubicBezTo>
                  <a:pt x="7937" y="5402"/>
                  <a:pt x="7988" y="5715"/>
                  <a:pt x="8028" y="5854"/>
                </a:cubicBezTo>
                <a:cubicBezTo>
                  <a:pt x="8068" y="5993"/>
                  <a:pt x="8078" y="6115"/>
                  <a:pt x="8047" y="6126"/>
                </a:cubicBezTo>
                <a:cubicBezTo>
                  <a:pt x="8016" y="6137"/>
                  <a:pt x="7669" y="6192"/>
                  <a:pt x="7278" y="6248"/>
                </a:cubicBezTo>
                <a:cubicBezTo>
                  <a:pt x="6887" y="6304"/>
                  <a:pt x="6189" y="6423"/>
                  <a:pt x="5725" y="6511"/>
                </a:cubicBezTo>
                <a:cubicBezTo>
                  <a:pt x="5262" y="6600"/>
                  <a:pt x="4733" y="6688"/>
                  <a:pt x="4550" y="6707"/>
                </a:cubicBezTo>
                <a:cubicBezTo>
                  <a:pt x="4162" y="6745"/>
                  <a:pt x="3694" y="6889"/>
                  <a:pt x="3624" y="6993"/>
                </a:cubicBezTo>
                <a:cubicBezTo>
                  <a:pt x="3596" y="7033"/>
                  <a:pt x="3616" y="7109"/>
                  <a:pt x="3664" y="7160"/>
                </a:cubicBezTo>
                <a:cubicBezTo>
                  <a:pt x="3732" y="7233"/>
                  <a:pt x="3720" y="7258"/>
                  <a:pt x="3614" y="7281"/>
                </a:cubicBezTo>
                <a:cubicBezTo>
                  <a:pt x="3540" y="7298"/>
                  <a:pt x="3437" y="7288"/>
                  <a:pt x="3385" y="7259"/>
                </a:cubicBezTo>
                <a:cubicBezTo>
                  <a:pt x="3315" y="7219"/>
                  <a:pt x="3238" y="7231"/>
                  <a:pt x="3094" y="7308"/>
                </a:cubicBezTo>
                <a:cubicBezTo>
                  <a:pt x="2987" y="7365"/>
                  <a:pt x="2901" y="7437"/>
                  <a:pt x="2901" y="7468"/>
                </a:cubicBezTo>
                <a:cubicBezTo>
                  <a:pt x="2901" y="7499"/>
                  <a:pt x="2824" y="7563"/>
                  <a:pt x="2731" y="7610"/>
                </a:cubicBezTo>
                <a:cubicBezTo>
                  <a:pt x="2638" y="7658"/>
                  <a:pt x="2564" y="7723"/>
                  <a:pt x="2564" y="7754"/>
                </a:cubicBezTo>
                <a:cubicBezTo>
                  <a:pt x="2564" y="7786"/>
                  <a:pt x="2487" y="7868"/>
                  <a:pt x="2393" y="7935"/>
                </a:cubicBezTo>
                <a:cubicBezTo>
                  <a:pt x="2280" y="8017"/>
                  <a:pt x="2210" y="8152"/>
                  <a:pt x="2188" y="8336"/>
                </a:cubicBezTo>
                <a:cubicBezTo>
                  <a:pt x="2170" y="8489"/>
                  <a:pt x="2117" y="8688"/>
                  <a:pt x="2068" y="8778"/>
                </a:cubicBezTo>
                <a:cubicBezTo>
                  <a:pt x="2001" y="8899"/>
                  <a:pt x="2002" y="8958"/>
                  <a:pt x="2077" y="9010"/>
                </a:cubicBezTo>
                <a:cubicBezTo>
                  <a:pt x="2158" y="9065"/>
                  <a:pt x="2138" y="9098"/>
                  <a:pt x="1975" y="9173"/>
                </a:cubicBezTo>
                <a:cubicBezTo>
                  <a:pt x="1800" y="9253"/>
                  <a:pt x="1786" y="9278"/>
                  <a:pt x="1875" y="9359"/>
                </a:cubicBezTo>
                <a:cubicBezTo>
                  <a:pt x="1944" y="9422"/>
                  <a:pt x="1977" y="9652"/>
                  <a:pt x="1971" y="10038"/>
                </a:cubicBezTo>
                <a:cubicBezTo>
                  <a:pt x="1960" y="10942"/>
                  <a:pt x="1978" y="10895"/>
                  <a:pt x="1637" y="10915"/>
                </a:cubicBezTo>
                <a:cubicBezTo>
                  <a:pt x="1149" y="10945"/>
                  <a:pt x="1085" y="10969"/>
                  <a:pt x="1243" y="11068"/>
                </a:cubicBezTo>
                <a:cubicBezTo>
                  <a:pt x="1344" y="11132"/>
                  <a:pt x="1357" y="11167"/>
                  <a:pt x="1286" y="11207"/>
                </a:cubicBezTo>
                <a:cubicBezTo>
                  <a:pt x="1234" y="11237"/>
                  <a:pt x="1182" y="11348"/>
                  <a:pt x="1172" y="11453"/>
                </a:cubicBezTo>
                <a:cubicBezTo>
                  <a:pt x="1161" y="11559"/>
                  <a:pt x="1083" y="11726"/>
                  <a:pt x="998" y="11826"/>
                </a:cubicBezTo>
                <a:cubicBezTo>
                  <a:pt x="888" y="11956"/>
                  <a:pt x="839" y="12149"/>
                  <a:pt x="818" y="12510"/>
                </a:cubicBezTo>
                <a:cubicBezTo>
                  <a:pt x="781" y="13160"/>
                  <a:pt x="765" y="13260"/>
                  <a:pt x="688" y="13303"/>
                </a:cubicBezTo>
                <a:cubicBezTo>
                  <a:pt x="653" y="13323"/>
                  <a:pt x="623" y="13401"/>
                  <a:pt x="623" y="13477"/>
                </a:cubicBezTo>
                <a:cubicBezTo>
                  <a:pt x="623" y="13552"/>
                  <a:pt x="569" y="13661"/>
                  <a:pt x="502" y="13720"/>
                </a:cubicBezTo>
                <a:cubicBezTo>
                  <a:pt x="251" y="13939"/>
                  <a:pt x="-31" y="14582"/>
                  <a:pt x="3" y="14853"/>
                </a:cubicBezTo>
                <a:cubicBezTo>
                  <a:pt x="24" y="15018"/>
                  <a:pt x="92" y="15164"/>
                  <a:pt x="198" y="15277"/>
                </a:cubicBezTo>
                <a:cubicBezTo>
                  <a:pt x="248" y="15330"/>
                  <a:pt x="288" y="15410"/>
                  <a:pt x="288" y="15457"/>
                </a:cubicBezTo>
                <a:cubicBezTo>
                  <a:pt x="288" y="15597"/>
                  <a:pt x="653" y="15854"/>
                  <a:pt x="921" y="15901"/>
                </a:cubicBezTo>
                <a:cubicBezTo>
                  <a:pt x="1060" y="15926"/>
                  <a:pt x="1609" y="15948"/>
                  <a:pt x="2142" y="15951"/>
                </a:cubicBezTo>
                <a:cubicBezTo>
                  <a:pt x="3031" y="15954"/>
                  <a:pt x="3902" y="16036"/>
                  <a:pt x="3850" y="16112"/>
                </a:cubicBezTo>
                <a:cubicBezTo>
                  <a:pt x="3838" y="16129"/>
                  <a:pt x="3828" y="16189"/>
                  <a:pt x="3828" y="16244"/>
                </a:cubicBezTo>
                <a:cubicBezTo>
                  <a:pt x="3828" y="16304"/>
                  <a:pt x="3759" y="16354"/>
                  <a:pt x="3658" y="16369"/>
                </a:cubicBezTo>
                <a:cubicBezTo>
                  <a:pt x="3564" y="16383"/>
                  <a:pt x="3490" y="16433"/>
                  <a:pt x="3490" y="16483"/>
                </a:cubicBezTo>
                <a:cubicBezTo>
                  <a:pt x="3490" y="16586"/>
                  <a:pt x="3579" y="16600"/>
                  <a:pt x="3723" y="16518"/>
                </a:cubicBezTo>
                <a:cubicBezTo>
                  <a:pt x="3798" y="16476"/>
                  <a:pt x="3836" y="16482"/>
                  <a:pt x="3878" y="16545"/>
                </a:cubicBezTo>
                <a:cubicBezTo>
                  <a:pt x="3908" y="16590"/>
                  <a:pt x="3909" y="16639"/>
                  <a:pt x="3881" y="16656"/>
                </a:cubicBezTo>
                <a:cubicBezTo>
                  <a:pt x="3852" y="16672"/>
                  <a:pt x="3870" y="16712"/>
                  <a:pt x="3918" y="16745"/>
                </a:cubicBezTo>
                <a:cubicBezTo>
                  <a:pt x="4031" y="16822"/>
                  <a:pt x="4053" y="17455"/>
                  <a:pt x="3946" y="17538"/>
                </a:cubicBezTo>
                <a:cubicBezTo>
                  <a:pt x="3830" y="17627"/>
                  <a:pt x="3684" y="17911"/>
                  <a:pt x="3670" y="18076"/>
                </a:cubicBezTo>
                <a:cubicBezTo>
                  <a:pt x="3664" y="18153"/>
                  <a:pt x="3583" y="18257"/>
                  <a:pt x="3490" y="18306"/>
                </a:cubicBezTo>
                <a:cubicBezTo>
                  <a:pt x="3398" y="18355"/>
                  <a:pt x="3323" y="18448"/>
                  <a:pt x="3323" y="18514"/>
                </a:cubicBezTo>
                <a:cubicBezTo>
                  <a:pt x="3323" y="18648"/>
                  <a:pt x="3086" y="18880"/>
                  <a:pt x="2985" y="18844"/>
                </a:cubicBezTo>
                <a:cubicBezTo>
                  <a:pt x="2885" y="18809"/>
                  <a:pt x="2717" y="19245"/>
                  <a:pt x="2722" y="19525"/>
                </a:cubicBezTo>
                <a:cubicBezTo>
                  <a:pt x="2724" y="19662"/>
                  <a:pt x="2691" y="19787"/>
                  <a:pt x="2647" y="19803"/>
                </a:cubicBezTo>
                <a:cubicBezTo>
                  <a:pt x="2600" y="19819"/>
                  <a:pt x="2606" y="19866"/>
                  <a:pt x="2666" y="19920"/>
                </a:cubicBezTo>
                <a:cubicBezTo>
                  <a:pt x="2747" y="19994"/>
                  <a:pt x="2739" y="20029"/>
                  <a:pt x="2610" y="20110"/>
                </a:cubicBezTo>
                <a:cubicBezTo>
                  <a:pt x="2456" y="20207"/>
                  <a:pt x="2452" y="20211"/>
                  <a:pt x="2607" y="20275"/>
                </a:cubicBezTo>
                <a:cubicBezTo>
                  <a:pt x="2759" y="20339"/>
                  <a:pt x="2758" y="20346"/>
                  <a:pt x="2539" y="20509"/>
                </a:cubicBezTo>
                <a:cubicBezTo>
                  <a:pt x="2296" y="20690"/>
                  <a:pt x="2252" y="20823"/>
                  <a:pt x="2405" y="20910"/>
                </a:cubicBezTo>
                <a:cubicBezTo>
                  <a:pt x="2549" y="20991"/>
                  <a:pt x="2376" y="21235"/>
                  <a:pt x="2176" y="21235"/>
                </a:cubicBezTo>
                <a:cubicBezTo>
                  <a:pt x="2050" y="21236"/>
                  <a:pt x="2010" y="21275"/>
                  <a:pt x="1990" y="21415"/>
                </a:cubicBezTo>
                <a:lnTo>
                  <a:pt x="1962" y="21594"/>
                </a:lnTo>
                <a:lnTo>
                  <a:pt x="18917" y="21594"/>
                </a:lnTo>
                <a:lnTo>
                  <a:pt x="18917" y="21483"/>
                </a:lnTo>
                <a:cubicBezTo>
                  <a:pt x="18917" y="21423"/>
                  <a:pt x="18954" y="21352"/>
                  <a:pt x="19001" y="21325"/>
                </a:cubicBezTo>
                <a:cubicBezTo>
                  <a:pt x="19060" y="21292"/>
                  <a:pt x="19034" y="21248"/>
                  <a:pt x="18917" y="21188"/>
                </a:cubicBezTo>
                <a:cubicBezTo>
                  <a:pt x="18790" y="21123"/>
                  <a:pt x="18747" y="21041"/>
                  <a:pt x="18747" y="20866"/>
                </a:cubicBezTo>
                <a:cubicBezTo>
                  <a:pt x="18747" y="20686"/>
                  <a:pt x="18697" y="20593"/>
                  <a:pt x="18527" y="20467"/>
                </a:cubicBezTo>
                <a:cubicBezTo>
                  <a:pt x="18405" y="20376"/>
                  <a:pt x="18242" y="20307"/>
                  <a:pt x="18167" y="20314"/>
                </a:cubicBezTo>
                <a:cubicBezTo>
                  <a:pt x="18034" y="20326"/>
                  <a:pt x="18017" y="20285"/>
                  <a:pt x="17984" y="19861"/>
                </a:cubicBezTo>
                <a:cubicBezTo>
                  <a:pt x="17981" y="19814"/>
                  <a:pt x="17924" y="19718"/>
                  <a:pt x="17857" y="19646"/>
                </a:cubicBezTo>
                <a:cubicBezTo>
                  <a:pt x="17711" y="19487"/>
                  <a:pt x="17704" y="19385"/>
                  <a:pt x="17833" y="19312"/>
                </a:cubicBezTo>
                <a:cubicBezTo>
                  <a:pt x="17905" y="19271"/>
                  <a:pt x="17887" y="19262"/>
                  <a:pt x="17764" y="19280"/>
                </a:cubicBezTo>
                <a:cubicBezTo>
                  <a:pt x="17666" y="19295"/>
                  <a:pt x="17542" y="19267"/>
                  <a:pt x="17451" y="19210"/>
                </a:cubicBezTo>
                <a:cubicBezTo>
                  <a:pt x="17305" y="19119"/>
                  <a:pt x="17307" y="19113"/>
                  <a:pt x="17479" y="19061"/>
                </a:cubicBezTo>
                <a:cubicBezTo>
                  <a:pt x="17577" y="19031"/>
                  <a:pt x="17738" y="19022"/>
                  <a:pt x="17836" y="19040"/>
                </a:cubicBezTo>
                <a:cubicBezTo>
                  <a:pt x="18005" y="19070"/>
                  <a:pt x="18010" y="19059"/>
                  <a:pt x="17957" y="18790"/>
                </a:cubicBezTo>
                <a:cubicBezTo>
                  <a:pt x="17878" y="18395"/>
                  <a:pt x="17857" y="18332"/>
                  <a:pt x="17786" y="18224"/>
                </a:cubicBezTo>
                <a:cubicBezTo>
                  <a:pt x="17546" y="17860"/>
                  <a:pt x="17497" y="17756"/>
                  <a:pt x="17538" y="17695"/>
                </a:cubicBezTo>
                <a:cubicBezTo>
                  <a:pt x="17564" y="17656"/>
                  <a:pt x="17534" y="17591"/>
                  <a:pt x="17473" y="17549"/>
                </a:cubicBezTo>
                <a:cubicBezTo>
                  <a:pt x="17379" y="17484"/>
                  <a:pt x="17388" y="17463"/>
                  <a:pt x="17519" y="17408"/>
                </a:cubicBezTo>
                <a:cubicBezTo>
                  <a:pt x="17660" y="17350"/>
                  <a:pt x="17670" y="17297"/>
                  <a:pt x="17619" y="16875"/>
                </a:cubicBezTo>
                <a:cubicBezTo>
                  <a:pt x="17548" y="16291"/>
                  <a:pt x="17553" y="16140"/>
                  <a:pt x="17647" y="16075"/>
                </a:cubicBezTo>
                <a:cubicBezTo>
                  <a:pt x="17687" y="16047"/>
                  <a:pt x="17747" y="15921"/>
                  <a:pt x="17780" y="15796"/>
                </a:cubicBezTo>
                <a:cubicBezTo>
                  <a:pt x="17813" y="15671"/>
                  <a:pt x="17872" y="15557"/>
                  <a:pt x="17913" y="15543"/>
                </a:cubicBezTo>
                <a:cubicBezTo>
                  <a:pt x="17954" y="15528"/>
                  <a:pt x="17988" y="15452"/>
                  <a:pt x="17988" y="15374"/>
                </a:cubicBezTo>
                <a:cubicBezTo>
                  <a:pt x="17988" y="15289"/>
                  <a:pt x="18043" y="15220"/>
                  <a:pt x="18121" y="15203"/>
                </a:cubicBezTo>
                <a:cubicBezTo>
                  <a:pt x="18193" y="15188"/>
                  <a:pt x="18231" y="15147"/>
                  <a:pt x="18208" y="15112"/>
                </a:cubicBezTo>
                <a:cubicBezTo>
                  <a:pt x="18184" y="15077"/>
                  <a:pt x="18198" y="15036"/>
                  <a:pt x="18239" y="15022"/>
                </a:cubicBezTo>
                <a:cubicBezTo>
                  <a:pt x="18308" y="14998"/>
                  <a:pt x="18443" y="14674"/>
                  <a:pt x="18449" y="14519"/>
                </a:cubicBezTo>
                <a:cubicBezTo>
                  <a:pt x="18451" y="14478"/>
                  <a:pt x="18561" y="14437"/>
                  <a:pt x="18707" y="14423"/>
                </a:cubicBezTo>
                <a:cubicBezTo>
                  <a:pt x="18873" y="14406"/>
                  <a:pt x="18922" y="14384"/>
                  <a:pt x="18852" y="14359"/>
                </a:cubicBezTo>
                <a:cubicBezTo>
                  <a:pt x="18679" y="14298"/>
                  <a:pt x="18734" y="14105"/>
                  <a:pt x="18967" y="13948"/>
                </a:cubicBezTo>
                <a:cubicBezTo>
                  <a:pt x="19087" y="13867"/>
                  <a:pt x="19158" y="13800"/>
                  <a:pt x="19125" y="13800"/>
                </a:cubicBezTo>
                <a:cubicBezTo>
                  <a:pt x="19092" y="13800"/>
                  <a:pt x="19108" y="13772"/>
                  <a:pt x="19159" y="13737"/>
                </a:cubicBezTo>
                <a:cubicBezTo>
                  <a:pt x="19211" y="13702"/>
                  <a:pt x="19229" y="13659"/>
                  <a:pt x="19199" y="13642"/>
                </a:cubicBezTo>
                <a:cubicBezTo>
                  <a:pt x="19170" y="13626"/>
                  <a:pt x="19180" y="13584"/>
                  <a:pt x="19224" y="13551"/>
                </a:cubicBezTo>
                <a:cubicBezTo>
                  <a:pt x="19269" y="13517"/>
                  <a:pt x="19355" y="13372"/>
                  <a:pt x="19416" y="13227"/>
                </a:cubicBezTo>
                <a:cubicBezTo>
                  <a:pt x="19478" y="13083"/>
                  <a:pt x="19557" y="12942"/>
                  <a:pt x="19593" y="12916"/>
                </a:cubicBezTo>
                <a:cubicBezTo>
                  <a:pt x="19629" y="12890"/>
                  <a:pt x="19686" y="12761"/>
                  <a:pt x="19720" y="12630"/>
                </a:cubicBezTo>
                <a:cubicBezTo>
                  <a:pt x="19839" y="12168"/>
                  <a:pt x="19825" y="12176"/>
                  <a:pt x="20675" y="12176"/>
                </a:cubicBezTo>
                <a:cubicBezTo>
                  <a:pt x="21174" y="12176"/>
                  <a:pt x="21452" y="12156"/>
                  <a:pt x="21509" y="12116"/>
                </a:cubicBezTo>
                <a:cubicBezTo>
                  <a:pt x="21562" y="12079"/>
                  <a:pt x="21569" y="11940"/>
                  <a:pt x="21527" y="11745"/>
                </a:cubicBezTo>
                <a:cubicBezTo>
                  <a:pt x="21491" y="11574"/>
                  <a:pt x="21413" y="11123"/>
                  <a:pt x="21357" y="10741"/>
                </a:cubicBezTo>
                <a:cubicBezTo>
                  <a:pt x="21301" y="10360"/>
                  <a:pt x="21203" y="9855"/>
                  <a:pt x="21137" y="9618"/>
                </a:cubicBezTo>
                <a:cubicBezTo>
                  <a:pt x="21071" y="9381"/>
                  <a:pt x="20980" y="9047"/>
                  <a:pt x="20935" y="8876"/>
                </a:cubicBezTo>
                <a:cubicBezTo>
                  <a:pt x="20890" y="8705"/>
                  <a:pt x="20810" y="8501"/>
                  <a:pt x="20759" y="8422"/>
                </a:cubicBezTo>
                <a:cubicBezTo>
                  <a:pt x="20611" y="8197"/>
                  <a:pt x="20238" y="7774"/>
                  <a:pt x="20163" y="7747"/>
                </a:cubicBezTo>
                <a:cubicBezTo>
                  <a:pt x="20053" y="7708"/>
                  <a:pt x="20086" y="7943"/>
                  <a:pt x="20201" y="8009"/>
                </a:cubicBezTo>
                <a:cubicBezTo>
                  <a:pt x="20285" y="8058"/>
                  <a:pt x="20274" y="8084"/>
                  <a:pt x="20142" y="8139"/>
                </a:cubicBezTo>
                <a:cubicBezTo>
                  <a:pt x="19914" y="8235"/>
                  <a:pt x="19796" y="8199"/>
                  <a:pt x="19829" y="8044"/>
                </a:cubicBezTo>
                <a:cubicBezTo>
                  <a:pt x="19893" y="7745"/>
                  <a:pt x="19447" y="7443"/>
                  <a:pt x="18735" y="7304"/>
                </a:cubicBezTo>
                <a:cubicBezTo>
                  <a:pt x="18478" y="7254"/>
                  <a:pt x="18197" y="7192"/>
                  <a:pt x="18108" y="7165"/>
                </a:cubicBezTo>
                <a:cubicBezTo>
                  <a:pt x="17848" y="7086"/>
                  <a:pt x="16824" y="6821"/>
                  <a:pt x="16776" y="6821"/>
                </a:cubicBezTo>
                <a:cubicBezTo>
                  <a:pt x="16618" y="6821"/>
                  <a:pt x="15438" y="6462"/>
                  <a:pt x="15343" y="6385"/>
                </a:cubicBezTo>
                <a:cubicBezTo>
                  <a:pt x="15239" y="6301"/>
                  <a:pt x="15221" y="6300"/>
                  <a:pt x="15173" y="6371"/>
                </a:cubicBezTo>
                <a:cubicBezTo>
                  <a:pt x="15129" y="6435"/>
                  <a:pt x="15096" y="6439"/>
                  <a:pt x="14993" y="6390"/>
                </a:cubicBezTo>
                <a:cubicBezTo>
                  <a:pt x="14858" y="6326"/>
                  <a:pt x="14441" y="6190"/>
                  <a:pt x="14132" y="6109"/>
                </a:cubicBezTo>
                <a:cubicBezTo>
                  <a:pt x="14027" y="6081"/>
                  <a:pt x="13942" y="6030"/>
                  <a:pt x="13942" y="5994"/>
                </a:cubicBezTo>
                <a:cubicBezTo>
                  <a:pt x="13942" y="5959"/>
                  <a:pt x="13845" y="5877"/>
                  <a:pt x="13725" y="5813"/>
                </a:cubicBezTo>
                <a:cubicBezTo>
                  <a:pt x="13552" y="5721"/>
                  <a:pt x="13514" y="5664"/>
                  <a:pt x="13543" y="5530"/>
                </a:cubicBezTo>
                <a:cubicBezTo>
                  <a:pt x="13562" y="5438"/>
                  <a:pt x="13539" y="5326"/>
                  <a:pt x="13490" y="5281"/>
                </a:cubicBezTo>
                <a:cubicBezTo>
                  <a:pt x="13425" y="5221"/>
                  <a:pt x="13439" y="5140"/>
                  <a:pt x="13546" y="4971"/>
                </a:cubicBezTo>
                <a:cubicBezTo>
                  <a:pt x="13625" y="4845"/>
                  <a:pt x="13692" y="4664"/>
                  <a:pt x="13691" y="4569"/>
                </a:cubicBezTo>
                <a:cubicBezTo>
                  <a:pt x="13691" y="4375"/>
                  <a:pt x="13867" y="4258"/>
                  <a:pt x="14144" y="4273"/>
                </a:cubicBezTo>
                <a:cubicBezTo>
                  <a:pt x="14347" y="4284"/>
                  <a:pt x="15096" y="3814"/>
                  <a:pt x="15058" y="3698"/>
                </a:cubicBezTo>
                <a:cubicBezTo>
                  <a:pt x="15046" y="3661"/>
                  <a:pt x="15094" y="3603"/>
                  <a:pt x="15164" y="3570"/>
                </a:cubicBezTo>
                <a:cubicBezTo>
                  <a:pt x="15256" y="3527"/>
                  <a:pt x="15291" y="3415"/>
                  <a:pt x="15291" y="3162"/>
                </a:cubicBezTo>
                <a:cubicBezTo>
                  <a:pt x="15291" y="2815"/>
                  <a:pt x="15290" y="2812"/>
                  <a:pt x="14996" y="2709"/>
                </a:cubicBezTo>
                <a:cubicBezTo>
                  <a:pt x="14713" y="2609"/>
                  <a:pt x="14702" y="2594"/>
                  <a:pt x="14708" y="2334"/>
                </a:cubicBezTo>
                <a:cubicBezTo>
                  <a:pt x="14716" y="1986"/>
                  <a:pt x="14569" y="1239"/>
                  <a:pt x="14463" y="1082"/>
                </a:cubicBezTo>
                <a:cubicBezTo>
                  <a:pt x="14305" y="849"/>
                  <a:pt x="13430" y="410"/>
                  <a:pt x="12755" y="228"/>
                </a:cubicBezTo>
                <a:cubicBezTo>
                  <a:pt x="11912" y="1"/>
                  <a:pt x="11972" y="11"/>
                  <a:pt x="11243" y="1"/>
                </a:cubicBezTo>
                <a:close/>
              </a:path>
            </a:pathLst>
          </a:cu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410315 0.000010" origin="layout" pathEditMode="relative">
                                      <p:cBhvr>
                                        <p:cTn id="6" dur="1000" fill="hold"/>
                                        <p:tgtEl>
                                          <p:spTgt spid="323"/>
                                        </p:tgtEl>
                                        <p:attrNameLst>
                                          <p:attrName>ppt_x</p:attrName>
                                          <p:attrName>ppt_y</p:attrName>
                                        </p:attrNameLst>
                                      </p:cBhvr>
                                    </p:animMotion>
                                  </p:childTnLst>
                                </p:cTn>
                              </p:par>
                            </p:childTnLst>
                          </p:cTn>
                        </p:par>
                        <p:par>
                          <p:cTn id="7" fill="hold">
                            <p:stCondLst>
                              <p:cond delay="0"/>
                            </p:stCondLst>
                            <p:childTnLst>
                              <p:par>
                                <p:cTn id="8" presetClass="emph" nodeType="withEffect" presetID="9" grpId="2" fill="hold">
                                  <p:stCondLst>
                                    <p:cond delay="0"/>
                                  </p:stCondLst>
                                  <p:childTnLst>
                                    <p:set>
                                      <p:cBhvr>
                                        <p:cTn id="9" dur="indefinite" fill="hold"/>
                                        <p:tgtEl>
                                          <p:spTgt spid="322"/>
                                        </p:tgtEl>
                                        <p:attrNameLst>
                                          <p:attrName>style.opacity</p:attrName>
                                        </p:attrNameLst>
                                      </p:cBhvr>
                                      <p:to>
                                        <p:strVal val="0.00"/>
                                      </p:to>
                                    </p:set>
                                    <p:animEffect filter="image" prLst="opacity: 0.00; ">
                                      <p:cBhvr>
                                        <p:cTn id="10" dur="indefinite" fill="hold"/>
                                        <p:tgtEl>
                                          <p:spTgt spid="322"/>
                                        </p:tgtEl>
                                      </p:cBhvr>
                                    </p:animEffect>
                                  </p:childTnLst>
                                </p:cTn>
                              </p:par>
                            </p:childTnLst>
                          </p:cTn>
                        </p:par>
                      </p:childTnLst>
                    </p:cTn>
                  </p:par>
                  <p:par>
                    <p:cTn id="11" fill="hold">
                      <p:stCondLst>
                        <p:cond delay="indefinite"/>
                      </p:stCondLst>
                      <p:childTnLst>
                        <p:par>
                          <p:cTn id="12" fill="hold">
                            <p:stCondLst>
                              <p:cond delay="0"/>
                            </p:stCondLst>
                            <p:childTnLst>
                              <p:par>
                                <p:cTn id="13" presetClass="path" nodeType="clickEffect" presetSubtype="0" presetID="-1" grpId="3" accel="50000" decel="50000" fill="hold">
                                  <p:stCondLst>
                                    <p:cond delay="0"/>
                                  </p:stCondLst>
                                  <p:childTnLst>
                                    <p:animMotion path="M 0.410315 0.000010 L -0.012935 -0.001953" origin="layout" pathEditMode="relative">
                                      <p:cBhvr>
                                        <p:cTn id="14" dur="1000" fill="hold"/>
                                        <p:tgtEl>
                                          <p:spTgt spid="323"/>
                                        </p:tgtEl>
                                        <p:attrNameLst>
                                          <p:attrName>ppt_x</p:attrName>
                                          <p:attrName>ppt_y</p:attrName>
                                        </p:attrNameLst>
                                      </p:cBhvr>
                                    </p:animMotion>
                                  </p:childTnLst>
                                </p:cTn>
                              </p:par>
                            </p:childTnLst>
                          </p:cTn>
                        </p:par>
                        <p:par>
                          <p:cTn id="15" fill="hold">
                            <p:stCondLst>
                              <p:cond delay="0"/>
                            </p:stCondLst>
                            <p:childTnLst>
                              <p:par>
                                <p:cTn id="16" presetClass="emph" nodeType="withEffect" presetID="9" grpId="4" fill="hold">
                                  <p:stCondLst>
                                    <p:cond delay="0"/>
                                  </p:stCondLst>
                                  <p:childTnLst>
                                    <p:set>
                                      <p:cBhvr>
                                        <p:cTn id="17" dur="indefinite" fill="hold"/>
                                        <p:tgtEl>
                                          <p:spTgt spid="322"/>
                                        </p:tgtEl>
                                        <p:attrNameLst>
                                          <p:attrName>style.opacity</p:attrName>
                                        </p:attrNameLst>
                                      </p:cBhvr>
                                      <p:to>
                                        <p:strVal val="1.00"/>
                                      </p:to>
                                    </p:set>
                                    <p:animEffect filter="image" prLst="opacity: 1.00; ">
                                      <p:cBhvr>
                                        <p:cTn id="18" dur="indefinite" fill="hold"/>
                                        <p:tgtEl>
                                          <p:spTgt spid="322"/>
                                        </p:tgtEl>
                                      </p:cBhvr>
                                    </p:animEffect>
                                  </p:childTnLst>
                                </p:cTn>
                              </p:par>
                            </p:childTnLst>
                          </p:cTn>
                        </p:par>
                      </p:childTnLst>
                    </p:cTn>
                  </p:par>
                  <p:par>
                    <p:cTn id="19" fill="hold">
                      <p:stCondLst>
                        <p:cond delay="indefinite"/>
                      </p:stCondLst>
                      <p:childTnLst>
                        <p:par>
                          <p:cTn id="20" fill="hold">
                            <p:stCondLst>
                              <p:cond delay="0"/>
                            </p:stCondLst>
                            <p:childTnLst>
                              <p:par>
                                <p:cTn id="21" presetClass="emph" nodeType="clickEffect" presetSubtype="0" presetID="6" grpId="5" accel="50000" decel="50000" fill="hold">
                                  <p:stCondLst>
                                    <p:cond delay="0"/>
                                  </p:stCondLst>
                                  <p:childTnLst>
                                    <p:animScale>
                                      <p:cBhvr>
                                        <p:cTn id="22" dur="1000" fill="hold"/>
                                        <p:tgtEl>
                                          <p:spTgt spid="322"/>
                                        </p:tgtEl>
                                      </p:cBhvr>
                                      <p:by x="150000" y="150000"/>
                                    </p:animScale>
                                  </p:childTnLst>
                                </p:cTn>
                              </p:par>
                            </p:childTnLst>
                          </p:cTn>
                        </p:par>
                        <p:par>
                          <p:cTn id="23" fill="hold">
                            <p:stCondLst>
                              <p:cond delay="0"/>
                            </p:stCondLst>
                            <p:childTnLst>
                              <p:par>
                                <p:cTn id="24" presetClass="path" nodeType="withEffect" presetSubtype="0" presetID="-1" grpId="6" accel="50000" decel="50000" fill="hold">
                                  <p:stCondLst>
                                    <p:cond delay="0"/>
                                  </p:stCondLst>
                                  <p:childTnLst>
                                    <p:animMotion path="M 0.000000 0.000000 L 0.187500 -0.000000" origin="layout" pathEditMode="relative">
                                      <p:cBhvr>
                                        <p:cTn id="25" dur="1000" fill="hold"/>
                                        <p:tgtEl>
                                          <p:spTgt spid="322"/>
                                        </p:tgtEl>
                                        <p:attrNameLst>
                                          <p:attrName>ppt_x</p:attrName>
                                          <p:attrName>ppt_y</p:attrName>
                                        </p:attrNameLst>
                                      </p:cBhvr>
                                    </p:animMotion>
                                  </p:childTnLst>
                                </p:cTn>
                              </p:par>
                            </p:childTnLst>
                          </p:cTn>
                        </p:par>
                        <p:par>
                          <p:cTn id="26" fill="hold">
                            <p:stCondLst>
                              <p:cond delay="0"/>
                            </p:stCondLst>
                            <p:childTnLst>
                              <p:par>
                                <p:cTn id="27" presetClass="emph" nodeType="withEffect" presetID="9" grpId="7" fill="hold">
                                  <p:stCondLst>
                                    <p:cond delay="0"/>
                                  </p:stCondLst>
                                  <p:childTnLst>
                                    <p:set>
                                      <p:cBhvr>
                                        <p:cTn id="28" dur="indefinite" fill="hold"/>
                                        <p:tgtEl>
                                          <p:spTgt spid="320"/>
                                        </p:tgtEl>
                                        <p:attrNameLst>
                                          <p:attrName>style.opacity</p:attrName>
                                        </p:attrNameLst>
                                      </p:cBhvr>
                                      <p:to>
                                        <p:strVal val="0.00"/>
                                      </p:to>
                                    </p:set>
                                    <p:animEffect filter="image" prLst="opacity: 0.00; ">
                                      <p:cBhvr>
                                        <p:cTn id="29" dur="indefinite" fill="hold"/>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2" grpId="2"/>
      <p:bldP build="whole" bldLvl="1" animBg="1" rev="0" advAuto="0" spid="320" grpId="7"/>
      <p:bldP build="whole" bldLvl="1" animBg="1" rev="0" advAuto="0" spid="322" grpId="4"/>
      <p:bldP build="whole" bldLvl="1" animBg="1" rev="0" advAuto="0" spid="322" grpId="5"/>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Google Shape;56;p3"/>
          <p:cNvSpPr txBox="1"/>
          <p:nvPr>
            <p:ph type="sldNum" sz="quarter" idx="2"/>
          </p:nvPr>
        </p:nvSpPr>
        <p:spPr>
          <a:xfrm>
            <a:off x="11371177" y="6439568"/>
            <a:ext cx="177361"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6" name="Google Shape;270;p28"/>
          <p:cNvSpPr txBox="1"/>
          <p:nvPr>
            <p:ph type="title"/>
          </p:nvPr>
        </p:nvSpPr>
        <p:spPr>
          <a:xfrm>
            <a:off x="567697" y="780454"/>
            <a:ext cx="7110622" cy="933885"/>
          </a:xfrm>
          <a:prstGeom prst="rect">
            <a:avLst/>
          </a:prstGeom>
        </p:spPr>
        <p:txBody>
          <a:bodyPr/>
          <a:lstStyle/>
          <a:p>
            <a:pPr/>
            <a:r>
              <a:t>PROBLEM  STATEMENT</a:t>
            </a:r>
          </a:p>
        </p:txBody>
      </p:sp>
      <p:pic>
        <p:nvPicPr>
          <p:cNvPr id="327" name="Google Shape;271;p28" descr="Google Shape;271;p28"/>
          <p:cNvPicPr>
            <a:picLocks noChangeAspect="1"/>
          </p:cNvPicPr>
          <p:nvPr/>
        </p:nvPicPr>
        <p:blipFill>
          <a:blip r:embed="rId2">
            <a:extLst/>
          </a:blip>
          <a:stretch>
            <a:fillRect/>
          </a:stretch>
        </p:blipFill>
        <p:spPr>
          <a:xfrm>
            <a:off x="6730476" y="2538294"/>
            <a:ext cx="2760759" cy="3264409"/>
          </a:xfrm>
          <a:prstGeom prst="rect">
            <a:avLst/>
          </a:prstGeom>
          <a:ln w="12700">
            <a:miter lim="400000"/>
          </a:ln>
        </p:spPr>
      </p:pic>
      <p:pic>
        <p:nvPicPr>
          <p:cNvPr id="328" name="Google Shape;272;p28" descr="Google Shape;272;p28"/>
          <p:cNvPicPr>
            <a:picLocks noChangeAspect="1"/>
          </p:cNvPicPr>
          <p:nvPr/>
        </p:nvPicPr>
        <p:blipFill>
          <a:blip r:embed="rId3">
            <a:extLst/>
          </a:blip>
          <a:srcRect l="0" t="96180" r="0" b="0"/>
          <a:stretch>
            <a:fillRect/>
          </a:stretch>
        </p:blipFill>
        <p:spPr>
          <a:xfrm>
            <a:off x="675956" y="6471919"/>
            <a:ext cx="2143126" cy="193041"/>
          </a:xfrm>
          <a:prstGeom prst="rect">
            <a:avLst/>
          </a:prstGeom>
          <a:ln w="12700">
            <a:miter lim="400000"/>
          </a:ln>
        </p:spPr>
      </p:pic>
      <p:sp>
        <p:nvSpPr>
          <p:cNvPr id="329" name="Google Shape;273;p28"/>
          <p:cNvSpPr txBox="1"/>
          <p:nvPr/>
        </p:nvSpPr>
        <p:spPr>
          <a:xfrm>
            <a:off x="615068" y="2539042"/>
            <a:ext cx="5670952" cy="260223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just">
              <a:defRPr sz="2400">
                <a:latin typeface="Calibri"/>
                <a:ea typeface="Calibri"/>
                <a:cs typeface="Calibri"/>
                <a:sym typeface="Calibri"/>
              </a:defRPr>
            </a:lvl1pPr>
          </a:lstStyle>
          <a:p>
            <a:pPr/>
            <a:r>
              <a:t>Specially Abled People face many issues in their day to day life, even with prosthetic arm/leg based on nerve recognition fails at higher sensitivity. Here, we propose one time solution to directly take input from brain and connecting prosthetic arm/leg through brain wave recognition.</a:t>
            </a:r>
          </a:p>
        </p:txBody>
      </p:sp>
      <p:pic>
        <p:nvPicPr>
          <p:cNvPr id="330" name="image.jpeg" descr="image.jpeg"/>
          <p:cNvPicPr>
            <a:picLocks noChangeAspect="1"/>
          </p:cNvPicPr>
          <p:nvPr/>
        </p:nvPicPr>
        <p:blipFill>
          <a:blip r:embed="rId4">
            <a:extLst/>
          </a:blip>
          <a:srcRect l="4403" t="16613" r="4328" b="25146"/>
          <a:stretch>
            <a:fillRect/>
          </a:stretch>
        </p:blipFill>
        <p:spPr>
          <a:xfrm>
            <a:off x="12688186" y="1732979"/>
            <a:ext cx="4624802" cy="2958555"/>
          </a:xfrm>
          <a:custGeom>
            <a:avLst/>
            <a:gdLst/>
            <a:ahLst/>
            <a:cxnLst>
              <a:cxn ang="0">
                <a:pos x="wd2" y="hd2"/>
              </a:cxn>
              <a:cxn ang="5400000">
                <a:pos x="wd2" y="hd2"/>
              </a:cxn>
              <a:cxn ang="10800000">
                <a:pos x="wd2" y="hd2"/>
              </a:cxn>
              <a:cxn ang="16200000">
                <a:pos x="wd2" y="hd2"/>
              </a:cxn>
            </a:cxnLst>
            <a:rect l="0" t="0" r="r" b="b"/>
            <a:pathLst>
              <a:path w="21572" h="21578" fill="norm" stroke="1" extrusionOk="0">
                <a:moveTo>
                  <a:pt x="5617" y="3"/>
                </a:moveTo>
                <a:cubicBezTo>
                  <a:pt x="5573" y="-5"/>
                  <a:pt x="5535" y="2"/>
                  <a:pt x="5510" y="24"/>
                </a:cubicBezTo>
                <a:cubicBezTo>
                  <a:pt x="5463" y="65"/>
                  <a:pt x="5283" y="421"/>
                  <a:pt x="5110" y="817"/>
                </a:cubicBezTo>
                <a:cubicBezTo>
                  <a:pt x="4937" y="1212"/>
                  <a:pt x="4582" y="2004"/>
                  <a:pt x="4321" y="2577"/>
                </a:cubicBezTo>
                <a:cubicBezTo>
                  <a:pt x="4061" y="3149"/>
                  <a:pt x="3817" y="3700"/>
                  <a:pt x="3779" y="3801"/>
                </a:cubicBezTo>
                <a:cubicBezTo>
                  <a:pt x="3481" y="4597"/>
                  <a:pt x="2801" y="6154"/>
                  <a:pt x="2485" y="6765"/>
                </a:cubicBezTo>
                <a:cubicBezTo>
                  <a:pt x="2274" y="7173"/>
                  <a:pt x="1978" y="7756"/>
                  <a:pt x="1826" y="8062"/>
                </a:cubicBezTo>
                <a:cubicBezTo>
                  <a:pt x="1674" y="8367"/>
                  <a:pt x="1457" y="8784"/>
                  <a:pt x="1345" y="8988"/>
                </a:cubicBezTo>
                <a:cubicBezTo>
                  <a:pt x="562" y="10403"/>
                  <a:pt x="303" y="11113"/>
                  <a:pt x="500" y="11304"/>
                </a:cubicBezTo>
                <a:cubicBezTo>
                  <a:pt x="537" y="11339"/>
                  <a:pt x="516" y="11492"/>
                  <a:pt x="445" y="11703"/>
                </a:cubicBezTo>
                <a:cubicBezTo>
                  <a:pt x="297" y="12145"/>
                  <a:pt x="110" y="13094"/>
                  <a:pt x="27" y="13831"/>
                </a:cubicBezTo>
                <a:cubicBezTo>
                  <a:pt x="11" y="13967"/>
                  <a:pt x="2" y="14149"/>
                  <a:pt x="1" y="14349"/>
                </a:cubicBezTo>
                <a:cubicBezTo>
                  <a:pt x="-5" y="14949"/>
                  <a:pt x="45" y="15712"/>
                  <a:pt x="117" y="15894"/>
                </a:cubicBezTo>
                <a:cubicBezTo>
                  <a:pt x="135" y="15939"/>
                  <a:pt x="203" y="16291"/>
                  <a:pt x="267" y="16676"/>
                </a:cubicBezTo>
                <a:cubicBezTo>
                  <a:pt x="332" y="17061"/>
                  <a:pt x="461" y="17622"/>
                  <a:pt x="554" y="17923"/>
                </a:cubicBezTo>
                <a:cubicBezTo>
                  <a:pt x="648" y="18225"/>
                  <a:pt x="706" y="18499"/>
                  <a:pt x="686" y="18531"/>
                </a:cubicBezTo>
                <a:cubicBezTo>
                  <a:pt x="636" y="18609"/>
                  <a:pt x="623" y="19429"/>
                  <a:pt x="669" y="19547"/>
                </a:cubicBezTo>
                <a:cubicBezTo>
                  <a:pt x="689" y="19598"/>
                  <a:pt x="710" y="19697"/>
                  <a:pt x="717" y="19767"/>
                </a:cubicBezTo>
                <a:cubicBezTo>
                  <a:pt x="741" y="20017"/>
                  <a:pt x="850" y="20078"/>
                  <a:pt x="1261" y="20068"/>
                </a:cubicBezTo>
                <a:cubicBezTo>
                  <a:pt x="1490" y="20063"/>
                  <a:pt x="1694" y="20098"/>
                  <a:pt x="1713" y="20146"/>
                </a:cubicBezTo>
                <a:cubicBezTo>
                  <a:pt x="1762" y="20271"/>
                  <a:pt x="3042" y="21278"/>
                  <a:pt x="3255" y="21359"/>
                </a:cubicBezTo>
                <a:cubicBezTo>
                  <a:pt x="3565" y="21478"/>
                  <a:pt x="3707" y="21451"/>
                  <a:pt x="3809" y="21255"/>
                </a:cubicBezTo>
                <a:cubicBezTo>
                  <a:pt x="3926" y="21029"/>
                  <a:pt x="5081" y="20643"/>
                  <a:pt x="6036" y="20511"/>
                </a:cubicBezTo>
                <a:cubicBezTo>
                  <a:pt x="7110" y="20363"/>
                  <a:pt x="8055" y="19874"/>
                  <a:pt x="8859" y="19044"/>
                </a:cubicBezTo>
                <a:cubicBezTo>
                  <a:pt x="9612" y="18265"/>
                  <a:pt x="10065" y="17436"/>
                  <a:pt x="10455" y="16132"/>
                </a:cubicBezTo>
                <a:cubicBezTo>
                  <a:pt x="10799" y="14977"/>
                  <a:pt x="10882" y="14360"/>
                  <a:pt x="10858" y="13092"/>
                </a:cubicBezTo>
                <a:cubicBezTo>
                  <a:pt x="10846" y="12446"/>
                  <a:pt x="10862" y="11974"/>
                  <a:pt x="10897" y="11923"/>
                </a:cubicBezTo>
                <a:cubicBezTo>
                  <a:pt x="10965" y="11824"/>
                  <a:pt x="11637" y="11427"/>
                  <a:pt x="11637" y="11486"/>
                </a:cubicBezTo>
                <a:cubicBezTo>
                  <a:pt x="11637" y="11508"/>
                  <a:pt x="11760" y="11459"/>
                  <a:pt x="11910" y="11379"/>
                </a:cubicBezTo>
                <a:cubicBezTo>
                  <a:pt x="12167" y="11242"/>
                  <a:pt x="12180" y="11218"/>
                  <a:pt x="12154" y="10945"/>
                </a:cubicBezTo>
                <a:cubicBezTo>
                  <a:pt x="12128" y="10675"/>
                  <a:pt x="11868" y="9638"/>
                  <a:pt x="11541" y="8499"/>
                </a:cubicBezTo>
                <a:cubicBezTo>
                  <a:pt x="11464" y="8230"/>
                  <a:pt x="11400" y="7979"/>
                  <a:pt x="11400" y="7940"/>
                </a:cubicBezTo>
                <a:cubicBezTo>
                  <a:pt x="11400" y="7846"/>
                  <a:pt x="11190" y="7206"/>
                  <a:pt x="11110" y="7054"/>
                </a:cubicBezTo>
                <a:cubicBezTo>
                  <a:pt x="11075" y="6988"/>
                  <a:pt x="11060" y="6913"/>
                  <a:pt x="11077" y="6887"/>
                </a:cubicBezTo>
                <a:cubicBezTo>
                  <a:pt x="11131" y="6801"/>
                  <a:pt x="10958" y="6395"/>
                  <a:pt x="10867" y="6395"/>
                </a:cubicBezTo>
                <a:cubicBezTo>
                  <a:pt x="10818" y="6395"/>
                  <a:pt x="10781" y="6322"/>
                  <a:pt x="10786" y="6232"/>
                </a:cubicBezTo>
                <a:cubicBezTo>
                  <a:pt x="10790" y="6143"/>
                  <a:pt x="10759" y="6070"/>
                  <a:pt x="10716" y="6070"/>
                </a:cubicBezTo>
                <a:cubicBezTo>
                  <a:pt x="10672" y="6070"/>
                  <a:pt x="10614" y="6011"/>
                  <a:pt x="10588" y="5937"/>
                </a:cubicBezTo>
                <a:cubicBezTo>
                  <a:pt x="10547" y="5822"/>
                  <a:pt x="10505" y="5827"/>
                  <a:pt x="10293" y="5975"/>
                </a:cubicBezTo>
                <a:cubicBezTo>
                  <a:pt x="10059" y="6139"/>
                  <a:pt x="10042" y="6140"/>
                  <a:pt x="9953" y="5986"/>
                </a:cubicBezTo>
                <a:cubicBezTo>
                  <a:pt x="9901" y="5897"/>
                  <a:pt x="9816" y="5617"/>
                  <a:pt x="9762" y="5367"/>
                </a:cubicBezTo>
                <a:cubicBezTo>
                  <a:pt x="9709" y="5116"/>
                  <a:pt x="9643" y="4867"/>
                  <a:pt x="9616" y="4811"/>
                </a:cubicBezTo>
                <a:cubicBezTo>
                  <a:pt x="9581" y="4742"/>
                  <a:pt x="9149" y="4930"/>
                  <a:pt x="8231" y="5413"/>
                </a:cubicBezTo>
                <a:cubicBezTo>
                  <a:pt x="7186" y="5963"/>
                  <a:pt x="6898" y="6149"/>
                  <a:pt x="6898" y="6273"/>
                </a:cubicBezTo>
                <a:cubicBezTo>
                  <a:pt x="6898" y="6360"/>
                  <a:pt x="6855" y="6470"/>
                  <a:pt x="6802" y="6516"/>
                </a:cubicBezTo>
                <a:cubicBezTo>
                  <a:pt x="6723" y="6585"/>
                  <a:pt x="6719" y="6635"/>
                  <a:pt x="6776" y="6803"/>
                </a:cubicBezTo>
                <a:cubicBezTo>
                  <a:pt x="6814" y="6915"/>
                  <a:pt x="6872" y="7256"/>
                  <a:pt x="6904" y="7561"/>
                </a:cubicBezTo>
                <a:cubicBezTo>
                  <a:pt x="6935" y="7866"/>
                  <a:pt x="7035" y="8373"/>
                  <a:pt x="7126" y="8690"/>
                </a:cubicBezTo>
                <a:cubicBezTo>
                  <a:pt x="7217" y="9006"/>
                  <a:pt x="7327" y="9412"/>
                  <a:pt x="7370" y="9590"/>
                </a:cubicBezTo>
                <a:cubicBezTo>
                  <a:pt x="7414" y="9768"/>
                  <a:pt x="7473" y="9953"/>
                  <a:pt x="7500" y="10001"/>
                </a:cubicBezTo>
                <a:cubicBezTo>
                  <a:pt x="7527" y="10049"/>
                  <a:pt x="7550" y="10148"/>
                  <a:pt x="7550" y="10221"/>
                </a:cubicBezTo>
                <a:cubicBezTo>
                  <a:pt x="7550" y="10578"/>
                  <a:pt x="8322" y="13084"/>
                  <a:pt x="8463" y="13182"/>
                </a:cubicBezTo>
                <a:cubicBezTo>
                  <a:pt x="8544" y="13239"/>
                  <a:pt x="8696" y="13207"/>
                  <a:pt x="8940" y="13084"/>
                </a:cubicBezTo>
                <a:cubicBezTo>
                  <a:pt x="9482" y="12811"/>
                  <a:pt x="9880" y="12544"/>
                  <a:pt x="9947" y="12409"/>
                </a:cubicBezTo>
                <a:cubicBezTo>
                  <a:pt x="10045" y="12212"/>
                  <a:pt x="10418" y="12144"/>
                  <a:pt x="10504" y="12308"/>
                </a:cubicBezTo>
                <a:cubicBezTo>
                  <a:pt x="10715" y="12705"/>
                  <a:pt x="10629" y="14309"/>
                  <a:pt x="10332" y="15512"/>
                </a:cubicBezTo>
                <a:cubicBezTo>
                  <a:pt x="10111" y="16409"/>
                  <a:pt x="9872" y="16981"/>
                  <a:pt x="9416" y="17703"/>
                </a:cubicBezTo>
                <a:cubicBezTo>
                  <a:pt x="8848" y="18604"/>
                  <a:pt x="8196" y="19228"/>
                  <a:pt x="7339" y="19689"/>
                </a:cubicBezTo>
                <a:cubicBezTo>
                  <a:pt x="6664" y="20052"/>
                  <a:pt x="6273" y="19996"/>
                  <a:pt x="6687" y="19596"/>
                </a:cubicBezTo>
                <a:cubicBezTo>
                  <a:pt x="7167" y="19133"/>
                  <a:pt x="7721" y="17890"/>
                  <a:pt x="7879" y="16916"/>
                </a:cubicBezTo>
                <a:cubicBezTo>
                  <a:pt x="7969" y="16366"/>
                  <a:pt x="7968" y="15708"/>
                  <a:pt x="7874" y="14175"/>
                </a:cubicBezTo>
                <a:cubicBezTo>
                  <a:pt x="7849" y="13775"/>
                  <a:pt x="7622" y="12924"/>
                  <a:pt x="7411" y="12441"/>
                </a:cubicBezTo>
                <a:cubicBezTo>
                  <a:pt x="7183" y="11920"/>
                  <a:pt x="6602" y="11085"/>
                  <a:pt x="6460" y="11075"/>
                </a:cubicBezTo>
                <a:cubicBezTo>
                  <a:pt x="6430" y="11073"/>
                  <a:pt x="6363" y="11013"/>
                  <a:pt x="6311" y="10942"/>
                </a:cubicBezTo>
                <a:cubicBezTo>
                  <a:pt x="6128" y="10687"/>
                  <a:pt x="5676" y="10346"/>
                  <a:pt x="5240" y="10131"/>
                </a:cubicBezTo>
                <a:cubicBezTo>
                  <a:pt x="4435" y="9736"/>
                  <a:pt x="2934" y="9881"/>
                  <a:pt x="2411" y="10403"/>
                </a:cubicBezTo>
                <a:cubicBezTo>
                  <a:pt x="2127" y="10687"/>
                  <a:pt x="2217" y="10239"/>
                  <a:pt x="2789" y="8510"/>
                </a:cubicBezTo>
                <a:cubicBezTo>
                  <a:pt x="3407" y="6640"/>
                  <a:pt x="3911" y="5321"/>
                  <a:pt x="4521" y="3986"/>
                </a:cubicBezTo>
                <a:cubicBezTo>
                  <a:pt x="5051" y="2827"/>
                  <a:pt x="5714" y="1532"/>
                  <a:pt x="5776" y="1532"/>
                </a:cubicBezTo>
                <a:cubicBezTo>
                  <a:pt x="5848" y="1532"/>
                  <a:pt x="6015" y="1015"/>
                  <a:pt x="5967" y="941"/>
                </a:cubicBezTo>
                <a:cubicBezTo>
                  <a:pt x="5946" y="909"/>
                  <a:pt x="5927" y="725"/>
                  <a:pt x="5925" y="536"/>
                </a:cubicBezTo>
                <a:cubicBezTo>
                  <a:pt x="5921" y="255"/>
                  <a:pt x="5891" y="170"/>
                  <a:pt x="5758" y="70"/>
                </a:cubicBezTo>
                <a:cubicBezTo>
                  <a:pt x="5711" y="35"/>
                  <a:pt x="5661" y="12"/>
                  <a:pt x="5617" y="3"/>
                </a:cubicBezTo>
                <a:close/>
                <a:moveTo>
                  <a:pt x="16330" y="533"/>
                </a:moveTo>
                <a:cubicBezTo>
                  <a:pt x="15647" y="456"/>
                  <a:pt x="13630" y="1217"/>
                  <a:pt x="12824" y="1856"/>
                </a:cubicBezTo>
                <a:cubicBezTo>
                  <a:pt x="12350" y="2232"/>
                  <a:pt x="12276" y="2474"/>
                  <a:pt x="12272" y="3691"/>
                </a:cubicBezTo>
                <a:cubicBezTo>
                  <a:pt x="12269" y="4657"/>
                  <a:pt x="12366" y="5482"/>
                  <a:pt x="12524" y="5839"/>
                </a:cubicBezTo>
                <a:cubicBezTo>
                  <a:pt x="12547" y="5890"/>
                  <a:pt x="12612" y="6140"/>
                  <a:pt x="12669" y="6395"/>
                </a:cubicBezTo>
                <a:cubicBezTo>
                  <a:pt x="12725" y="6649"/>
                  <a:pt x="12807" y="6962"/>
                  <a:pt x="12850" y="7089"/>
                </a:cubicBezTo>
                <a:cubicBezTo>
                  <a:pt x="12951" y="7386"/>
                  <a:pt x="13294" y="8779"/>
                  <a:pt x="13322" y="9008"/>
                </a:cubicBezTo>
                <a:cubicBezTo>
                  <a:pt x="13334" y="9104"/>
                  <a:pt x="13427" y="9515"/>
                  <a:pt x="13528" y="9920"/>
                </a:cubicBezTo>
                <a:cubicBezTo>
                  <a:pt x="13628" y="10325"/>
                  <a:pt x="13711" y="10697"/>
                  <a:pt x="13711" y="10748"/>
                </a:cubicBezTo>
                <a:cubicBezTo>
                  <a:pt x="13711" y="10799"/>
                  <a:pt x="13776" y="11040"/>
                  <a:pt x="13855" y="11283"/>
                </a:cubicBezTo>
                <a:cubicBezTo>
                  <a:pt x="13934" y="11526"/>
                  <a:pt x="14015" y="11847"/>
                  <a:pt x="14037" y="11998"/>
                </a:cubicBezTo>
                <a:cubicBezTo>
                  <a:pt x="14058" y="12149"/>
                  <a:pt x="14099" y="12299"/>
                  <a:pt x="14129" y="12328"/>
                </a:cubicBezTo>
                <a:cubicBezTo>
                  <a:pt x="14159" y="12357"/>
                  <a:pt x="14185" y="12444"/>
                  <a:pt x="14185" y="12522"/>
                </a:cubicBezTo>
                <a:cubicBezTo>
                  <a:pt x="14185" y="12669"/>
                  <a:pt x="14249" y="12911"/>
                  <a:pt x="14559" y="13943"/>
                </a:cubicBezTo>
                <a:cubicBezTo>
                  <a:pt x="14658" y="14275"/>
                  <a:pt x="14746" y="14650"/>
                  <a:pt x="14755" y="14777"/>
                </a:cubicBezTo>
                <a:cubicBezTo>
                  <a:pt x="14763" y="14904"/>
                  <a:pt x="14823" y="15175"/>
                  <a:pt x="14888" y="15379"/>
                </a:cubicBezTo>
                <a:cubicBezTo>
                  <a:pt x="15068" y="15944"/>
                  <a:pt x="15192" y="16415"/>
                  <a:pt x="15192" y="16528"/>
                </a:cubicBezTo>
                <a:cubicBezTo>
                  <a:pt x="15192" y="16584"/>
                  <a:pt x="15256" y="16827"/>
                  <a:pt x="15334" y="17069"/>
                </a:cubicBezTo>
                <a:cubicBezTo>
                  <a:pt x="15465" y="17474"/>
                  <a:pt x="15581" y="17949"/>
                  <a:pt x="15634" y="18297"/>
                </a:cubicBezTo>
                <a:cubicBezTo>
                  <a:pt x="15677" y="18573"/>
                  <a:pt x="15844" y="19120"/>
                  <a:pt x="15903" y="19177"/>
                </a:cubicBezTo>
                <a:cubicBezTo>
                  <a:pt x="15936" y="19209"/>
                  <a:pt x="15962" y="19293"/>
                  <a:pt x="15962" y="19365"/>
                </a:cubicBezTo>
                <a:cubicBezTo>
                  <a:pt x="15962" y="19523"/>
                  <a:pt x="16440" y="20751"/>
                  <a:pt x="16634" y="21090"/>
                </a:cubicBezTo>
                <a:cubicBezTo>
                  <a:pt x="16711" y="21225"/>
                  <a:pt x="16853" y="21402"/>
                  <a:pt x="16947" y="21484"/>
                </a:cubicBezTo>
                <a:cubicBezTo>
                  <a:pt x="17011" y="21539"/>
                  <a:pt x="17115" y="21570"/>
                  <a:pt x="17247" y="21576"/>
                </a:cubicBezTo>
                <a:cubicBezTo>
                  <a:pt x="17643" y="21595"/>
                  <a:pt x="18288" y="21402"/>
                  <a:pt x="18835" y="21076"/>
                </a:cubicBezTo>
                <a:cubicBezTo>
                  <a:pt x="19128" y="20901"/>
                  <a:pt x="20147" y="20394"/>
                  <a:pt x="20227" y="20384"/>
                </a:cubicBezTo>
                <a:cubicBezTo>
                  <a:pt x="20276" y="20377"/>
                  <a:pt x="20523" y="20216"/>
                  <a:pt x="20777" y="20028"/>
                </a:cubicBezTo>
                <a:cubicBezTo>
                  <a:pt x="21031" y="19839"/>
                  <a:pt x="21274" y="19686"/>
                  <a:pt x="21318" y="19686"/>
                </a:cubicBezTo>
                <a:cubicBezTo>
                  <a:pt x="21508" y="19686"/>
                  <a:pt x="21553" y="19422"/>
                  <a:pt x="21490" y="18673"/>
                </a:cubicBezTo>
                <a:cubicBezTo>
                  <a:pt x="21453" y="18234"/>
                  <a:pt x="21449" y="17772"/>
                  <a:pt x="21480" y="17498"/>
                </a:cubicBezTo>
                <a:cubicBezTo>
                  <a:pt x="21509" y="17249"/>
                  <a:pt x="21546" y="16899"/>
                  <a:pt x="21566" y="16719"/>
                </a:cubicBezTo>
                <a:cubicBezTo>
                  <a:pt x="21595" y="16448"/>
                  <a:pt x="21541" y="16195"/>
                  <a:pt x="21240" y="15205"/>
                </a:cubicBezTo>
                <a:cubicBezTo>
                  <a:pt x="21041" y="14552"/>
                  <a:pt x="20879" y="14007"/>
                  <a:pt x="20879" y="13993"/>
                </a:cubicBezTo>
                <a:cubicBezTo>
                  <a:pt x="20879" y="13979"/>
                  <a:pt x="20628" y="13159"/>
                  <a:pt x="20323" y="12172"/>
                </a:cubicBezTo>
                <a:cubicBezTo>
                  <a:pt x="19785" y="10431"/>
                  <a:pt x="19296" y="8825"/>
                  <a:pt x="19013" y="7877"/>
                </a:cubicBezTo>
                <a:cubicBezTo>
                  <a:pt x="18499" y="6157"/>
                  <a:pt x="18331" y="5583"/>
                  <a:pt x="18331" y="5546"/>
                </a:cubicBezTo>
                <a:cubicBezTo>
                  <a:pt x="18331" y="5524"/>
                  <a:pt x="18237" y="5186"/>
                  <a:pt x="18120" y="4794"/>
                </a:cubicBezTo>
                <a:cubicBezTo>
                  <a:pt x="16875" y="591"/>
                  <a:pt x="16876" y="595"/>
                  <a:pt x="16330" y="533"/>
                </a:cubicBezTo>
                <a:close/>
                <a:moveTo>
                  <a:pt x="4027" y="11865"/>
                </a:moveTo>
                <a:cubicBezTo>
                  <a:pt x="5131" y="11879"/>
                  <a:pt x="6212" y="12725"/>
                  <a:pt x="6702" y="14022"/>
                </a:cubicBezTo>
                <a:cubicBezTo>
                  <a:pt x="6910" y="14571"/>
                  <a:pt x="6915" y="14611"/>
                  <a:pt x="6917" y="15341"/>
                </a:cubicBezTo>
                <a:cubicBezTo>
                  <a:pt x="6918" y="15792"/>
                  <a:pt x="6885" y="16054"/>
                  <a:pt x="6791" y="16337"/>
                </a:cubicBezTo>
                <a:cubicBezTo>
                  <a:pt x="6721" y="16548"/>
                  <a:pt x="6677" y="16722"/>
                  <a:pt x="6695" y="16722"/>
                </a:cubicBezTo>
                <a:cubicBezTo>
                  <a:pt x="6764" y="16722"/>
                  <a:pt x="6361" y="17542"/>
                  <a:pt x="6132" y="17865"/>
                </a:cubicBezTo>
                <a:cubicBezTo>
                  <a:pt x="5868" y="18238"/>
                  <a:pt x="5492" y="18534"/>
                  <a:pt x="4884" y="18853"/>
                </a:cubicBezTo>
                <a:cubicBezTo>
                  <a:pt x="4513" y="19047"/>
                  <a:pt x="3472" y="19218"/>
                  <a:pt x="3398" y="19096"/>
                </a:cubicBezTo>
                <a:cubicBezTo>
                  <a:pt x="3379" y="19064"/>
                  <a:pt x="3236" y="19014"/>
                  <a:pt x="3081" y="18986"/>
                </a:cubicBezTo>
                <a:cubicBezTo>
                  <a:pt x="2926" y="18957"/>
                  <a:pt x="2729" y="18892"/>
                  <a:pt x="2642" y="18841"/>
                </a:cubicBezTo>
                <a:cubicBezTo>
                  <a:pt x="2556" y="18790"/>
                  <a:pt x="2472" y="18746"/>
                  <a:pt x="2455" y="18745"/>
                </a:cubicBezTo>
                <a:cubicBezTo>
                  <a:pt x="2395" y="18741"/>
                  <a:pt x="2066" y="18433"/>
                  <a:pt x="1937" y="18259"/>
                </a:cubicBezTo>
                <a:cubicBezTo>
                  <a:pt x="1864" y="18160"/>
                  <a:pt x="1804" y="18007"/>
                  <a:pt x="1804" y="17918"/>
                </a:cubicBezTo>
                <a:cubicBezTo>
                  <a:pt x="1804" y="17738"/>
                  <a:pt x="1539" y="17371"/>
                  <a:pt x="1409" y="17371"/>
                </a:cubicBezTo>
                <a:cubicBezTo>
                  <a:pt x="1364" y="17371"/>
                  <a:pt x="1300" y="17277"/>
                  <a:pt x="1267" y="17162"/>
                </a:cubicBezTo>
                <a:cubicBezTo>
                  <a:pt x="1234" y="17048"/>
                  <a:pt x="1166" y="16850"/>
                  <a:pt x="1119" y="16722"/>
                </a:cubicBezTo>
                <a:cubicBezTo>
                  <a:pt x="938" y="16238"/>
                  <a:pt x="1169" y="14448"/>
                  <a:pt x="1519" y="13622"/>
                </a:cubicBezTo>
                <a:cubicBezTo>
                  <a:pt x="1865" y="12805"/>
                  <a:pt x="2716" y="12088"/>
                  <a:pt x="3553" y="11911"/>
                </a:cubicBezTo>
                <a:cubicBezTo>
                  <a:pt x="3710" y="11878"/>
                  <a:pt x="3869" y="11863"/>
                  <a:pt x="4027" y="11865"/>
                </a:cubicBezTo>
                <a:close/>
              </a:path>
            </a:pathLst>
          </a:cu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730363 0.000000" origin="layout" pathEditMode="relative">
                                      <p:cBhvr>
                                        <p:cTn id="6" dur="1000" fill="hold"/>
                                        <p:tgtEl>
                                          <p:spTgt spid="330"/>
                                        </p:tgtEl>
                                        <p:attrNameLst>
                                          <p:attrName>ppt_x</p:attrName>
                                          <p:attrName>ppt_y</p:attrName>
                                        </p:attrNameLst>
                                      </p:cBhvr>
                                    </p:animMotion>
                                  </p:childTnLst>
                                </p:cTn>
                              </p:par>
                            </p:childTnLst>
                          </p:cTn>
                        </p:par>
                        <p:par>
                          <p:cTn id="7" fill="hold">
                            <p:stCondLst>
                              <p:cond delay="0"/>
                            </p:stCondLst>
                            <p:childTnLst>
                              <p:par>
                                <p:cTn id="8" presetClass="emph" nodeType="withEffect" presetID="9" grpId="2" fill="hold">
                                  <p:stCondLst>
                                    <p:cond delay="0"/>
                                  </p:stCondLst>
                                  <p:childTnLst>
                                    <p:set>
                                      <p:cBhvr>
                                        <p:cTn id="9" dur="indefinite" fill="hold"/>
                                        <p:tgtEl>
                                          <p:spTgt spid="329"/>
                                        </p:tgtEl>
                                        <p:attrNameLst>
                                          <p:attrName>style.opacity</p:attrName>
                                        </p:attrNameLst>
                                      </p:cBhvr>
                                      <p:to>
                                        <p:strVal val="0.00"/>
                                      </p:to>
                                    </p:set>
                                    <p:animEffect filter="image" prLst="opacity: 0.00; ">
                                      <p:cBhvr>
                                        <p:cTn id="10" dur="indefinite" fill="hold"/>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9"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Rectangle"/>
          <p:cNvSpPr/>
          <p:nvPr/>
        </p:nvSpPr>
        <p:spPr>
          <a:xfrm>
            <a:off x="-3483323" y="1838721"/>
            <a:ext cx="5440661" cy="294350"/>
          </a:xfrm>
          <a:prstGeom prst="rect">
            <a:avLst/>
          </a:prstGeom>
          <a:solidFill>
            <a:schemeClr val="accent2">
              <a:alpha val="50000"/>
            </a:schemeClr>
          </a:solidFill>
          <a:ln w="12700">
            <a:miter lim="400000"/>
          </a:ln>
        </p:spPr>
        <p:txBody>
          <a:bodyPr lIns="0" tIns="0" rIns="0" bIns="0"/>
          <a:lstStyle/>
          <a:p>
            <a:pPr/>
          </a:p>
        </p:txBody>
      </p:sp>
      <p:sp>
        <p:nvSpPr>
          <p:cNvPr id="333" name="Rectangle"/>
          <p:cNvSpPr/>
          <p:nvPr/>
        </p:nvSpPr>
        <p:spPr>
          <a:xfrm>
            <a:off x="-22225" y="1397000"/>
            <a:ext cx="2117725" cy="1270000"/>
          </a:xfrm>
          <a:prstGeom prst="rect">
            <a:avLst/>
          </a:prstGeom>
          <a:solidFill>
            <a:srgbClr val="FFFFFF"/>
          </a:solidFill>
          <a:ln w="12700">
            <a:miter lim="400000"/>
          </a:ln>
        </p:spPr>
        <p:txBody>
          <a:bodyPr lIns="0" tIns="0" rIns="0" bIns="0"/>
          <a:lstStyle/>
          <a:p>
            <a:pPr/>
          </a:p>
        </p:txBody>
      </p:sp>
      <p:sp>
        <p:nvSpPr>
          <p:cNvPr id="334" name="Google Shape;56;p3"/>
          <p:cNvSpPr txBox="1"/>
          <p:nvPr>
            <p:ph type="sldNum" sz="quarter" idx="2"/>
          </p:nvPr>
        </p:nvSpPr>
        <p:spPr>
          <a:xfrm>
            <a:off x="11371177" y="6439568"/>
            <a:ext cx="177361"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5" name="Google Shape;279;p29"/>
          <p:cNvSpPr txBox="1"/>
          <p:nvPr>
            <p:ph type="title"/>
          </p:nvPr>
        </p:nvSpPr>
        <p:spPr>
          <a:xfrm>
            <a:off x="660399" y="402647"/>
            <a:ext cx="6237552" cy="659604"/>
          </a:xfrm>
          <a:prstGeom prst="rect">
            <a:avLst/>
          </a:prstGeom>
        </p:spPr>
        <p:txBody>
          <a:bodyPr/>
          <a:lstStyle>
            <a:lvl1pPr defTabSz="822959">
              <a:defRPr sz="3870"/>
            </a:lvl1pPr>
          </a:lstStyle>
          <a:p>
            <a:pPr/>
            <a:r>
              <a:t>PROJECT  OVERVIEW</a:t>
            </a:r>
          </a:p>
        </p:txBody>
      </p:sp>
      <p:pic>
        <p:nvPicPr>
          <p:cNvPr id="336" name="Google Shape;280;p29" descr="Google Shape;280;p29"/>
          <p:cNvPicPr>
            <a:picLocks noChangeAspect="1"/>
          </p:cNvPicPr>
          <p:nvPr/>
        </p:nvPicPr>
        <p:blipFill>
          <a:blip r:embed="rId2">
            <a:extLst/>
          </a:blip>
          <a:stretch>
            <a:fillRect/>
          </a:stretch>
        </p:blipFill>
        <p:spPr>
          <a:xfrm>
            <a:off x="8656674" y="2651051"/>
            <a:ext cx="3810001" cy="3810001"/>
          </a:xfrm>
          <a:prstGeom prst="rect">
            <a:avLst/>
          </a:prstGeom>
          <a:ln w="12700">
            <a:miter lim="400000"/>
          </a:ln>
        </p:spPr>
      </p:pic>
      <p:pic>
        <p:nvPicPr>
          <p:cNvPr id="337" name="Google Shape;281;p29" descr="Google Shape;281;p29"/>
          <p:cNvPicPr>
            <a:picLocks noChangeAspect="1"/>
          </p:cNvPicPr>
          <p:nvPr/>
        </p:nvPicPr>
        <p:blipFill>
          <a:blip r:embed="rId3">
            <a:extLst/>
          </a:blip>
          <a:srcRect l="0" t="96180" r="0" b="0"/>
          <a:stretch>
            <a:fillRect/>
          </a:stretch>
        </p:blipFill>
        <p:spPr>
          <a:xfrm>
            <a:off x="675956" y="6471919"/>
            <a:ext cx="2143126" cy="193041"/>
          </a:xfrm>
          <a:prstGeom prst="rect">
            <a:avLst/>
          </a:prstGeom>
          <a:ln w="12700">
            <a:miter lim="400000"/>
          </a:ln>
        </p:spPr>
      </p:pic>
      <p:sp>
        <p:nvSpPr>
          <p:cNvPr id="338" name="Google Shape;278;p29"/>
          <p:cNvSpPr txBox="1"/>
          <p:nvPr>
            <p:ph type="body" idx="1"/>
          </p:nvPr>
        </p:nvSpPr>
        <p:spPr>
          <a:xfrm>
            <a:off x="415984" y="1397720"/>
            <a:ext cx="8136740" cy="4883480"/>
          </a:xfrm>
          <a:prstGeom prst="rect">
            <a:avLst/>
          </a:prstGeom>
        </p:spPr>
        <p:txBody>
          <a:bodyPr/>
          <a:lstStyle/>
          <a:p>
            <a:pPr marL="342900" indent="-333756" algn="just">
              <a:lnSpc>
                <a:spcPct val="150000"/>
              </a:lnSpc>
              <a:spcBef>
                <a:spcPts val="0"/>
              </a:spcBef>
              <a:buSzPct val="80000"/>
              <a:defRPr sz="1800"/>
            </a:pPr>
            <a:r>
              <a:t>Idea is to create a AI model which can convert EEG signals(Brain waves signals) into accelerometer and gyroscope readings in real time for robot to compute and use it in corresponding movements using hardware like prosthetic arm or surgical robotic arm.</a:t>
            </a:r>
            <a:endParaRPr sz="2400"/>
          </a:p>
          <a:p>
            <a:pPr marL="342900" indent="-333756" algn="just">
              <a:lnSpc>
                <a:spcPct val="150000"/>
              </a:lnSpc>
              <a:buSzPct val="80000"/>
              <a:defRPr sz="1800"/>
            </a:pPr>
            <a:r>
              <a:t>To serve disabled people through economical and accurate algorithm that requires almost zero maintenance thanks to reinforcement learning.</a:t>
            </a:r>
            <a:endParaRPr sz="1500"/>
          </a:p>
          <a:p>
            <a:pPr marL="342900" indent="-333756" algn="just">
              <a:lnSpc>
                <a:spcPct val="150000"/>
              </a:lnSpc>
              <a:buSzPct val="80000"/>
              <a:defRPr sz="1800"/>
            </a:pPr>
            <a:r>
              <a:t>To totally replace nerve recognition as it provides low resolution. </a:t>
            </a:r>
          </a:p>
        </p:txBody>
      </p:sp>
      <p:pic>
        <p:nvPicPr>
          <p:cNvPr id="339" name="3-s2.0-B9780128192467000139-f13-03-9780128192467.jpg" descr="3-s2.0-B9780128192467000139-f13-03-9780128192467.jpg"/>
          <p:cNvPicPr>
            <a:picLocks noChangeAspect="1"/>
          </p:cNvPicPr>
          <p:nvPr/>
        </p:nvPicPr>
        <p:blipFill>
          <a:blip r:embed="rId4">
            <a:extLst/>
          </a:blip>
          <a:stretch>
            <a:fillRect/>
          </a:stretch>
        </p:blipFill>
        <p:spPr>
          <a:xfrm>
            <a:off x="649152" y="6989459"/>
            <a:ext cx="7696201" cy="35179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35"/>
                                        </p:tgtEl>
                                        <p:attrNameLst>
                                          <p:attrName>style.visibility</p:attrName>
                                        </p:attrNameLst>
                                      </p:cBhvr>
                                      <p:to>
                                        <p:strVal val="visible"/>
                                      </p:to>
                                    </p:set>
                                    <p:anim calcmode="lin" valueType="num">
                                      <p:cBhvr>
                                        <p:cTn id="7" dur="500" fill="hold"/>
                                        <p:tgtEl>
                                          <p:spTgt spid="335"/>
                                        </p:tgtEl>
                                        <p:attrNameLst>
                                          <p:attrName>ppt_w</p:attrName>
                                        </p:attrNameLst>
                                      </p:cBhvr>
                                      <p:tavLst>
                                        <p:tav tm="0">
                                          <p:val>
                                            <p:fltVal val="0"/>
                                          </p:val>
                                        </p:tav>
                                        <p:tav tm="100000">
                                          <p:val>
                                            <p:strVal val="#ppt_w"/>
                                          </p:val>
                                        </p:tav>
                                      </p:tavLst>
                                    </p:anim>
                                    <p:anim calcmode="lin" valueType="num">
                                      <p:cBhvr>
                                        <p:cTn id="8" dur="500" fill="hold"/>
                                        <p:tgtEl>
                                          <p:spTgt spid="33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10" grpId="2" fill="hold">
                                  <p:stCondLst>
                                    <p:cond delay="0"/>
                                  </p:stCondLst>
                                  <p:iterate type="el" backwards="0">
                                    <p:tmAbs val="0"/>
                                  </p:iterate>
                                  <p:childTnLst>
                                    <p:set>
                                      <p:cBhvr>
                                        <p:cTn id="12" fill="hold"/>
                                        <p:tgtEl>
                                          <p:spTgt spid="338">
                                            <p:bg/>
                                          </p:spTgt>
                                        </p:tgtEl>
                                        <p:attrNameLst>
                                          <p:attrName>style.visibility</p:attrName>
                                        </p:attrNameLst>
                                      </p:cBhvr>
                                      <p:to>
                                        <p:strVal val="visible"/>
                                      </p:to>
                                    </p:set>
                                    <p:animEffect filter="fade" transition="in">
                                      <p:cBhvr>
                                        <p:cTn id="13" dur="1000"/>
                                        <p:tgtEl>
                                          <p:spTgt spid="338">
                                            <p:bg/>
                                          </p:spTgt>
                                        </p:tgtEl>
                                      </p:cBhvr>
                                    </p:animEffect>
                                  </p:childTnLst>
                                </p:cTn>
                              </p:par>
                              <p:par>
                                <p:cTn id="14" presetClass="entr" nodeType="withEffect" presetSubtype="0" presetID="10" grpId="2" fill="hold">
                                  <p:stCondLst>
                                    <p:cond delay="0"/>
                                  </p:stCondLst>
                                  <p:iterate type="el" backwards="0">
                                    <p:tmAbs val="0"/>
                                  </p:iterate>
                                  <p:childTnLst>
                                    <p:set>
                                      <p:cBhvr>
                                        <p:cTn id="15" fill="hold"/>
                                        <p:tgtEl>
                                          <p:spTgt spid="338">
                                            <p:txEl>
                                              <p:pRg st="0" end="0"/>
                                            </p:txEl>
                                          </p:spTgt>
                                        </p:tgtEl>
                                        <p:attrNameLst>
                                          <p:attrName>style.visibility</p:attrName>
                                        </p:attrNameLst>
                                      </p:cBhvr>
                                      <p:to>
                                        <p:strVal val="visible"/>
                                      </p:to>
                                    </p:set>
                                    <p:animEffect filter="fade" transition="in">
                                      <p:cBhvr>
                                        <p:cTn id="16" dur="1000"/>
                                        <p:tgtEl>
                                          <p:spTgt spid="33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Class="path" nodeType="clickEffect" presetSubtype="0" presetID="-1" grpId="3" accel="50000" decel="50000" fill="hold">
                                  <p:stCondLst>
                                    <p:cond delay="0"/>
                                  </p:stCondLst>
                                  <p:childTnLst>
                                    <p:animMotion path="M 0.000000 0.000000 L 0.455623 0.000000" origin="layout" pathEditMode="relative">
                                      <p:cBhvr>
                                        <p:cTn id="20" dur="1000" fill="hold"/>
                                        <p:tgtEl>
                                          <p:spTgt spid="332"/>
                                        </p:tgtEl>
                                        <p:attrNameLst>
                                          <p:attrName>ppt_x</p:attrName>
                                          <p:attrName>ppt_y</p:attrName>
                                        </p:attrNameLst>
                                      </p:cBhvr>
                                    </p:animMotion>
                                  </p:childTnLst>
                                </p:cTn>
                              </p:par>
                            </p:childTnLst>
                          </p:cTn>
                        </p:par>
                        <p:par>
                          <p:cTn id="21" fill="hold">
                            <p:stCondLst>
                              <p:cond delay="0"/>
                            </p:stCondLst>
                            <p:childTnLst>
                              <p:par>
                                <p:cTn id="22" presetClass="path" nodeType="withEffect" presetSubtype="0" presetID="-1" grpId="4" accel="50000" decel="50000" fill="hold">
                                  <p:stCondLst>
                                    <p:cond delay="0"/>
                                  </p:stCondLst>
                                  <p:childTnLst>
                                    <p:animMotion path="M 0.000000 0.000000 L -0.001058 -0.561598" origin="layout" pathEditMode="relative">
                                      <p:cBhvr>
                                        <p:cTn id="23" dur="1000" fill="hold"/>
                                        <p:tgtEl>
                                          <p:spTgt spid="339"/>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Class="path" nodeType="clickEffect" presetSubtype="0" presetID="-1" grpId="5" accel="50000" decel="50000" fill="hold">
                                  <p:stCondLst>
                                    <p:cond delay="0"/>
                                  </p:stCondLst>
                                  <p:childTnLst>
                                    <p:animMotion path="M -0.001058 -0.561598 L -0.001058 0.020048" origin="layout" pathEditMode="relative">
                                      <p:cBhvr>
                                        <p:cTn id="27" dur="1000" fill="hold"/>
                                        <p:tgtEl>
                                          <p:spTgt spid="339"/>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2" fill="hold">
                                  <p:stCondLst>
                                    <p:cond delay="0"/>
                                  </p:stCondLst>
                                  <p:iterate type="el" backwards="0">
                                    <p:tmAbs val="0"/>
                                  </p:iterate>
                                  <p:childTnLst>
                                    <p:set>
                                      <p:cBhvr>
                                        <p:cTn id="31" fill="hold"/>
                                        <p:tgtEl>
                                          <p:spTgt spid="338">
                                            <p:txEl>
                                              <p:pRg st="1" end="1"/>
                                            </p:txEl>
                                          </p:spTgt>
                                        </p:tgtEl>
                                        <p:attrNameLst>
                                          <p:attrName>style.visibility</p:attrName>
                                        </p:attrNameLst>
                                      </p:cBhvr>
                                      <p:to>
                                        <p:strVal val="visible"/>
                                      </p:to>
                                    </p:set>
                                    <p:animEffect filter="fade" transition="in">
                                      <p:cBhvr>
                                        <p:cTn id="32" dur="1000"/>
                                        <p:tgtEl>
                                          <p:spTgt spid="33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2" fill="hold">
                                  <p:stCondLst>
                                    <p:cond delay="0"/>
                                  </p:stCondLst>
                                  <p:iterate type="el" backwards="0">
                                    <p:tmAbs val="0"/>
                                  </p:iterate>
                                  <p:childTnLst>
                                    <p:set>
                                      <p:cBhvr>
                                        <p:cTn id="36" fill="hold"/>
                                        <p:tgtEl>
                                          <p:spTgt spid="338">
                                            <p:txEl>
                                              <p:pRg st="2" end="2"/>
                                            </p:txEl>
                                          </p:spTgt>
                                        </p:tgtEl>
                                        <p:attrNameLst>
                                          <p:attrName>style.visibility</p:attrName>
                                        </p:attrNameLst>
                                      </p:cBhvr>
                                      <p:to>
                                        <p:strVal val="visible"/>
                                      </p:to>
                                    </p:set>
                                    <p:animEffect filter="fade" transition="in">
                                      <p:cBhvr>
                                        <p:cTn id="37" dur="1000"/>
                                        <p:tgtEl>
                                          <p:spTgt spid="338">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38" grpId="2"/>
      <p:bldP build="whole" bldLvl="1" animBg="1" rev="0" advAuto="0" spid="335"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Google Shape;56;p3"/>
          <p:cNvSpPr txBox="1"/>
          <p:nvPr>
            <p:ph type="sldNum" sz="quarter" idx="2"/>
          </p:nvPr>
        </p:nvSpPr>
        <p:spPr>
          <a:xfrm>
            <a:off x="11371177" y="6439568"/>
            <a:ext cx="177361"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2" name="Google Shape;286;p30"/>
          <p:cNvSpPr txBox="1"/>
          <p:nvPr>
            <p:ph type="body" sz="half" idx="1"/>
          </p:nvPr>
        </p:nvSpPr>
        <p:spPr>
          <a:xfrm>
            <a:off x="721358" y="1991360"/>
            <a:ext cx="7904483" cy="3990024"/>
          </a:xfrm>
          <a:prstGeom prst="rect">
            <a:avLst/>
          </a:prstGeom>
        </p:spPr>
        <p:txBody>
          <a:bodyPr/>
          <a:lstStyle/>
          <a:p>
            <a:pPr marL="342900" indent="-342900" algn="just">
              <a:lnSpc>
                <a:spcPct val="120000"/>
              </a:lnSpc>
              <a:spcBef>
                <a:spcPts val="0"/>
              </a:spcBef>
              <a:buSzPct val="79999"/>
              <a:defRPr sz="2700"/>
            </a:pPr>
            <a:r>
              <a:t>Our end users are disabled people like </a:t>
            </a:r>
            <a:r>
              <a:rPr u="sng"/>
              <a:t>war veterans or people who have lost a limb in any accident</a:t>
            </a:r>
            <a:r>
              <a:t>, and then surgeons or specialists who have trained their minds to perform operations but are now unable to do so because of their age. Hence, this opens up new opportunities for such people. </a:t>
            </a:r>
          </a:p>
        </p:txBody>
      </p:sp>
      <p:sp>
        <p:nvSpPr>
          <p:cNvPr id="343" name="Google Shape;287;p30"/>
          <p:cNvSpPr txBox="1"/>
          <p:nvPr>
            <p:ph type="title"/>
          </p:nvPr>
        </p:nvSpPr>
        <p:spPr>
          <a:xfrm>
            <a:off x="620007" y="876617"/>
            <a:ext cx="10046072" cy="716378"/>
          </a:xfrm>
          <a:prstGeom prst="rect">
            <a:avLst/>
          </a:prstGeom>
        </p:spPr>
        <p:txBody>
          <a:bodyPr/>
          <a:lstStyle>
            <a:lvl1pPr>
              <a:defRPr sz="3200"/>
            </a:lvl1pPr>
          </a:lstStyle>
          <a:p>
            <a:pPr/>
            <a:r>
              <a:t>WHO ARE THE END USERS?</a:t>
            </a:r>
          </a:p>
        </p:txBody>
      </p:sp>
      <p:pic>
        <p:nvPicPr>
          <p:cNvPr id="344" name="Google Shape;288;p30" descr="Google Shape;288;p30"/>
          <p:cNvPicPr>
            <a:picLocks noChangeAspect="1"/>
          </p:cNvPicPr>
          <p:nvPr/>
        </p:nvPicPr>
        <p:blipFill>
          <a:blip r:embed="rId2">
            <a:extLst/>
          </a:blip>
          <a:stretch>
            <a:fillRect/>
          </a:stretch>
        </p:blipFill>
        <p:spPr>
          <a:xfrm>
            <a:off x="721359" y="6176803"/>
            <a:ext cx="2181226" cy="48577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43"/>
                                        </p:tgtEl>
                                        <p:attrNameLst>
                                          <p:attrName>style.visibility</p:attrName>
                                        </p:attrNameLst>
                                      </p:cBhvr>
                                      <p:to>
                                        <p:strVal val="visible"/>
                                      </p:to>
                                    </p:set>
                                    <p:anim calcmode="lin" valueType="num">
                                      <p:cBhvr>
                                        <p:cTn id="7" dur="500" fill="hold"/>
                                        <p:tgtEl>
                                          <p:spTgt spid="343"/>
                                        </p:tgtEl>
                                        <p:attrNameLst>
                                          <p:attrName>ppt_w</p:attrName>
                                        </p:attrNameLst>
                                      </p:cBhvr>
                                      <p:tavLst>
                                        <p:tav tm="0">
                                          <p:val>
                                            <p:fltVal val="0"/>
                                          </p:val>
                                        </p:tav>
                                        <p:tav tm="100000">
                                          <p:val>
                                            <p:strVal val="#ppt_w"/>
                                          </p:val>
                                        </p:tav>
                                      </p:tavLst>
                                    </p:anim>
                                    <p:anim calcmode="lin" valueType="num">
                                      <p:cBhvr>
                                        <p:cTn id="8" dur="500" fill="hold"/>
                                        <p:tgtEl>
                                          <p:spTgt spid="34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10" grpId="2" fill="hold">
                                  <p:stCondLst>
                                    <p:cond delay="0"/>
                                  </p:stCondLst>
                                  <p:iterate type="el" backwards="0">
                                    <p:tmAbs val="0"/>
                                  </p:iterate>
                                  <p:childTnLst>
                                    <p:set>
                                      <p:cBhvr>
                                        <p:cTn id="12" fill="hold"/>
                                        <p:tgtEl>
                                          <p:spTgt spid="342"/>
                                        </p:tgtEl>
                                        <p:attrNameLst>
                                          <p:attrName>style.visibility</p:attrName>
                                        </p:attrNameLst>
                                      </p:cBhvr>
                                      <p:to>
                                        <p:strVal val="visible"/>
                                      </p:to>
                                    </p:set>
                                    <p:animEffect filter="fade" transition="in">
                                      <p:cBhvr>
                                        <p:cTn id="13" dur="10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3" grpId="1"/>
      <p:bldP build="whole" bldLvl="1" animBg="1" rev="0" advAuto="0" spid="342"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Google Shape;56;p3"/>
          <p:cNvSpPr txBox="1"/>
          <p:nvPr>
            <p:ph type="sldNum" sz="quarter" idx="2"/>
          </p:nvPr>
        </p:nvSpPr>
        <p:spPr>
          <a:xfrm>
            <a:off x="11371177" y="6439568"/>
            <a:ext cx="177361"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7" name="Google Shape;293;p31" descr="Google Shape;293;p31"/>
          <p:cNvPicPr>
            <a:picLocks noChangeAspect="1"/>
          </p:cNvPicPr>
          <p:nvPr/>
        </p:nvPicPr>
        <p:blipFill>
          <a:blip r:embed="rId2">
            <a:extLst/>
          </a:blip>
          <a:stretch>
            <a:fillRect/>
          </a:stretch>
        </p:blipFill>
        <p:spPr>
          <a:xfrm>
            <a:off x="-86264" y="1763366"/>
            <a:ext cx="2692912" cy="3243924"/>
          </a:xfrm>
          <a:prstGeom prst="rect">
            <a:avLst/>
          </a:prstGeom>
          <a:ln w="12700">
            <a:miter lim="400000"/>
          </a:ln>
        </p:spPr>
      </p:pic>
      <p:sp>
        <p:nvSpPr>
          <p:cNvPr id="348" name="Google Shape;294;p31"/>
          <p:cNvSpPr txBox="1"/>
          <p:nvPr>
            <p:ph type="body" idx="1"/>
          </p:nvPr>
        </p:nvSpPr>
        <p:spPr>
          <a:xfrm>
            <a:off x="2751625" y="2001860"/>
            <a:ext cx="7216042" cy="4852198"/>
          </a:xfrm>
          <a:prstGeom prst="rect">
            <a:avLst/>
          </a:prstGeom>
        </p:spPr>
        <p:txBody>
          <a:bodyPr/>
          <a:lstStyle/>
          <a:p>
            <a:pPr indent="-346709" algn="just">
              <a:lnSpc>
                <a:spcPct val="144000"/>
              </a:lnSpc>
              <a:spcBef>
                <a:spcPts val="0"/>
              </a:spcBef>
              <a:buSzPct val="100000"/>
              <a:buChar char="●"/>
              <a:defRPr sz="1800"/>
            </a:pPr>
            <a:r>
              <a:t>Using the IEEE Dataset(consist 256x200,000 raw data) we have trained the AI, which will follow protocol on each iteration, first it will preprocess EEG waves as it contains noises and interrupting emotions along with commands, secondly it will analysis it and it will generate gyroscope and accelerometer signals for arm using trained module. </a:t>
            </a:r>
            <a:endParaRPr sz="2400"/>
          </a:p>
          <a:p>
            <a:pPr indent="-346709" algn="just">
              <a:lnSpc>
                <a:spcPct val="144000"/>
              </a:lnSpc>
              <a:spcBef>
                <a:spcPts val="0"/>
              </a:spcBef>
              <a:buSzPct val="100000"/>
              <a:buChar char="●"/>
              <a:defRPr sz="1800"/>
            </a:pPr>
            <a:r>
              <a:t>In case </a:t>
            </a:r>
            <a:r>
              <a:rPr b="1"/>
              <a:t>same type</a:t>
            </a:r>
            <a:r>
              <a:t> of input signals received continuously (which means previous output is wrong) it will reanalyse it, generates proper output and re-learn from it through reinforcement reward and penalty system </a:t>
            </a:r>
          </a:p>
        </p:txBody>
      </p:sp>
      <p:sp>
        <p:nvSpPr>
          <p:cNvPr id="349" name="Google Shape;295;p31"/>
          <p:cNvSpPr txBox="1"/>
          <p:nvPr>
            <p:ph type="title"/>
          </p:nvPr>
        </p:nvSpPr>
        <p:spPr>
          <a:xfrm>
            <a:off x="478899" y="2861"/>
            <a:ext cx="10454446" cy="1284760"/>
          </a:xfrm>
          <a:prstGeom prst="rect">
            <a:avLst/>
          </a:prstGeom>
        </p:spPr>
        <p:txBody>
          <a:bodyPr/>
          <a:lstStyle/>
          <a:p>
            <a:pPr>
              <a:defRPr sz="3600"/>
            </a:pPr>
            <a:br/>
            <a:r>
              <a:t>YOUR SOLUTION AND ITS VALUE PROPOSITION</a:t>
            </a:r>
          </a:p>
        </p:txBody>
      </p:sp>
      <p:pic>
        <p:nvPicPr>
          <p:cNvPr id="350" name="Google Shape;296;p31" descr="Google Shape;296;p31"/>
          <p:cNvPicPr>
            <a:picLocks noChangeAspect="1"/>
          </p:cNvPicPr>
          <p:nvPr/>
        </p:nvPicPr>
        <p:blipFill>
          <a:blip r:embed="rId3">
            <a:extLst/>
          </a:blip>
          <a:srcRect l="0" t="96180" r="0" b="0"/>
          <a:stretch>
            <a:fillRect/>
          </a:stretch>
        </p:blipFill>
        <p:spPr>
          <a:xfrm>
            <a:off x="675956" y="6471919"/>
            <a:ext cx="2143126" cy="193041"/>
          </a:xfrm>
          <a:prstGeom prst="rect">
            <a:avLst/>
          </a:prstGeom>
          <a:ln w="12700">
            <a:miter lim="400000"/>
          </a:ln>
        </p:spPr>
      </p:pic>
      <p:sp>
        <p:nvSpPr>
          <p:cNvPr id="351" name="51 MILLION Iteration"/>
          <p:cNvSpPr txBox="1"/>
          <p:nvPr/>
        </p:nvSpPr>
        <p:spPr>
          <a:xfrm>
            <a:off x="3479336" y="4764587"/>
            <a:ext cx="5760619" cy="5359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4200">
                <a:latin typeface="Copperplate"/>
                <a:ea typeface="Copperplate"/>
                <a:cs typeface="Copperplate"/>
                <a:sym typeface="Copperplate"/>
              </a:defRPr>
            </a:lvl1pPr>
          </a:lstStyle>
          <a:p>
            <a:pPr/>
            <a:r>
              <a:t>51 MILLION Iteration</a:t>
            </a:r>
          </a:p>
        </p:txBody>
      </p:sp>
      <p:sp>
        <p:nvSpPr>
          <p:cNvPr id="352" name="Artificial Reflex"/>
          <p:cNvSpPr txBox="1"/>
          <p:nvPr/>
        </p:nvSpPr>
        <p:spPr>
          <a:xfrm>
            <a:off x="4440034" y="1435073"/>
            <a:ext cx="2532175" cy="4193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a:r>
              <a:t>Artificial Reflex</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49"/>
                                        </p:tgtEl>
                                        <p:attrNameLst>
                                          <p:attrName>style.visibility</p:attrName>
                                        </p:attrNameLst>
                                      </p:cBhvr>
                                      <p:to>
                                        <p:strVal val="visible"/>
                                      </p:to>
                                    </p:set>
                                    <p:anim calcmode="lin" valueType="num">
                                      <p:cBhvr>
                                        <p:cTn id="7" dur="500" fill="hold"/>
                                        <p:tgtEl>
                                          <p:spTgt spid="349"/>
                                        </p:tgtEl>
                                        <p:attrNameLst>
                                          <p:attrName>ppt_w</p:attrName>
                                        </p:attrNameLst>
                                      </p:cBhvr>
                                      <p:tavLst>
                                        <p:tav tm="0">
                                          <p:val>
                                            <p:fltVal val="0"/>
                                          </p:val>
                                        </p:tav>
                                        <p:tav tm="100000">
                                          <p:val>
                                            <p:strVal val="#ppt_w"/>
                                          </p:val>
                                        </p:tav>
                                      </p:tavLst>
                                    </p:anim>
                                    <p:anim calcmode="lin" valueType="num">
                                      <p:cBhvr>
                                        <p:cTn id="8" dur="500" fill="hold"/>
                                        <p:tgtEl>
                                          <p:spTgt spid="34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10" grpId="2" fill="hold">
                                  <p:stCondLst>
                                    <p:cond delay="0"/>
                                  </p:stCondLst>
                                  <p:iterate type="el" backwards="0">
                                    <p:tmAbs val="0"/>
                                  </p:iterate>
                                  <p:childTnLst>
                                    <p:set>
                                      <p:cBhvr>
                                        <p:cTn id="12" fill="hold"/>
                                        <p:tgtEl>
                                          <p:spTgt spid="348">
                                            <p:bg/>
                                          </p:spTgt>
                                        </p:tgtEl>
                                        <p:attrNameLst>
                                          <p:attrName>style.visibility</p:attrName>
                                        </p:attrNameLst>
                                      </p:cBhvr>
                                      <p:to>
                                        <p:strVal val="visible"/>
                                      </p:to>
                                    </p:set>
                                    <p:animEffect filter="fade" transition="in">
                                      <p:cBhvr>
                                        <p:cTn id="13" dur="1000"/>
                                        <p:tgtEl>
                                          <p:spTgt spid="348">
                                            <p:bg/>
                                          </p:spTgt>
                                        </p:tgtEl>
                                      </p:cBhvr>
                                    </p:animEffect>
                                  </p:childTnLst>
                                </p:cTn>
                              </p:par>
                              <p:par>
                                <p:cTn id="14" presetClass="entr" nodeType="withEffect" presetSubtype="0" presetID="10" grpId="2" fill="hold">
                                  <p:stCondLst>
                                    <p:cond delay="0"/>
                                  </p:stCondLst>
                                  <p:iterate type="el" backwards="0">
                                    <p:tmAbs val="0"/>
                                  </p:iterate>
                                  <p:childTnLst>
                                    <p:set>
                                      <p:cBhvr>
                                        <p:cTn id="15" fill="hold"/>
                                        <p:tgtEl>
                                          <p:spTgt spid="348">
                                            <p:txEl>
                                              <p:pRg st="0" end="0"/>
                                            </p:txEl>
                                          </p:spTgt>
                                        </p:tgtEl>
                                        <p:attrNameLst>
                                          <p:attrName>style.visibility</p:attrName>
                                        </p:attrNameLst>
                                      </p:cBhvr>
                                      <p:to>
                                        <p:strVal val="visible"/>
                                      </p:to>
                                    </p:set>
                                    <p:animEffect filter="fade" transition="in">
                                      <p:cBhvr>
                                        <p:cTn id="16" dur="1000"/>
                                        <p:tgtEl>
                                          <p:spTgt spid="34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Class="emph" nodeType="clickEffect" presetID="9" grpId="3" fill="hold">
                                  <p:stCondLst>
                                    <p:cond delay="0"/>
                                  </p:stCondLst>
                                  <p:childTnLst>
                                    <p:set>
                                      <p:cBhvr>
                                        <p:cTn id="20" dur="indefinite" fill="hold"/>
                                        <p:tgtEl>
                                          <p:spTgt spid="351"/>
                                        </p:tgtEl>
                                        <p:attrNameLst>
                                          <p:attrName>style.opacity</p:attrName>
                                        </p:attrNameLst>
                                      </p:cBhvr>
                                      <p:to>
                                        <p:strVal val="1.00"/>
                                      </p:to>
                                    </p:set>
                                    <p:animEffect filter="image" prLst="opacity: 1.00; ">
                                      <p:cBhvr>
                                        <p:cTn id="21" dur="indefinite" fill="hold"/>
                                        <p:tgtEl>
                                          <p:spTgt spid="351"/>
                                        </p:tgtEl>
                                      </p:cBhvr>
                                    </p:animEffect>
                                  </p:childTnLst>
                                </p:cTn>
                              </p:par>
                            </p:childTnLst>
                          </p:cTn>
                        </p:par>
                      </p:childTnLst>
                    </p:cTn>
                  </p:par>
                  <p:par>
                    <p:cTn id="22" fill="hold">
                      <p:stCondLst>
                        <p:cond delay="indefinite"/>
                      </p:stCondLst>
                      <p:childTnLst>
                        <p:par>
                          <p:cTn id="23" fill="hold">
                            <p:stCondLst>
                              <p:cond delay="0"/>
                            </p:stCondLst>
                            <p:childTnLst>
                              <p:par>
                                <p:cTn id="24" presetClass="emph" nodeType="clickEffect" presetID="9" grpId="4" fill="hold">
                                  <p:stCondLst>
                                    <p:cond delay="0"/>
                                  </p:stCondLst>
                                  <p:childTnLst>
                                    <p:set>
                                      <p:cBhvr>
                                        <p:cTn id="25" dur="indefinite" fill="hold"/>
                                        <p:tgtEl>
                                          <p:spTgt spid="351"/>
                                        </p:tgtEl>
                                        <p:attrNameLst>
                                          <p:attrName>style.opacity</p:attrName>
                                        </p:attrNameLst>
                                      </p:cBhvr>
                                      <p:to>
                                        <p:strVal val="0.00"/>
                                      </p:to>
                                    </p:set>
                                    <p:animEffect filter="image" prLst="opacity: 0.00; ">
                                      <p:cBhvr>
                                        <p:cTn id="26" dur="indefinite" fill="hold"/>
                                        <p:tgtEl>
                                          <p:spTgt spid="351"/>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ID="10" grpId="2" fill="hold">
                                  <p:stCondLst>
                                    <p:cond delay="0"/>
                                  </p:stCondLst>
                                  <p:iterate type="el" backwards="0">
                                    <p:tmAbs val="0"/>
                                  </p:iterate>
                                  <p:childTnLst>
                                    <p:set>
                                      <p:cBhvr>
                                        <p:cTn id="30" fill="hold"/>
                                        <p:tgtEl>
                                          <p:spTgt spid="348">
                                            <p:txEl>
                                              <p:pRg st="1" end="1"/>
                                            </p:txEl>
                                          </p:spTgt>
                                        </p:tgtEl>
                                        <p:attrNameLst>
                                          <p:attrName>style.visibility</p:attrName>
                                        </p:attrNameLst>
                                      </p:cBhvr>
                                      <p:to>
                                        <p:strVal val="visible"/>
                                      </p:to>
                                    </p:set>
                                    <p:animEffect filter="fade" transition="in">
                                      <p:cBhvr>
                                        <p:cTn id="31" dur="1000"/>
                                        <p:tgtEl>
                                          <p:spTgt spid="348">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Class="emph" nodeType="clickEffect" presetID="9" grpId="5" fill="hold">
                                  <p:stCondLst>
                                    <p:cond delay="0"/>
                                  </p:stCondLst>
                                  <p:childTnLst>
                                    <p:set>
                                      <p:cBhvr>
                                        <p:cTn id="35" dur="indefinite" fill="hold"/>
                                        <p:tgtEl>
                                          <p:spTgt spid="352"/>
                                        </p:tgtEl>
                                        <p:attrNameLst>
                                          <p:attrName>style.opacity</p:attrName>
                                        </p:attrNameLst>
                                      </p:cBhvr>
                                      <p:to>
                                        <p:strVal val="1.00"/>
                                      </p:to>
                                    </p:set>
                                    <p:animEffect filter="image" prLst="opacity: 1.00; ">
                                      <p:cBhvr>
                                        <p:cTn id="36" dur="indefinite" fill="hold"/>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8" grpId="2"/>
      <p:bldP build="whole" bldLvl="1" animBg="1" rev="0" advAuto="0" spid="352" grpId="5"/>
      <p:bldP build="whole" bldLvl="1" animBg="1" rev="0" advAuto="0" spid="349" grpId="1"/>
      <p:bldP build="whole" bldLvl="1" animBg="1" rev="0" advAuto="0" spid="351" grpId="3"/>
      <p:bldP build="whole" bldLvl="1" animBg="1" rev="0" advAuto="0" spid="351" grpId="4"/>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Google Shape;56;p3"/>
          <p:cNvSpPr txBox="1"/>
          <p:nvPr>
            <p:ph type="sldNum" sz="quarter" idx="2"/>
          </p:nvPr>
        </p:nvSpPr>
        <p:spPr>
          <a:xfrm>
            <a:off x="11371177" y="6439568"/>
            <a:ext cx="177361" cy="243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5" name="Google Shape;301;p32" descr="Google Shape;301;p32"/>
          <p:cNvPicPr>
            <a:picLocks noChangeAspect="1"/>
          </p:cNvPicPr>
          <p:nvPr/>
        </p:nvPicPr>
        <p:blipFill>
          <a:blip r:embed="rId2">
            <a:extLst/>
          </a:blip>
          <a:srcRect l="0" t="0" r="0" b="7595"/>
          <a:stretch>
            <a:fillRect/>
          </a:stretch>
        </p:blipFill>
        <p:spPr>
          <a:xfrm>
            <a:off x="64168" y="3394014"/>
            <a:ext cx="2465673" cy="3420078"/>
          </a:xfrm>
          <a:prstGeom prst="rect">
            <a:avLst/>
          </a:prstGeom>
          <a:ln w="12700">
            <a:miter lim="400000"/>
          </a:ln>
        </p:spPr>
      </p:pic>
      <p:sp>
        <p:nvSpPr>
          <p:cNvPr id="356" name="Google Shape;302;p32"/>
          <p:cNvSpPr txBox="1"/>
          <p:nvPr>
            <p:ph type="body" sz="half" idx="1"/>
          </p:nvPr>
        </p:nvSpPr>
        <p:spPr>
          <a:xfrm>
            <a:off x="2348352" y="2270803"/>
            <a:ext cx="7078351" cy="3154545"/>
          </a:xfrm>
          <a:prstGeom prst="rect">
            <a:avLst/>
          </a:prstGeom>
        </p:spPr>
        <p:txBody>
          <a:bodyPr/>
          <a:lstStyle>
            <a:lvl1pPr marL="0" indent="0" algn="just">
              <a:lnSpc>
                <a:spcPct val="135000"/>
              </a:lnSpc>
              <a:spcBef>
                <a:spcPts val="0"/>
              </a:spcBef>
              <a:buSzTx/>
              <a:buNone/>
              <a:defRPr sz="1800"/>
            </a:lvl1pPr>
          </a:lstStyle>
          <a:p>
            <a:pPr/>
            <a:r>
              <a:t>An IEEE BS-HMS-Dataset on Brain Signals and corresponding hand Movement Signals containing more than 200,000 rows of readings from a gyroscope and an accelerometer will be used. This data is taken from 32 volunteered participants  who are subjected to different activities like reacting to happy emotion videos. This amount and type of data allows us to thoroughly train our A.I. model to adapt not only to different users but also the tasks it would be used for.</a:t>
            </a:r>
          </a:p>
        </p:txBody>
      </p:sp>
      <p:sp>
        <p:nvSpPr>
          <p:cNvPr id="357" name="Google Shape;303;p32"/>
          <p:cNvSpPr txBox="1"/>
          <p:nvPr>
            <p:ph type="title"/>
          </p:nvPr>
        </p:nvSpPr>
        <p:spPr>
          <a:xfrm>
            <a:off x="660398" y="630432"/>
            <a:ext cx="8503923" cy="1414269"/>
          </a:xfrm>
          <a:prstGeom prst="rect">
            <a:avLst/>
          </a:prstGeom>
        </p:spPr>
        <p:txBody>
          <a:bodyPr/>
          <a:lstStyle>
            <a:lvl1pPr>
              <a:defRPr sz="4300"/>
            </a:lvl1pPr>
          </a:lstStyle>
          <a:p>
            <a:pPr/>
            <a:r>
              <a:t>THE WOW IN YOUR SOLUTION</a:t>
            </a:r>
          </a:p>
        </p:txBody>
      </p:sp>
      <p:pic>
        <p:nvPicPr>
          <p:cNvPr id="358" name="MyndPlay-EEG-Brainwave-Headset-1024x683.png" descr="MyndPlay-EEG-Brainwave-Headset-1024x683.png"/>
          <p:cNvPicPr>
            <a:picLocks noChangeAspect="1"/>
          </p:cNvPicPr>
          <p:nvPr/>
        </p:nvPicPr>
        <p:blipFill>
          <a:blip r:embed="rId3">
            <a:extLst/>
          </a:blip>
          <a:srcRect l="1787" t="30610" r="13947" b="30606"/>
          <a:stretch>
            <a:fillRect/>
          </a:stretch>
        </p:blipFill>
        <p:spPr>
          <a:xfrm>
            <a:off x="-4635446" y="2748911"/>
            <a:ext cx="4430823" cy="1360178"/>
          </a:xfrm>
          <a:custGeom>
            <a:avLst/>
            <a:gdLst/>
            <a:ahLst/>
            <a:cxnLst>
              <a:cxn ang="0">
                <a:pos x="wd2" y="hd2"/>
              </a:cxn>
              <a:cxn ang="5400000">
                <a:pos x="wd2" y="hd2"/>
              </a:cxn>
              <a:cxn ang="10800000">
                <a:pos x="wd2" y="hd2"/>
              </a:cxn>
              <a:cxn ang="16200000">
                <a:pos x="wd2" y="hd2"/>
              </a:cxn>
            </a:cxnLst>
            <a:rect l="0" t="0" r="r" b="b"/>
            <a:pathLst>
              <a:path w="21577" h="21478" fill="norm" stroke="1" extrusionOk="0">
                <a:moveTo>
                  <a:pt x="13562" y="7"/>
                </a:moveTo>
                <a:cubicBezTo>
                  <a:pt x="13435" y="26"/>
                  <a:pt x="13305" y="78"/>
                  <a:pt x="13190" y="164"/>
                </a:cubicBezTo>
                <a:cubicBezTo>
                  <a:pt x="13125" y="213"/>
                  <a:pt x="13073" y="237"/>
                  <a:pt x="13073" y="214"/>
                </a:cubicBezTo>
                <a:cubicBezTo>
                  <a:pt x="13073" y="192"/>
                  <a:pt x="12975" y="330"/>
                  <a:pt x="12858" y="521"/>
                </a:cubicBezTo>
                <a:lnTo>
                  <a:pt x="12645" y="872"/>
                </a:lnTo>
                <a:lnTo>
                  <a:pt x="11965" y="935"/>
                </a:lnTo>
                <a:cubicBezTo>
                  <a:pt x="10971" y="1030"/>
                  <a:pt x="10477" y="1096"/>
                  <a:pt x="10386" y="1142"/>
                </a:cubicBezTo>
                <a:cubicBezTo>
                  <a:pt x="10342" y="1164"/>
                  <a:pt x="10142" y="1217"/>
                  <a:pt x="9942" y="1255"/>
                </a:cubicBezTo>
                <a:cubicBezTo>
                  <a:pt x="9742" y="1293"/>
                  <a:pt x="9529" y="1339"/>
                  <a:pt x="9468" y="1361"/>
                </a:cubicBezTo>
                <a:cubicBezTo>
                  <a:pt x="9407" y="1383"/>
                  <a:pt x="9273" y="1420"/>
                  <a:pt x="9169" y="1443"/>
                </a:cubicBezTo>
                <a:cubicBezTo>
                  <a:pt x="8995" y="1480"/>
                  <a:pt x="8458" y="1639"/>
                  <a:pt x="8110" y="1756"/>
                </a:cubicBezTo>
                <a:cubicBezTo>
                  <a:pt x="8031" y="1782"/>
                  <a:pt x="7872" y="1834"/>
                  <a:pt x="7756" y="1869"/>
                </a:cubicBezTo>
                <a:cubicBezTo>
                  <a:pt x="7639" y="1903"/>
                  <a:pt x="7510" y="1949"/>
                  <a:pt x="7470" y="1969"/>
                </a:cubicBezTo>
                <a:cubicBezTo>
                  <a:pt x="7371" y="2019"/>
                  <a:pt x="7095" y="2106"/>
                  <a:pt x="6828" y="2176"/>
                </a:cubicBezTo>
                <a:cubicBezTo>
                  <a:pt x="6706" y="2208"/>
                  <a:pt x="6480" y="2281"/>
                  <a:pt x="6324" y="2339"/>
                </a:cubicBezTo>
                <a:cubicBezTo>
                  <a:pt x="5971" y="2470"/>
                  <a:pt x="5808" y="2520"/>
                  <a:pt x="5553" y="2583"/>
                </a:cubicBezTo>
                <a:cubicBezTo>
                  <a:pt x="5379" y="2626"/>
                  <a:pt x="5150" y="2731"/>
                  <a:pt x="4851" y="2897"/>
                </a:cubicBezTo>
                <a:cubicBezTo>
                  <a:pt x="4806" y="2921"/>
                  <a:pt x="4721" y="2959"/>
                  <a:pt x="4662" y="2984"/>
                </a:cubicBezTo>
                <a:cubicBezTo>
                  <a:pt x="4602" y="3009"/>
                  <a:pt x="4417" y="3106"/>
                  <a:pt x="4252" y="3197"/>
                </a:cubicBezTo>
                <a:cubicBezTo>
                  <a:pt x="4087" y="3289"/>
                  <a:pt x="3917" y="3383"/>
                  <a:pt x="3873" y="3404"/>
                </a:cubicBezTo>
                <a:cubicBezTo>
                  <a:pt x="3509" y="3577"/>
                  <a:pt x="3315" y="3698"/>
                  <a:pt x="3286" y="3774"/>
                </a:cubicBezTo>
                <a:cubicBezTo>
                  <a:pt x="3267" y="3823"/>
                  <a:pt x="3243" y="3841"/>
                  <a:pt x="3233" y="3812"/>
                </a:cubicBezTo>
                <a:cubicBezTo>
                  <a:pt x="3224" y="3782"/>
                  <a:pt x="3148" y="3848"/>
                  <a:pt x="3063" y="3956"/>
                </a:cubicBezTo>
                <a:cubicBezTo>
                  <a:pt x="2872" y="4198"/>
                  <a:pt x="2528" y="4450"/>
                  <a:pt x="2277" y="4532"/>
                </a:cubicBezTo>
                <a:cubicBezTo>
                  <a:pt x="2172" y="4566"/>
                  <a:pt x="2065" y="4611"/>
                  <a:pt x="2039" y="4632"/>
                </a:cubicBezTo>
                <a:cubicBezTo>
                  <a:pt x="2013" y="4654"/>
                  <a:pt x="1872" y="4698"/>
                  <a:pt x="1724" y="4733"/>
                </a:cubicBezTo>
                <a:cubicBezTo>
                  <a:pt x="1427" y="4803"/>
                  <a:pt x="1180" y="4885"/>
                  <a:pt x="1059" y="4946"/>
                </a:cubicBezTo>
                <a:cubicBezTo>
                  <a:pt x="1016" y="4968"/>
                  <a:pt x="881" y="5015"/>
                  <a:pt x="760" y="5052"/>
                </a:cubicBezTo>
                <a:cubicBezTo>
                  <a:pt x="230" y="5215"/>
                  <a:pt x="71" y="5286"/>
                  <a:pt x="37" y="5397"/>
                </a:cubicBezTo>
                <a:cubicBezTo>
                  <a:pt x="16" y="5464"/>
                  <a:pt x="3" y="5794"/>
                  <a:pt x="6" y="6155"/>
                </a:cubicBezTo>
                <a:cubicBezTo>
                  <a:pt x="33" y="10010"/>
                  <a:pt x="33" y="12500"/>
                  <a:pt x="10" y="12548"/>
                </a:cubicBezTo>
                <a:cubicBezTo>
                  <a:pt x="-6" y="12579"/>
                  <a:pt x="-2" y="12664"/>
                  <a:pt x="18" y="12742"/>
                </a:cubicBezTo>
                <a:cubicBezTo>
                  <a:pt x="37" y="12819"/>
                  <a:pt x="45" y="12925"/>
                  <a:pt x="35" y="12980"/>
                </a:cubicBezTo>
                <a:cubicBezTo>
                  <a:pt x="5" y="13139"/>
                  <a:pt x="186" y="13493"/>
                  <a:pt x="336" y="13569"/>
                </a:cubicBezTo>
                <a:cubicBezTo>
                  <a:pt x="413" y="13607"/>
                  <a:pt x="511" y="13717"/>
                  <a:pt x="555" y="13814"/>
                </a:cubicBezTo>
                <a:cubicBezTo>
                  <a:pt x="598" y="13910"/>
                  <a:pt x="704" y="14044"/>
                  <a:pt x="791" y="14108"/>
                </a:cubicBezTo>
                <a:cubicBezTo>
                  <a:pt x="878" y="14172"/>
                  <a:pt x="1155" y="14387"/>
                  <a:pt x="1407" y="14584"/>
                </a:cubicBezTo>
                <a:cubicBezTo>
                  <a:pt x="1816" y="14905"/>
                  <a:pt x="2256" y="15216"/>
                  <a:pt x="2625" y="15455"/>
                </a:cubicBezTo>
                <a:cubicBezTo>
                  <a:pt x="2987" y="15690"/>
                  <a:pt x="3335" y="16276"/>
                  <a:pt x="4055" y="17849"/>
                </a:cubicBezTo>
                <a:cubicBezTo>
                  <a:pt x="4407" y="18619"/>
                  <a:pt x="4795" y="19412"/>
                  <a:pt x="4917" y="19610"/>
                </a:cubicBezTo>
                <a:cubicBezTo>
                  <a:pt x="5038" y="19809"/>
                  <a:pt x="5137" y="19992"/>
                  <a:pt x="5137" y="20018"/>
                </a:cubicBezTo>
                <a:cubicBezTo>
                  <a:pt x="5137" y="20044"/>
                  <a:pt x="5098" y="20130"/>
                  <a:pt x="5050" y="20212"/>
                </a:cubicBezTo>
                <a:lnTo>
                  <a:pt x="4963" y="20362"/>
                </a:lnTo>
                <a:lnTo>
                  <a:pt x="5054" y="20475"/>
                </a:lnTo>
                <a:cubicBezTo>
                  <a:pt x="5381" y="20883"/>
                  <a:pt x="6363" y="21305"/>
                  <a:pt x="7323" y="21478"/>
                </a:cubicBezTo>
                <a:lnTo>
                  <a:pt x="11196" y="21478"/>
                </a:lnTo>
                <a:cubicBezTo>
                  <a:pt x="11831" y="21442"/>
                  <a:pt x="12602" y="21414"/>
                  <a:pt x="12850" y="21359"/>
                </a:cubicBezTo>
                <a:cubicBezTo>
                  <a:pt x="14871" y="20914"/>
                  <a:pt x="16035" y="20259"/>
                  <a:pt x="18210" y="18332"/>
                </a:cubicBezTo>
                <a:cubicBezTo>
                  <a:pt x="20104" y="16653"/>
                  <a:pt x="21320" y="14922"/>
                  <a:pt x="21530" y="13607"/>
                </a:cubicBezTo>
                <a:cubicBezTo>
                  <a:pt x="21582" y="13278"/>
                  <a:pt x="21594" y="11533"/>
                  <a:pt x="21547" y="11131"/>
                </a:cubicBezTo>
                <a:cubicBezTo>
                  <a:pt x="21532" y="11001"/>
                  <a:pt x="21511" y="10364"/>
                  <a:pt x="21499" y="9715"/>
                </a:cubicBezTo>
                <a:cubicBezTo>
                  <a:pt x="21487" y="9066"/>
                  <a:pt x="21463" y="8023"/>
                  <a:pt x="21447" y="7402"/>
                </a:cubicBezTo>
                <a:cubicBezTo>
                  <a:pt x="21397" y="5538"/>
                  <a:pt x="21372" y="4249"/>
                  <a:pt x="21377" y="3761"/>
                </a:cubicBezTo>
                <a:cubicBezTo>
                  <a:pt x="21391" y="2296"/>
                  <a:pt x="21384" y="1427"/>
                  <a:pt x="21352" y="1179"/>
                </a:cubicBezTo>
                <a:cubicBezTo>
                  <a:pt x="21208" y="52"/>
                  <a:pt x="20081" y="-122"/>
                  <a:pt x="18179" y="691"/>
                </a:cubicBezTo>
                <a:cubicBezTo>
                  <a:pt x="17699" y="896"/>
                  <a:pt x="17605" y="908"/>
                  <a:pt x="17278" y="803"/>
                </a:cubicBezTo>
                <a:cubicBezTo>
                  <a:pt x="17077" y="739"/>
                  <a:pt x="16799" y="657"/>
                  <a:pt x="16660" y="628"/>
                </a:cubicBezTo>
                <a:cubicBezTo>
                  <a:pt x="16520" y="598"/>
                  <a:pt x="16350" y="562"/>
                  <a:pt x="16281" y="540"/>
                </a:cubicBezTo>
                <a:cubicBezTo>
                  <a:pt x="16211" y="519"/>
                  <a:pt x="16003" y="470"/>
                  <a:pt x="15819" y="434"/>
                </a:cubicBezTo>
                <a:cubicBezTo>
                  <a:pt x="15635" y="397"/>
                  <a:pt x="15442" y="352"/>
                  <a:pt x="15392" y="333"/>
                </a:cubicBezTo>
                <a:cubicBezTo>
                  <a:pt x="15341" y="314"/>
                  <a:pt x="15037" y="269"/>
                  <a:pt x="14715" y="233"/>
                </a:cubicBezTo>
                <a:cubicBezTo>
                  <a:pt x="14394" y="197"/>
                  <a:pt x="14036" y="116"/>
                  <a:pt x="13919" y="58"/>
                </a:cubicBezTo>
                <a:cubicBezTo>
                  <a:pt x="13814" y="5"/>
                  <a:pt x="13688" y="-11"/>
                  <a:pt x="13562" y="7"/>
                </a:cubicBezTo>
                <a:close/>
              </a:path>
            </a:pathLst>
          </a:custGeom>
          <a:ln w="12700">
            <a:miter lim="400000"/>
          </a:ln>
        </p:spPr>
      </p:pic>
      <p:pic>
        <p:nvPicPr>
          <p:cNvPr id="359" name="ryo-yambe-160116v1-207.jpeg" descr="ryo-yambe-160116v1-207.jpeg"/>
          <p:cNvPicPr>
            <a:picLocks noChangeAspect="1"/>
          </p:cNvPicPr>
          <p:nvPr/>
        </p:nvPicPr>
        <p:blipFill>
          <a:blip r:embed="rId4">
            <a:extLst/>
          </a:blip>
          <a:srcRect l="58578" t="8443" r="17092" b="7416"/>
          <a:stretch>
            <a:fillRect/>
          </a:stretch>
        </p:blipFill>
        <p:spPr>
          <a:xfrm>
            <a:off x="12822793" y="2157473"/>
            <a:ext cx="1179904" cy="4686304"/>
          </a:xfrm>
          <a:custGeom>
            <a:avLst/>
            <a:gdLst/>
            <a:ahLst/>
            <a:cxnLst>
              <a:cxn ang="0">
                <a:pos x="wd2" y="hd2"/>
              </a:cxn>
              <a:cxn ang="5400000">
                <a:pos x="wd2" y="hd2"/>
              </a:cxn>
              <a:cxn ang="10800000">
                <a:pos x="wd2" y="hd2"/>
              </a:cxn>
              <a:cxn ang="16200000">
                <a:pos x="wd2" y="hd2"/>
              </a:cxn>
            </a:cxnLst>
            <a:rect l="0" t="0" r="r" b="b"/>
            <a:pathLst>
              <a:path w="21417" h="21597" fill="norm" stroke="1" extrusionOk="0">
                <a:moveTo>
                  <a:pt x="5540" y="0"/>
                </a:moveTo>
                <a:cubicBezTo>
                  <a:pt x="5418" y="0"/>
                  <a:pt x="5298" y="24"/>
                  <a:pt x="5086" y="73"/>
                </a:cubicBezTo>
                <a:cubicBezTo>
                  <a:pt x="4835" y="131"/>
                  <a:pt x="4563" y="160"/>
                  <a:pt x="4481" y="139"/>
                </a:cubicBezTo>
                <a:cubicBezTo>
                  <a:pt x="4230" y="75"/>
                  <a:pt x="2795" y="324"/>
                  <a:pt x="2795" y="432"/>
                </a:cubicBezTo>
                <a:cubicBezTo>
                  <a:pt x="2795" y="655"/>
                  <a:pt x="2294" y="679"/>
                  <a:pt x="713" y="529"/>
                </a:cubicBezTo>
                <a:cubicBezTo>
                  <a:pt x="412" y="500"/>
                  <a:pt x="263" y="495"/>
                  <a:pt x="0" y="472"/>
                </a:cubicBezTo>
                <a:lnTo>
                  <a:pt x="0" y="631"/>
                </a:lnTo>
                <a:cubicBezTo>
                  <a:pt x="1188" y="737"/>
                  <a:pt x="2275" y="848"/>
                  <a:pt x="2384" y="874"/>
                </a:cubicBezTo>
                <a:cubicBezTo>
                  <a:pt x="2500" y="902"/>
                  <a:pt x="2402" y="999"/>
                  <a:pt x="2168" y="1090"/>
                </a:cubicBezTo>
                <a:cubicBezTo>
                  <a:pt x="1797" y="1234"/>
                  <a:pt x="1626" y="1250"/>
                  <a:pt x="807" y="1216"/>
                </a:cubicBezTo>
                <a:cubicBezTo>
                  <a:pt x="473" y="1203"/>
                  <a:pt x="207" y="1206"/>
                  <a:pt x="0" y="1216"/>
                </a:cubicBezTo>
                <a:lnTo>
                  <a:pt x="0" y="1838"/>
                </a:lnTo>
                <a:cubicBezTo>
                  <a:pt x="67" y="1863"/>
                  <a:pt x="124" y="1877"/>
                  <a:pt x="195" y="1904"/>
                </a:cubicBezTo>
                <a:cubicBezTo>
                  <a:pt x="940" y="2193"/>
                  <a:pt x="941" y="2197"/>
                  <a:pt x="245" y="2263"/>
                </a:cubicBezTo>
                <a:cubicBezTo>
                  <a:pt x="185" y="2268"/>
                  <a:pt x="73" y="2262"/>
                  <a:pt x="0" y="2264"/>
                </a:cubicBezTo>
                <a:lnTo>
                  <a:pt x="0" y="3572"/>
                </a:lnTo>
                <a:cubicBezTo>
                  <a:pt x="131" y="3576"/>
                  <a:pt x="599" y="3575"/>
                  <a:pt x="627" y="3579"/>
                </a:cubicBezTo>
                <a:cubicBezTo>
                  <a:pt x="739" y="3597"/>
                  <a:pt x="445" y="3708"/>
                  <a:pt x="0" y="3830"/>
                </a:cubicBezTo>
                <a:lnTo>
                  <a:pt x="0" y="4708"/>
                </a:lnTo>
                <a:cubicBezTo>
                  <a:pt x="1760" y="4941"/>
                  <a:pt x="4422" y="5040"/>
                  <a:pt x="6289" y="4942"/>
                </a:cubicBezTo>
                <a:cubicBezTo>
                  <a:pt x="7431" y="4882"/>
                  <a:pt x="8038" y="4880"/>
                  <a:pt x="8846" y="4935"/>
                </a:cubicBezTo>
                <a:cubicBezTo>
                  <a:pt x="10447" y="5044"/>
                  <a:pt x="10609" y="5098"/>
                  <a:pt x="10417" y="5465"/>
                </a:cubicBezTo>
                <a:cubicBezTo>
                  <a:pt x="10176" y="5926"/>
                  <a:pt x="10240" y="7061"/>
                  <a:pt x="10532" y="7466"/>
                </a:cubicBezTo>
                <a:cubicBezTo>
                  <a:pt x="11236" y="8443"/>
                  <a:pt x="11266" y="8621"/>
                  <a:pt x="10763" y="8902"/>
                </a:cubicBezTo>
                <a:cubicBezTo>
                  <a:pt x="10498" y="9049"/>
                  <a:pt x="10165" y="9188"/>
                  <a:pt x="10028" y="9209"/>
                </a:cubicBezTo>
                <a:cubicBezTo>
                  <a:pt x="9703" y="9260"/>
                  <a:pt x="9704" y="9601"/>
                  <a:pt x="10028" y="9652"/>
                </a:cubicBezTo>
                <a:cubicBezTo>
                  <a:pt x="10171" y="9674"/>
                  <a:pt x="10282" y="10020"/>
                  <a:pt x="10287" y="10464"/>
                </a:cubicBezTo>
                <a:cubicBezTo>
                  <a:pt x="10296" y="11279"/>
                  <a:pt x="10273" y="11255"/>
                  <a:pt x="11994" y="12377"/>
                </a:cubicBezTo>
                <a:cubicBezTo>
                  <a:pt x="13644" y="13452"/>
                  <a:pt x="15162" y="15412"/>
                  <a:pt x="14501" y="15615"/>
                </a:cubicBezTo>
                <a:cubicBezTo>
                  <a:pt x="14333" y="15666"/>
                  <a:pt x="14283" y="15797"/>
                  <a:pt x="14379" y="15942"/>
                </a:cubicBezTo>
                <a:cubicBezTo>
                  <a:pt x="14587" y="16255"/>
                  <a:pt x="13538" y="16986"/>
                  <a:pt x="12535" y="17224"/>
                </a:cubicBezTo>
                <a:cubicBezTo>
                  <a:pt x="11590" y="17448"/>
                  <a:pt x="11407" y="17703"/>
                  <a:pt x="11404" y="18812"/>
                </a:cubicBezTo>
                <a:cubicBezTo>
                  <a:pt x="11401" y="19719"/>
                  <a:pt x="11406" y="19730"/>
                  <a:pt x="11966" y="19750"/>
                </a:cubicBezTo>
                <a:cubicBezTo>
                  <a:pt x="12415" y="19766"/>
                  <a:pt x="12613" y="19723"/>
                  <a:pt x="12917" y="19538"/>
                </a:cubicBezTo>
                <a:lnTo>
                  <a:pt x="13298" y="19306"/>
                </a:lnTo>
                <a:lnTo>
                  <a:pt x="14278" y="19552"/>
                </a:lnTo>
                <a:lnTo>
                  <a:pt x="15258" y="19798"/>
                </a:lnTo>
                <a:lnTo>
                  <a:pt x="15027" y="20160"/>
                </a:lnTo>
                <a:cubicBezTo>
                  <a:pt x="14900" y="20358"/>
                  <a:pt x="14638" y="20613"/>
                  <a:pt x="14444" y="20727"/>
                </a:cubicBezTo>
                <a:cubicBezTo>
                  <a:pt x="13494" y="21284"/>
                  <a:pt x="13492" y="21281"/>
                  <a:pt x="13954" y="21442"/>
                </a:cubicBezTo>
                <a:cubicBezTo>
                  <a:pt x="14194" y="21526"/>
                  <a:pt x="14480" y="21596"/>
                  <a:pt x="14581" y="21597"/>
                </a:cubicBezTo>
                <a:cubicBezTo>
                  <a:pt x="14829" y="21600"/>
                  <a:pt x="16496" y="21138"/>
                  <a:pt x="16504" y="21065"/>
                </a:cubicBezTo>
                <a:cubicBezTo>
                  <a:pt x="16508" y="21033"/>
                  <a:pt x="16661" y="20963"/>
                  <a:pt x="16843" y="20908"/>
                </a:cubicBezTo>
                <a:cubicBezTo>
                  <a:pt x="17286" y="20774"/>
                  <a:pt x="17758" y="20339"/>
                  <a:pt x="17758" y="20065"/>
                </a:cubicBezTo>
                <a:cubicBezTo>
                  <a:pt x="17758" y="19943"/>
                  <a:pt x="17961" y="19775"/>
                  <a:pt x="18204" y="19691"/>
                </a:cubicBezTo>
                <a:cubicBezTo>
                  <a:pt x="19188" y="19356"/>
                  <a:pt x="19323" y="19217"/>
                  <a:pt x="19148" y="18737"/>
                </a:cubicBezTo>
                <a:cubicBezTo>
                  <a:pt x="19055" y="18481"/>
                  <a:pt x="18974" y="17864"/>
                  <a:pt x="18968" y="17365"/>
                </a:cubicBezTo>
                <a:cubicBezTo>
                  <a:pt x="18959" y="16650"/>
                  <a:pt x="19036" y="16436"/>
                  <a:pt x="19328" y="16352"/>
                </a:cubicBezTo>
                <a:cubicBezTo>
                  <a:pt x="19614" y="16269"/>
                  <a:pt x="19727" y="15983"/>
                  <a:pt x="19832" y="15102"/>
                </a:cubicBezTo>
                <a:cubicBezTo>
                  <a:pt x="19908" y="14471"/>
                  <a:pt x="20158" y="13708"/>
                  <a:pt x="20387" y="13392"/>
                </a:cubicBezTo>
                <a:cubicBezTo>
                  <a:pt x="20617" y="13075"/>
                  <a:pt x="20834" y="12395"/>
                  <a:pt x="20877" y="11860"/>
                </a:cubicBezTo>
                <a:cubicBezTo>
                  <a:pt x="20919" y="11330"/>
                  <a:pt x="21083" y="10795"/>
                  <a:pt x="21244" y="10671"/>
                </a:cubicBezTo>
                <a:cubicBezTo>
                  <a:pt x="21600" y="10397"/>
                  <a:pt x="21458" y="10207"/>
                  <a:pt x="20329" y="9500"/>
                </a:cubicBezTo>
                <a:cubicBezTo>
                  <a:pt x="19851" y="9201"/>
                  <a:pt x="19429" y="8892"/>
                  <a:pt x="19393" y="8814"/>
                </a:cubicBezTo>
                <a:cubicBezTo>
                  <a:pt x="19357" y="8737"/>
                  <a:pt x="19100" y="8624"/>
                  <a:pt x="18824" y="8562"/>
                </a:cubicBezTo>
                <a:cubicBezTo>
                  <a:pt x="18360" y="8458"/>
                  <a:pt x="18338" y="8406"/>
                  <a:pt x="18521" y="7876"/>
                </a:cubicBezTo>
                <a:cubicBezTo>
                  <a:pt x="18630" y="7560"/>
                  <a:pt x="18895" y="7128"/>
                  <a:pt x="19112" y="6916"/>
                </a:cubicBezTo>
                <a:cubicBezTo>
                  <a:pt x="19328" y="6703"/>
                  <a:pt x="19509" y="6363"/>
                  <a:pt x="19508" y="6158"/>
                </a:cubicBezTo>
                <a:cubicBezTo>
                  <a:pt x="19507" y="5637"/>
                  <a:pt x="18849" y="4721"/>
                  <a:pt x="18125" y="4232"/>
                </a:cubicBezTo>
                <a:cubicBezTo>
                  <a:pt x="17788" y="4005"/>
                  <a:pt x="17508" y="3721"/>
                  <a:pt x="17505" y="3600"/>
                </a:cubicBezTo>
                <a:cubicBezTo>
                  <a:pt x="17498" y="3200"/>
                  <a:pt x="16782" y="2498"/>
                  <a:pt x="15957" y="2083"/>
                </a:cubicBezTo>
                <a:cubicBezTo>
                  <a:pt x="14468" y="1335"/>
                  <a:pt x="12247" y="835"/>
                  <a:pt x="9336" y="593"/>
                </a:cubicBezTo>
                <a:cubicBezTo>
                  <a:pt x="8545" y="527"/>
                  <a:pt x="7858" y="423"/>
                  <a:pt x="7622" y="331"/>
                </a:cubicBezTo>
                <a:cubicBezTo>
                  <a:pt x="7405" y="247"/>
                  <a:pt x="7057" y="177"/>
                  <a:pt x="6844" y="177"/>
                </a:cubicBezTo>
                <a:cubicBezTo>
                  <a:pt x="6630" y="177"/>
                  <a:pt x="6244" y="131"/>
                  <a:pt x="5994" y="73"/>
                </a:cubicBezTo>
                <a:cubicBezTo>
                  <a:pt x="5781" y="24"/>
                  <a:pt x="5662" y="0"/>
                  <a:pt x="5540" y="0"/>
                </a:cubicBezTo>
                <a:close/>
              </a:path>
            </a:pathLst>
          </a:custGeom>
          <a:ln w="12700">
            <a:miter lim="400000"/>
          </a:ln>
        </p:spPr>
      </p:pic>
      <p:pic>
        <p:nvPicPr>
          <p:cNvPr id="360" name="grid-AI.jpeg" descr="grid-AI.jpeg"/>
          <p:cNvPicPr>
            <a:picLocks noChangeAspect="1"/>
          </p:cNvPicPr>
          <p:nvPr/>
        </p:nvPicPr>
        <p:blipFill>
          <a:blip r:embed="rId5">
            <a:extLst/>
          </a:blip>
          <a:srcRect l="0" t="0" r="0" b="6"/>
          <a:stretch>
            <a:fillRect/>
          </a:stretch>
        </p:blipFill>
        <p:spPr>
          <a:xfrm>
            <a:off x="5106852" y="-2970277"/>
            <a:ext cx="4637813" cy="28646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99" y="0"/>
                </a:moveTo>
                <a:lnTo>
                  <a:pt x="19960" y="174"/>
                </a:lnTo>
                <a:cubicBezTo>
                  <a:pt x="19939" y="269"/>
                  <a:pt x="19863" y="491"/>
                  <a:pt x="19790" y="667"/>
                </a:cubicBezTo>
                <a:cubicBezTo>
                  <a:pt x="19718" y="843"/>
                  <a:pt x="19658" y="1016"/>
                  <a:pt x="19657" y="1050"/>
                </a:cubicBezTo>
                <a:cubicBezTo>
                  <a:pt x="19657" y="1085"/>
                  <a:pt x="19608" y="1217"/>
                  <a:pt x="19548" y="1344"/>
                </a:cubicBezTo>
                <a:cubicBezTo>
                  <a:pt x="19489" y="1471"/>
                  <a:pt x="19417" y="1657"/>
                  <a:pt x="19388" y="1760"/>
                </a:cubicBezTo>
                <a:cubicBezTo>
                  <a:pt x="19358" y="1862"/>
                  <a:pt x="19288" y="2048"/>
                  <a:pt x="19232" y="2173"/>
                </a:cubicBezTo>
                <a:cubicBezTo>
                  <a:pt x="19181" y="2288"/>
                  <a:pt x="19149" y="2342"/>
                  <a:pt x="19110" y="2370"/>
                </a:cubicBezTo>
                <a:lnTo>
                  <a:pt x="19105" y="2385"/>
                </a:lnTo>
                <a:lnTo>
                  <a:pt x="19066" y="2391"/>
                </a:lnTo>
                <a:cubicBezTo>
                  <a:pt x="19053" y="2394"/>
                  <a:pt x="19034" y="2396"/>
                  <a:pt x="19018" y="2397"/>
                </a:cubicBezTo>
                <a:lnTo>
                  <a:pt x="18846" y="2421"/>
                </a:lnTo>
                <a:cubicBezTo>
                  <a:pt x="18806" y="2426"/>
                  <a:pt x="18790" y="2431"/>
                  <a:pt x="18752" y="2436"/>
                </a:cubicBezTo>
                <a:cubicBezTo>
                  <a:pt x="18722" y="2444"/>
                  <a:pt x="18689" y="2450"/>
                  <a:pt x="18668" y="2460"/>
                </a:cubicBezTo>
                <a:cubicBezTo>
                  <a:pt x="18568" y="2509"/>
                  <a:pt x="18492" y="2506"/>
                  <a:pt x="18434" y="2460"/>
                </a:cubicBezTo>
                <a:lnTo>
                  <a:pt x="18413" y="2463"/>
                </a:lnTo>
                <a:lnTo>
                  <a:pt x="18404" y="2430"/>
                </a:lnTo>
                <a:cubicBezTo>
                  <a:pt x="18372" y="2391"/>
                  <a:pt x="18344" y="2341"/>
                  <a:pt x="18325" y="2265"/>
                </a:cubicBezTo>
                <a:cubicBezTo>
                  <a:pt x="18263" y="2028"/>
                  <a:pt x="18223" y="2032"/>
                  <a:pt x="18151" y="2280"/>
                </a:cubicBezTo>
                <a:cubicBezTo>
                  <a:pt x="18121" y="2384"/>
                  <a:pt x="18104" y="2434"/>
                  <a:pt x="18066" y="2460"/>
                </a:cubicBezTo>
                <a:lnTo>
                  <a:pt x="18060" y="2481"/>
                </a:lnTo>
                <a:lnTo>
                  <a:pt x="18007" y="2481"/>
                </a:lnTo>
                <a:cubicBezTo>
                  <a:pt x="17974" y="2487"/>
                  <a:pt x="17932" y="2491"/>
                  <a:pt x="17872" y="2496"/>
                </a:cubicBezTo>
                <a:lnTo>
                  <a:pt x="17652" y="2511"/>
                </a:lnTo>
                <a:lnTo>
                  <a:pt x="17639" y="2481"/>
                </a:lnTo>
                <a:lnTo>
                  <a:pt x="17632" y="2481"/>
                </a:lnTo>
                <a:lnTo>
                  <a:pt x="17613" y="2418"/>
                </a:lnTo>
                <a:lnTo>
                  <a:pt x="17567" y="2295"/>
                </a:lnTo>
                <a:cubicBezTo>
                  <a:pt x="17468" y="2041"/>
                  <a:pt x="17431" y="2028"/>
                  <a:pt x="17378" y="2226"/>
                </a:cubicBezTo>
                <a:cubicBezTo>
                  <a:pt x="17357" y="2307"/>
                  <a:pt x="17334" y="2371"/>
                  <a:pt x="17308" y="2421"/>
                </a:cubicBezTo>
                <a:lnTo>
                  <a:pt x="17295" y="2481"/>
                </a:lnTo>
                <a:lnTo>
                  <a:pt x="17267" y="2484"/>
                </a:lnTo>
                <a:cubicBezTo>
                  <a:pt x="17179" y="2589"/>
                  <a:pt x="17045" y="2586"/>
                  <a:pt x="16789" y="2505"/>
                </a:cubicBezTo>
                <a:cubicBezTo>
                  <a:pt x="16691" y="2474"/>
                  <a:pt x="16406" y="2447"/>
                  <a:pt x="16155" y="2445"/>
                </a:cubicBezTo>
                <a:cubicBezTo>
                  <a:pt x="15644" y="2440"/>
                  <a:pt x="15646" y="2439"/>
                  <a:pt x="15513" y="2882"/>
                </a:cubicBezTo>
                <a:cubicBezTo>
                  <a:pt x="15483" y="2984"/>
                  <a:pt x="15399" y="3212"/>
                  <a:pt x="15328" y="3388"/>
                </a:cubicBezTo>
                <a:cubicBezTo>
                  <a:pt x="15258" y="3564"/>
                  <a:pt x="15155" y="3842"/>
                  <a:pt x="15099" y="4007"/>
                </a:cubicBezTo>
                <a:cubicBezTo>
                  <a:pt x="14973" y="4381"/>
                  <a:pt x="14755" y="4907"/>
                  <a:pt x="14724" y="4911"/>
                </a:cubicBezTo>
                <a:cubicBezTo>
                  <a:pt x="14518" y="4938"/>
                  <a:pt x="14409" y="4970"/>
                  <a:pt x="14264" y="5048"/>
                </a:cubicBezTo>
                <a:cubicBezTo>
                  <a:pt x="14058" y="5160"/>
                  <a:pt x="13996" y="5121"/>
                  <a:pt x="13940" y="4848"/>
                </a:cubicBezTo>
                <a:cubicBezTo>
                  <a:pt x="13895" y="4626"/>
                  <a:pt x="13856" y="4641"/>
                  <a:pt x="13813" y="4893"/>
                </a:cubicBezTo>
                <a:cubicBezTo>
                  <a:pt x="13795" y="4994"/>
                  <a:pt x="13769" y="5063"/>
                  <a:pt x="13739" y="5108"/>
                </a:cubicBezTo>
                <a:cubicBezTo>
                  <a:pt x="13723" y="5154"/>
                  <a:pt x="13699" y="5172"/>
                  <a:pt x="13671" y="5162"/>
                </a:cubicBezTo>
                <a:cubicBezTo>
                  <a:pt x="13652" y="5164"/>
                  <a:pt x="13632" y="5160"/>
                  <a:pt x="13611" y="5144"/>
                </a:cubicBezTo>
                <a:cubicBezTo>
                  <a:pt x="13577" y="5119"/>
                  <a:pt x="13505" y="5098"/>
                  <a:pt x="13451" y="5096"/>
                </a:cubicBezTo>
                <a:cubicBezTo>
                  <a:pt x="13375" y="5094"/>
                  <a:pt x="13352" y="5070"/>
                  <a:pt x="13356" y="4995"/>
                </a:cubicBezTo>
                <a:cubicBezTo>
                  <a:pt x="13363" y="4865"/>
                  <a:pt x="13175" y="4590"/>
                  <a:pt x="13077" y="4588"/>
                </a:cubicBezTo>
                <a:cubicBezTo>
                  <a:pt x="13028" y="4587"/>
                  <a:pt x="12994" y="4548"/>
                  <a:pt x="12983" y="4480"/>
                </a:cubicBezTo>
                <a:cubicBezTo>
                  <a:pt x="12980" y="4459"/>
                  <a:pt x="12975" y="4449"/>
                  <a:pt x="12972" y="4435"/>
                </a:cubicBezTo>
                <a:cubicBezTo>
                  <a:pt x="12969" y="4425"/>
                  <a:pt x="12966" y="4415"/>
                  <a:pt x="12964" y="4405"/>
                </a:cubicBezTo>
                <a:cubicBezTo>
                  <a:pt x="12948" y="4359"/>
                  <a:pt x="12929" y="4380"/>
                  <a:pt x="12889" y="4468"/>
                </a:cubicBezTo>
                <a:cubicBezTo>
                  <a:pt x="12843" y="4568"/>
                  <a:pt x="12843" y="4568"/>
                  <a:pt x="12789" y="4276"/>
                </a:cubicBezTo>
                <a:cubicBezTo>
                  <a:pt x="12785" y="4258"/>
                  <a:pt x="12778" y="4243"/>
                  <a:pt x="12769" y="4234"/>
                </a:cubicBezTo>
                <a:cubicBezTo>
                  <a:pt x="12757" y="4232"/>
                  <a:pt x="12745" y="4227"/>
                  <a:pt x="12735" y="4231"/>
                </a:cubicBezTo>
                <a:cubicBezTo>
                  <a:pt x="12709" y="4242"/>
                  <a:pt x="12687" y="4225"/>
                  <a:pt x="12667" y="4196"/>
                </a:cubicBezTo>
                <a:cubicBezTo>
                  <a:pt x="12651" y="4181"/>
                  <a:pt x="12635" y="4166"/>
                  <a:pt x="12621" y="4145"/>
                </a:cubicBezTo>
                <a:cubicBezTo>
                  <a:pt x="12592" y="4103"/>
                  <a:pt x="12573" y="4083"/>
                  <a:pt x="12556" y="4076"/>
                </a:cubicBezTo>
                <a:cubicBezTo>
                  <a:pt x="12546" y="4077"/>
                  <a:pt x="12540" y="4071"/>
                  <a:pt x="12528" y="4076"/>
                </a:cubicBezTo>
                <a:cubicBezTo>
                  <a:pt x="12527" y="4076"/>
                  <a:pt x="12526" y="4075"/>
                  <a:pt x="12525" y="4076"/>
                </a:cubicBezTo>
                <a:cubicBezTo>
                  <a:pt x="12516" y="4082"/>
                  <a:pt x="12506" y="4094"/>
                  <a:pt x="12495" y="4109"/>
                </a:cubicBezTo>
                <a:cubicBezTo>
                  <a:pt x="12451" y="4168"/>
                  <a:pt x="12441" y="4159"/>
                  <a:pt x="12425" y="4061"/>
                </a:cubicBezTo>
                <a:cubicBezTo>
                  <a:pt x="12414" y="3997"/>
                  <a:pt x="12387" y="3947"/>
                  <a:pt x="12364" y="3947"/>
                </a:cubicBezTo>
                <a:cubicBezTo>
                  <a:pt x="12339" y="3947"/>
                  <a:pt x="12327" y="3986"/>
                  <a:pt x="12336" y="4043"/>
                </a:cubicBezTo>
                <a:cubicBezTo>
                  <a:pt x="12345" y="4096"/>
                  <a:pt x="12329" y="4172"/>
                  <a:pt x="12301" y="4210"/>
                </a:cubicBezTo>
                <a:cubicBezTo>
                  <a:pt x="12301" y="4211"/>
                  <a:pt x="12299" y="4210"/>
                  <a:pt x="12299" y="4210"/>
                </a:cubicBezTo>
                <a:cubicBezTo>
                  <a:pt x="12282" y="4234"/>
                  <a:pt x="12266" y="4245"/>
                  <a:pt x="12249" y="4246"/>
                </a:cubicBezTo>
                <a:cubicBezTo>
                  <a:pt x="12249" y="4246"/>
                  <a:pt x="12248" y="4246"/>
                  <a:pt x="12247" y="4246"/>
                </a:cubicBezTo>
                <a:cubicBezTo>
                  <a:pt x="12232" y="4248"/>
                  <a:pt x="12218" y="4238"/>
                  <a:pt x="12207" y="4222"/>
                </a:cubicBezTo>
                <a:cubicBezTo>
                  <a:pt x="12174" y="4189"/>
                  <a:pt x="12149" y="4118"/>
                  <a:pt x="12149" y="4022"/>
                </a:cubicBezTo>
                <a:cubicBezTo>
                  <a:pt x="12149" y="3875"/>
                  <a:pt x="12092" y="3855"/>
                  <a:pt x="12035" y="3983"/>
                </a:cubicBezTo>
                <a:cubicBezTo>
                  <a:pt x="12006" y="4047"/>
                  <a:pt x="11966" y="4055"/>
                  <a:pt x="11929" y="4022"/>
                </a:cubicBezTo>
                <a:cubicBezTo>
                  <a:pt x="11924" y="4018"/>
                  <a:pt x="11918" y="4011"/>
                  <a:pt x="11913" y="4001"/>
                </a:cubicBezTo>
                <a:cubicBezTo>
                  <a:pt x="11889" y="3971"/>
                  <a:pt x="11867" y="3928"/>
                  <a:pt x="11852" y="3863"/>
                </a:cubicBezTo>
                <a:cubicBezTo>
                  <a:pt x="11844" y="3832"/>
                  <a:pt x="11837" y="3813"/>
                  <a:pt x="11828" y="3795"/>
                </a:cubicBezTo>
                <a:cubicBezTo>
                  <a:pt x="11818" y="3780"/>
                  <a:pt x="11810" y="3770"/>
                  <a:pt x="11793" y="3750"/>
                </a:cubicBezTo>
                <a:cubicBezTo>
                  <a:pt x="11786" y="3748"/>
                  <a:pt x="11780" y="3748"/>
                  <a:pt x="11772" y="3753"/>
                </a:cubicBezTo>
                <a:cubicBezTo>
                  <a:pt x="11744" y="3770"/>
                  <a:pt x="11709" y="3739"/>
                  <a:pt x="11689" y="3678"/>
                </a:cubicBezTo>
                <a:cubicBezTo>
                  <a:pt x="11679" y="3648"/>
                  <a:pt x="11665" y="3632"/>
                  <a:pt x="11652" y="3615"/>
                </a:cubicBezTo>
                <a:cubicBezTo>
                  <a:pt x="11640" y="3604"/>
                  <a:pt x="11628" y="3596"/>
                  <a:pt x="11617" y="3588"/>
                </a:cubicBezTo>
                <a:cubicBezTo>
                  <a:pt x="11568" y="3567"/>
                  <a:pt x="11515" y="3607"/>
                  <a:pt x="11489" y="3714"/>
                </a:cubicBezTo>
                <a:cubicBezTo>
                  <a:pt x="11462" y="3831"/>
                  <a:pt x="11449" y="3843"/>
                  <a:pt x="11406" y="3786"/>
                </a:cubicBezTo>
                <a:cubicBezTo>
                  <a:pt x="11379" y="3748"/>
                  <a:pt x="11364" y="3684"/>
                  <a:pt x="11373" y="3645"/>
                </a:cubicBezTo>
                <a:cubicBezTo>
                  <a:pt x="11394" y="3556"/>
                  <a:pt x="11379" y="3555"/>
                  <a:pt x="11268" y="3642"/>
                </a:cubicBezTo>
                <a:cubicBezTo>
                  <a:pt x="11180" y="3710"/>
                  <a:pt x="10941" y="3721"/>
                  <a:pt x="10750" y="3666"/>
                </a:cubicBezTo>
                <a:cubicBezTo>
                  <a:pt x="10696" y="3650"/>
                  <a:pt x="10641" y="3648"/>
                  <a:pt x="10628" y="3660"/>
                </a:cubicBezTo>
                <a:cubicBezTo>
                  <a:pt x="10616" y="3672"/>
                  <a:pt x="10475" y="3692"/>
                  <a:pt x="10316" y="3705"/>
                </a:cubicBezTo>
                <a:cubicBezTo>
                  <a:pt x="10034" y="3727"/>
                  <a:pt x="9981" y="3740"/>
                  <a:pt x="9878" y="3800"/>
                </a:cubicBezTo>
                <a:cubicBezTo>
                  <a:pt x="9828" y="3830"/>
                  <a:pt x="9580" y="3908"/>
                  <a:pt x="9334" y="3974"/>
                </a:cubicBezTo>
                <a:cubicBezTo>
                  <a:pt x="9262" y="3993"/>
                  <a:pt x="9188" y="4029"/>
                  <a:pt x="9170" y="4052"/>
                </a:cubicBezTo>
                <a:cubicBezTo>
                  <a:pt x="9152" y="4075"/>
                  <a:pt x="9100" y="4110"/>
                  <a:pt x="9055" y="4133"/>
                </a:cubicBezTo>
                <a:cubicBezTo>
                  <a:pt x="9010" y="4155"/>
                  <a:pt x="8894" y="4256"/>
                  <a:pt x="8798" y="4354"/>
                </a:cubicBezTo>
                <a:cubicBezTo>
                  <a:pt x="8703" y="4453"/>
                  <a:pt x="8616" y="4533"/>
                  <a:pt x="8602" y="4534"/>
                </a:cubicBezTo>
                <a:cubicBezTo>
                  <a:pt x="8554" y="4536"/>
                  <a:pt x="8108" y="5258"/>
                  <a:pt x="8059" y="5413"/>
                </a:cubicBezTo>
                <a:cubicBezTo>
                  <a:pt x="8031" y="5501"/>
                  <a:pt x="7969" y="5630"/>
                  <a:pt x="7922" y="5701"/>
                </a:cubicBezTo>
                <a:cubicBezTo>
                  <a:pt x="7876" y="5771"/>
                  <a:pt x="7845" y="5849"/>
                  <a:pt x="7854" y="5871"/>
                </a:cubicBezTo>
                <a:cubicBezTo>
                  <a:pt x="7862" y="5894"/>
                  <a:pt x="7802" y="6022"/>
                  <a:pt x="7719" y="6156"/>
                </a:cubicBezTo>
                <a:cubicBezTo>
                  <a:pt x="7636" y="6290"/>
                  <a:pt x="7561" y="6463"/>
                  <a:pt x="7552" y="6542"/>
                </a:cubicBezTo>
                <a:cubicBezTo>
                  <a:pt x="7544" y="6621"/>
                  <a:pt x="7529" y="6705"/>
                  <a:pt x="7521" y="6727"/>
                </a:cubicBezTo>
                <a:cubicBezTo>
                  <a:pt x="7487" y="6816"/>
                  <a:pt x="7331" y="6609"/>
                  <a:pt x="7273" y="6401"/>
                </a:cubicBezTo>
                <a:cubicBezTo>
                  <a:pt x="7215" y="6191"/>
                  <a:pt x="7208" y="6183"/>
                  <a:pt x="7142" y="6257"/>
                </a:cubicBezTo>
                <a:cubicBezTo>
                  <a:pt x="7104" y="6301"/>
                  <a:pt x="7050" y="6388"/>
                  <a:pt x="7024" y="6449"/>
                </a:cubicBezTo>
                <a:cubicBezTo>
                  <a:pt x="6958" y="6600"/>
                  <a:pt x="6911" y="6589"/>
                  <a:pt x="6732" y="6386"/>
                </a:cubicBezTo>
                <a:cubicBezTo>
                  <a:pt x="6460" y="6078"/>
                  <a:pt x="6358" y="6007"/>
                  <a:pt x="6048" y="5892"/>
                </a:cubicBezTo>
                <a:cubicBezTo>
                  <a:pt x="5917" y="5844"/>
                  <a:pt x="5776" y="5782"/>
                  <a:pt x="5734" y="5755"/>
                </a:cubicBezTo>
                <a:cubicBezTo>
                  <a:pt x="5690" y="5727"/>
                  <a:pt x="5524" y="5718"/>
                  <a:pt x="5360" y="5737"/>
                </a:cubicBezTo>
                <a:cubicBezTo>
                  <a:pt x="5003" y="5777"/>
                  <a:pt x="4979" y="5782"/>
                  <a:pt x="4952" y="5826"/>
                </a:cubicBezTo>
                <a:cubicBezTo>
                  <a:pt x="4940" y="5846"/>
                  <a:pt x="4905" y="5840"/>
                  <a:pt x="4872" y="5811"/>
                </a:cubicBezTo>
                <a:cubicBezTo>
                  <a:pt x="4808" y="5755"/>
                  <a:pt x="4668" y="5814"/>
                  <a:pt x="4675" y="5895"/>
                </a:cubicBezTo>
                <a:cubicBezTo>
                  <a:pt x="4677" y="5923"/>
                  <a:pt x="4648" y="5958"/>
                  <a:pt x="4610" y="5973"/>
                </a:cubicBezTo>
                <a:cubicBezTo>
                  <a:pt x="4571" y="5988"/>
                  <a:pt x="4541" y="6025"/>
                  <a:pt x="4543" y="6054"/>
                </a:cubicBezTo>
                <a:cubicBezTo>
                  <a:pt x="4545" y="6083"/>
                  <a:pt x="4500" y="6125"/>
                  <a:pt x="4440" y="6150"/>
                </a:cubicBezTo>
                <a:cubicBezTo>
                  <a:pt x="4380" y="6174"/>
                  <a:pt x="4301" y="6241"/>
                  <a:pt x="4264" y="6296"/>
                </a:cubicBezTo>
                <a:cubicBezTo>
                  <a:pt x="4228" y="6351"/>
                  <a:pt x="4128" y="6444"/>
                  <a:pt x="4042" y="6506"/>
                </a:cubicBezTo>
                <a:cubicBezTo>
                  <a:pt x="3957" y="6567"/>
                  <a:pt x="3870" y="6667"/>
                  <a:pt x="3850" y="6727"/>
                </a:cubicBezTo>
                <a:cubicBezTo>
                  <a:pt x="3828" y="6794"/>
                  <a:pt x="3794" y="6824"/>
                  <a:pt x="3763" y="6805"/>
                </a:cubicBezTo>
                <a:cubicBezTo>
                  <a:pt x="3735" y="6788"/>
                  <a:pt x="3663" y="6824"/>
                  <a:pt x="3601" y="6886"/>
                </a:cubicBezTo>
                <a:cubicBezTo>
                  <a:pt x="3507" y="6979"/>
                  <a:pt x="3461" y="6993"/>
                  <a:pt x="3333" y="6961"/>
                </a:cubicBezTo>
                <a:cubicBezTo>
                  <a:pt x="3247" y="6939"/>
                  <a:pt x="3143" y="6912"/>
                  <a:pt x="3102" y="6904"/>
                </a:cubicBezTo>
                <a:cubicBezTo>
                  <a:pt x="3060" y="6895"/>
                  <a:pt x="3006" y="6862"/>
                  <a:pt x="2981" y="6829"/>
                </a:cubicBezTo>
                <a:cubicBezTo>
                  <a:pt x="2957" y="6796"/>
                  <a:pt x="2925" y="6775"/>
                  <a:pt x="2909" y="6781"/>
                </a:cubicBezTo>
                <a:cubicBezTo>
                  <a:pt x="2841" y="6810"/>
                  <a:pt x="2577" y="6699"/>
                  <a:pt x="2497" y="6607"/>
                </a:cubicBezTo>
                <a:cubicBezTo>
                  <a:pt x="2449" y="6552"/>
                  <a:pt x="2391" y="6509"/>
                  <a:pt x="2366" y="6509"/>
                </a:cubicBezTo>
                <a:cubicBezTo>
                  <a:pt x="2341" y="6509"/>
                  <a:pt x="2260" y="6441"/>
                  <a:pt x="2188" y="6362"/>
                </a:cubicBezTo>
                <a:cubicBezTo>
                  <a:pt x="2112" y="6278"/>
                  <a:pt x="2010" y="6218"/>
                  <a:pt x="1943" y="6215"/>
                </a:cubicBezTo>
                <a:cubicBezTo>
                  <a:pt x="1879" y="6213"/>
                  <a:pt x="1810" y="6190"/>
                  <a:pt x="1787" y="6168"/>
                </a:cubicBezTo>
                <a:cubicBezTo>
                  <a:pt x="1765" y="6145"/>
                  <a:pt x="1611" y="6105"/>
                  <a:pt x="1445" y="6075"/>
                </a:cubicBezTo>
                <a:cubicBezTo>
                  <a:pt x="1280" y="6045"/>
                  <a:pt x="1109" y="5984"/>
                  <a:pt x="1068" y="5940"/>
                </a:cubicBezTo>
                <a:cubicBezTo>
                  <a:pt x="1019" y="5887"/>
                  <a:pt x="987" y="5879"/>
                  <a:pt x="972" y="5916"/>
                </a:cubicBezTo>
                <a:cubicBezTo>
                  <a:pt x="960" y="5949"/>
                  <a:pt x="819" y="5973"/>
                  <a:pt x="628" y="5973"/>
                </a:cubicBezTo>
                <a:cubicBezTo>
                  <a:pt x="451" y="5973"/>
                  <a:pt x="237" y="5990"/>
                  <a:pt x="153" y="6009"/>
                </a:cubicBezTo>
                <a:lnTo>
                  <a:pt x="4" y="6042"/>
                </a:lnTo>
                <a:cubicBezTo>
                  <a:pt x="4" y="6192"/>
                  <a:pt x="3" y="6354"/>
                  <a:pt x="4" y="6494"/>
                </a:cubicBezTo>
                <a:lnTo>
                  <a:pt x="420" y="6530"/>
                </a:lnTo>
                <a:cubicBezTo>
                  <a:pt x="819" y="6564"/>
                  <a:pt x="1177" y="6636"/>
                  <a:pt x="1285" y="6703"/>
                </a:cubicBezTo>
                <a:cubicBezTo>
                  <a:pt x="1312" y="6720"/>
                  <a:pt x="1407" y="6744"/>
                  <a:pt x="1497" y="6757"/>
                </a:cubicBezTo>
                <a:cubicBezTo>
                  <a:pt x="1588" y="6770"/>
                  <a:pt x="1678" y="6804"/>
                  <a:pt x="1695" y="6832"/>
                </a:cubicBezTo>
                <a:cubicBezTo>
                  <a:pt x="1712" y="6859"/>
                  <a:pt x="1756" y="6882"/>
                  <a:pt x="1793" y="6883"/>
                </a:cubicBezTo>
                <a:cubicBezTo>
                  <a:pt x="1830" y="6884"/>
                  <a:pt x="1943" y="6932"/>
                  <a:pt x="2042" y="6991"/>
                </a:cubicBezTo>
                <a:cubicBezTo>
                  <a:pt x="2264" y="7121"/>
                  <a:pt x="2303" y="7138"/>
                  <a:pt x="2394" y="7143"/>
                </a:cubicBezTo>
                <a:cubicBezTo>
                  <a:pt x="2433" y="7145"/>
                  <a:pt x="2507" y="7205"/>
                  <a:pt x="2558" y="7275"/>
                </a:cubicBezTo>
                <a:cubicBezTo>
                  <a:pt x="2609" y="7345"/>
                  <a:pt x="2681" y="7412"/>
                  <a:pt x="2717" y="7424"/>
                </a:cubicBezTo>
                <a:cubicBezTo>
                  <a:pt x="2753" y="7437"/>
                  <a:pt x="2780" y="7470"/>
                  <a:pt x="2776" y="7499"/>
                </a:cubicBezTo>
                <a:cubicBezTo>
                  <a:pt x="2765" y="7595"/>
                  <a:pt x="3325" y="7587"/>
                  <a:pt x="3416" y="7490"/>
                </a:cubicBezTo>
                <a:cubicBezTo>
                  <a:pt x="3459" y="7444"/>
                  <a:pt x="3504" y="7418"/>
                  <a:pt x="3514" y="7433"/>
                </a:cubicBezTo>
                <a:cubicBezTo>
                  <a:pt x="3542" y="7479"/>
                  <a:pt x="3711" y="7321"/>
                  <a:pt x="3734" y="7227"/>
                </a:cubicBezTo>
                <a:cubicBezTo>
                  <a:pt x="3745" y="7180"/>
                  <a:pt x="3768" y="7156"/>
                  <a:pt x="3785" y="7173"/>
                </a:cubicBezTo>
                <a:cubicBezTo>
                  <a:pt x="3803" y="7190"/>
                  <a:pt x="3869" y="7127"/>
                  <a:pt x="3933" y="7035"/>
                </a:cubicBezTo>
                <a:cubicBezTo>
                  <a:pt x="3998" y="6944"/>
                  <a:pt x="4050" y="6885"/>
                  <a:pt x="4050" y="6904"/>
                </a:cubicBezTo>
                <a:cubicBezTo>
                  <a:pt x="4050" y="6922"/>
                  <a:pt x="4136" y="6848"/>
                  <a:pt x="4240" y="6739"/>
                </a:cubicBezTo>
                <a:cubicBezTo>
                  <a:pt x="4439" y="6531"/>
                  <a:pt x="4500" y="6479"/>
                  <a:pt x="4745" y="6302"/>
                </a:cubicBezTo>
                <a:cubicBezTo>
                  <a:pt x="5113" y="6036"/>
                  <a:pt x="5223" y="5986"/>
                  <a:pt x="5490" y="5976"/>
                </a:cubicBezTo>
                <a:cubicBezTo>
                  <a:pt x="5644" y="5971"/>
                  <a:pt x="5791" y="5995"/>
                  <a:pt x="5832" y="6030"/>
                </a:cubicBezTo>
                <a:cubicBezTo>
                  <a:pt x="5871" y="6064"/>
                  <a:pt x="5962" y="6102"/>
                  <a:pt x="6035" y="6114"/>
                </a:cubicBezTo>
                <a:cubicBezTo>
                  <a:pt x="6247" y="6147"/>
                  <a:pt x="6941" y="6716"/>
                  <a:pt x="6900" y="6823"/>
                </a:cubicBezTo>
                <a:cubicBezTo>
                  <a:pt x="6890" y="6848"/>
                  <a:pt x="6774" y="6885"/>
                  <a:pt x="6643" y="6904"/>
                </a:cubicBezTo>
                <a:cubicBezTo>
                  <a:pt x="6512" y="6923"/>
                  <a:pt x="6359" y="6952"/>
                  <a:pt x="6305" y="6970"/>
                </a:cubicBezTo>
                <a:cubicBezTo>
                  <a:pt x="6209" y="7000"/>
                  <a:pt x="6210" y="7004"/>
                  <a:pt x="6283" y="7047"/>
                </a:cubicBezTo>
                <a:cubicBezTo>
                  <a:pt x="6324" y="7072"/>
                  <a:pt x="6497" y="7109"/>
                  <a:pt x="6669" y="7128"/>
                </a:cubicBezTo>
                <a:lnTo>
                  <a:pt x="6981" y="7164"/>
                </a:lnTo>
                <a:lnTo>
                  <a:pt x="7066" y="7469"/>
                </a:lnTo>
                <a:cubicBezTo>
                  <a:pt x="7115" y="7645"/>
                  <a:pt x="7178" y="7790"/>
                  <a:pt x="7212" y="7804"/>
                </a:cubicBezTo>
                <a:cubicBezTo>
                  <a:pt x="7270" y="7829"/>
                  <a:pt x="7269" y="7839"/>
                  <a:pt x="7205" y="8050"/>
                </a:cubicBezTo>
                <a:cubicBezTo>
                  <a:pt x="7168" y="8171"/>
                  <a:pt x="7108" y="8303"/>
                  <a:pt x="7070" y="8346"/>
                </a:cubicBezTo>
                <a:cubicBezTo>
                  <a:pt x="7010" y="8415"/>
                  <a:pt x="6993" y="8414"/>
                  <a:pt x="6941" y="8337"/>
                </a:cubicBezTo>
                <a:cubicBezTo>
                  <a:pt x="6908" y="8289"/>
                  <a:pt x="6882" y="8226"/>
                  <a:pt x="6881" y="8194"/>
                </a:cubicBezTo>
                <a:cubicBezTo>
                  <a:pt x="6881" y="8161"/>
                  <a:pt x="6853" y="8074"/>
                  <a:pt x="6819" y="8002"/>
                </a:cubicBezTo>
                <a:cubicBezTo>
                  <a:pt x="6776" y="7912"/>
                  <a:pt x="6754" y="7894"/>
                  <a:pt x="6724" y="7921"/>
                </a:cubicBezTo>
                <a:cubicBezTo>
                  <a:pt x="6713" y="7937"/>
                  <a:pt x="6704" y="7946"/>
                  <a:pt x="6689" y="7975"/>
                </a:cubicBezTo>
                <a:cubicBezTo>
                  <a:pt x="6685" y="7983"/>
                  <a:pt x="6682" y="7989"/>
                  <a:pt x="6678" y="7999"/>
                </a:cubicBezTo>
                <a:cubicBezTo>
                  <a:pt x="6672" y="8012"/>
                  <a:pt x="6667" y="8027"/>
                  <a:pt x="6662" y="8041"/>
                </a:cubicBezTo>
                <a:cubicBezTo>
                  <a:pt x="6650" y="8079"/>
                  <a:pt x="6641" y="8121"/>
                  <a:pt x="6636" y="8161"/>
                </a:cubicBezTo>
                <a:cubicBezTo>
                  <a:pt x="6602" y="8411"/>
                  <a:pt x="6542" y="8449"/>
                  <a:pt x="6429" y="8295"/>
                </a:cubicBezTo>
                <a:cubicBezTo>
                  <a:pt x="6323" y="8151"/>
                  <a:pt x="6123" y="8000"/>
                  <a:pt x="5813" y="7831"/>
                </a:cubicBezTo>
                <a:cubicBezTo>
                  <a:pt x="5589" y="7709"/>
                  <a:pt x="5077" y="7689"/>
                  <a:pt x="4919" y="7796"/>
                </a:cubicBezTo>
                <a:cubicBezTo>
                  <a:pt x="4867" y="7830"/>
                  <a:pt x="4817" y="7861"/>
                  <a:pt x="4808" y="7864"/>
                </a:cubicBezTo>
                <a:cubicBezTo>
                  <a:pt x="4799" y="7867"/>
                  <a:pt x="4773" y="7889"/>
                  <a:pt x="4750" y="7912"/>
                </a:cubicBezTo>
                <a:cubicBezTo>
                  <a:pt x="4728" y="7936"/>
                  <a:pt x="4696" y="7940"/>
                  <a:pt x="4680" y="7924"/>
                </a:cubicBezTo>
                <a:cubicBezTo>
                  <a:pt x="4664" y="7908"/>
                  <a:pt x="4626" y="7944"/>
                  <a:pt x="4593" y="8002"/>
                </a:cubicBezTo>
                <a:cubicBezTo>
                  <a:pt x="4561" y="8060"/>
                  <a:pt x="4520" y="8107"/>
                  <a:pt x="4503" y="8107"/>
                </a:cubicBezTo>
                <a:cubicBezTo>
                  <a:pt x="4485" y="8107"/>
                  <a:pt x="4425" y="8170"/>
                  <a:pt x="4368" y="8244"/>
                </a:cubicBezTo>
                <a:cubicBezTo>
                  <a:pt x="4311" y="8319"/>
                  <a:pt x="4198" y="8458"/>
                  <a:pt x="4116" y="8556"/>
                </a:cubicBezTo>
                <a:cubicBezTo>
                  <a:pt x="4035" y="8653"/>
                  <a:pt x="3971" y="8761"/>
                  <a:pt x="3976" y="8795"/>
                </a:cubicBezTo>
                <a:cubicBezTo>
                  <a:pt x="3980" y="8829"/>
                  <a:pt x="3949" y="8876"/>
                  <a:pt x="3906" y="8903"/>
                </a:cubicBezTo>
                <a:cubicBezTo>
                  <a:pt x="3863" y="8929"/>
                  <a:pt x="3821" y="8986"/>
                  <a:pt x="3811" y="9025"/>
                </a:cubicBezTo>
                <a:cubicBezTo>
                  <a:pt x="3791" y="9110"/>
                  <a:pt x="3536" y="9142"/>
                  <a:pt x="3506" y="9064"/>
                </a:cubicBezTo>
                <a:cubicBezTo>
                  <a:pt x="3496" y="9036"/>
                  <a:pt x="3474" y="9023"/>
                  <a:pt x="3460" y="9037"/>
                </a:cubicBezTo>
                <a:cubicBezTo>
                  <a:pt x="3446" y="9052"/>
                  <a:pt x="3401" y="9006"/>
                  <a:pt x="3360" y="8936"/>
                </a:cubicBezTo>
                <a:cubicBezTo>
                  <a:pt x="3320" y="8865"/>
                  <a:pt x="3267" y="8820"/>
                  <a:pt x="3244" y="8834"/>
                </a:cubicBezTo>
                <a:cubicBezTo>
                  <a:pt x="3201" y="8861"/>
                  <a:pt x="2874" y="8637"/>
                  <a:pt x="2732" y="8484"/>
                </a:cubicBezTo>
                <a:cubicBezTo>
                  <a:pt x="2616" y="8359"/>
                  <a:pt x="2243" y="8123"/>
                  <a:pt x="2089" y="8077"/>
                </a:cubicBezTo>
                <a:cubicBezTo>
                  <a:pt x="2018" y="8056"/>
                  <a:pt x="1930" y="8005"/>
                  <a:pt x="1895" y="7966"/>
                </a:cubicBezTo>
                <a:cubicBezTo>
                  <a:pt x="1860" y="7927"/>
                  <a:pt x="1801" y="7909"/>
                  <a:pt x="1763" y="7924"/>
                </a:cubicBezTo>
                <a:cubicBezTo>
                  <a:pt x="1725" y="7940"/>
                  <a:pt x="1651" y="7928"/>
                  <a:pt x="1601" y="7897"/>
                </a:cubicBezTo>
                <a:cubicBezTo>
                  <a:pt x="1550" y="7866"/>
                  <a:pt x="1496" y="7854"/>
                  <a:pt x="1481" y="7870"/>
                </a:cubicBezTo>
                <a:cubicBezTo>
                  <a:pt x="1465" y="7886"/>
                  <a:pt x="1314" y="7908"/>
                  <a:pt x="1146" y="7921"/>
                </a:cubicBezTo>
                <a:cubicBezTo>
                  <a:pt x="978" y="7934"/>
                  <a:pt x="769" y="7972"/>
                  <a:pt x="682" y="8005"/>
                </a:cubicBezTo>
                <a:cubicBezTo>
                  <a:pt x="595" y="8038"/>
                  <a:pt x="481" y="8054"/>
                  <a:pt x="427" y="8041"/>
                </a:cubicBezTo>
                <a:cubicBezTo>
                  <a:pt x="369" y="8027"/>
                  <a:pt x="313" y="8047"/>
                  <a:pt x="292" y="8089"/>
                </a:cubicBezTo>
                <a:cubicBezTo>
                  <a:pt x="272" y="8128"/>
                  <a:pt x="238" y="8161"/>
                  <a:pt x="216" y="8161"/>
                </a:cubicBezTo>
                <a:cubicBezTo>
                  <a:pt x="195" y="8161"/>
                  <a:pt x="137" y="8190"/>
                  <a:pt x="89" y="8226"/>
                </a:cubicBezTo>
                <a:lnTo>
                  <a:pt x="17" y="8280"/>
                </a:lnTo>
                <a:cubicBezTo>
                  <a:pt x="18" y="8376"/>
                  <a:pt x="20" y="8693"/>
                  <a:pt x="22" y="8693"/>
                </a:cubicBezTo>
                <a:cubicBezTo>
                  <a:pt x="55" y="8693"/>
                  <a:pt x="264" y="8581"/>
                  <a:pt x="379" y="8502"/>
                </a:cubicBezTo>
                <a:cubicBezTo>
                  <a:pt x="433" y="8464"/>
                  <a:pt x="581" y="8423"/>
                  <a:pt x="708" y="8406"/>
                </a:cubicBezTo>
                <a:cubicBezTo>
                  <a:pt x="835" y="8389"/>
                  <a:pt x="1000" y="8353"/>
                  <a:pt x="1074" y="8328"/>
                </a:cubicBezTo>
                <a:cubicBezTo>
                  <a:pt x="1148" y="8304"/>
                  <a:pt x="1239" y="8292"/>
                  <a:pt x="1277" y="8301"/>
                </a:cubicBezTo>
                <a:cubicBezTo>
                  <a:pt x="1315" y="8311"/>
                  <a:pt x="1356" y="8298"/>
                  <a:pt x="1366" y="8271"/>
                </a:cubicBezTo>
                <a:cubicBezTo>
                  <a:pt x="1376" y="8244"/>
                  <a:pt x="1422" y="8243"/>
                  <a:pt x="1473" y="8268"/>
                </a:cubicBezTo>
                <a:cubicBezTo>
                  <a:pt x="1523" y="8293"/>
                  <a:pt x="1650" y="8352"/>
                  <a:pt x="1756" y="8400"/>
                </a:cubicBezTo>
                <a:cubicBezTo>
                  <a:pt x="2027" y="8524"/>
                  <a:pt x="2666" y="9022"/>
                  <a:pt x="2784" y="9199"/>
                </a:cubicBezTo>
                <a:cubicBezTo>
                  <a:pt x="2838" y="9281"/>
                  <a:pt x="2933" y="9416"/>
                  <a:pt x="2996" y="9501"/>
                </a:cubicBezTo>
                <a:cubicBezTo>
                  <a:pt x="3091" y="9629"/>
                  <a:pt x="3103" y="9670"/>
                  <a:pt x="3074" y="9747"/>
                </a:cubicBezTo>
                <a:cubicBezTo>
                  <a:pt x="3052" y="9804"/>
                  <a:pt x="2988" y="9847"/>
                  <a:pt x="2906" y="9857"/>
                </a:cubicBezTo>
                <a:cubicBezTo>
                  <a:pt x="2721" y="9880"/>
                  <a:pt x="2098" y="9731"/>
                  <a:pt x="1859" y="9609"/>
                </a:cubicBezTo>
                <a:cubicBezTo>
                  <a:pt x="1683" y="9518"/>
                  <a:pt x="1382" y="9419"/>
                  <a:pt x="1103" y="9361"/>
                </a:cubicBezTo>
                <a:cubicBezTo>
                  <a:pt x="1049" y="9349"/>
                  <a:pt x="996" y="9338"/>
                  <a:pt x="987" y="9334"/>
                </a:cubicBezTo>
                <a:cubicBezTo>
                  <a:pt x="978" y="9330"/>
                  <a:pt x="845" y="9330"/>
                  <a:pt x="691" y="9334"/>
                </a:cubicBezTo>
                <a:cubicBezTo>
                  <a:pt x="500" y="9339"/>
                  <a:pt x="394" y="9365"/>
                  <a:pt x="359" y="9417"/>
                </a:cubicBezTo>
                <a:cubicBezTo>
                  <a:pt x="330" y="9459"/>
                  <a:pt x="284" y="9495"/>
                  <a:pt x="257" y="9495"/>
                </a:cubicBezTo>
                <a:cubicBezTo>
                  <a:pt x="229" y="9495"/>
                  <a:pt x="161" y="9520"/>
                  <a:pt x="104" y="9552"/>
                </a:cubicBezTo>
                <a:lnTo>
                  <a:pt x="7" y="9606"/>
                </a:lnTo>
                <a:cubicBezTo>
                  <a:pt x="8" y="9822"/>
                  <a:pt x="9" y="10240"/>
                  <a:pt x="9" y="10240"/>
                </a:cubicBezTo>
                <a:cubicBezTo>
                  <a:pt x="14" y="10240"/>
                  <a:pt x="101" y="10193"/>
                  <a:pt x="201" y="10136"/>
                </a:cubicBezTo>
                <a:cubicBezTo>
                  <a:pt x="586" y="9917"/>
                  <a:pt x="842" y="9855"/>
                  <a:pt x="1235" y="9884"/>
                </a:cubicBezTo>
                <a:cubicBezTo>
                  <a:pt x="1480" y="9903"/>
                  <a:pt x="1642" y="9943"/>
                  <a:pt x="1708" y="9998"/>
                </a:cubicBezTo>
                <a:cubicBezTo>
                  <a:pt x="1763" y="10044"/>
                  <a:pt x="1844" y="10082"/>
                  <a:pt x="1889" y="10082"/>
                </a:cubicBezTo>
                <a:cubicBezTo>
                  <a:pt x="1934" y="10082"/>
                  <a:pt x="2132" y="10200"/>
                  <a:pt x="2331" y="10345"/>
                </a:cubicBezTo>
                <a:cubicBezTo>
                  <a:pt x="2530" y="10490"/>
                  <a:pt x="2732" y="10625"/>
                  <a:pt x="2780" y="10644"/>
                </a:cubicBezTo>
                <a:cubicBezTo>
                  <a:pt x="2828" y="10664"/>
                  <a:pt x="2882" y="10726"/>
                  <a:pt x="2900" y="10782"/>
                </a:cubicBezTo>
                <a:cubicBezTo>
                  <a:pt x="2920" y="10843"/>
                  <a:pt x="2950" y="10866"/>
                  <a:pt x="2974" y="10842"/>
                </a:cubicBezTo>
                <a:cubicBezTo>
                  <a:pt x="2996" y="10820"/>
                  <a:pt x="3094" y="10812"/>
                  <a:pt x="3194" y="10821"/>
                </a:cubicBezTo>
                <a:cubicBezTo>
                  <a:pt x="3353" y="10835"/>
                  <a:pt x="3385" y="10819"/>
                  <a:pt x="3455" y="10698"/>
                </a:cubicBezTo>
                <a:cubicBezTo>
                  <a:pt x="3498" y="10623"/>
                  <a:pt x="3569" y="10561"/>
                  <a:pt x="3610" y="10561"/>
                </a:cubicBezTo>
                <a:cubicBezTo>
                  <a:pt x="3651" y="10561"/>
                  <a:pt x="3722" y="10536"/>
                  <a:pt x="3769" y="10507"/>
                </a:cubicBezTo>
                <a:cubicBezTo>
                  <a:pt x="3836" y="10465"/>
                  <a:pt x="3859" y="10472"/>
                  <a:pt x="3874" y="10537"/>
                </a:cubicBezTo>
                <a:cubicBezTo>
                  <a:pt x="3885" y="10582"/>
                  <a:pt x="3998" y="10704"/>
                  <a:pt x="4127" y="10809"/>
                </a:cubicBezTo>
                <a:cubicBezTo>
                  <a:pt x="4549" y="11153"/>
                  <a:pt x="5012" y="11105"/>
                  <a:pt x="5482" y="10668"/>
                </a:cubicBezTo>
                <a:cubicBezTo>
                  <a:pt x="5932" y="10250"/>
                  <a:pt x="6113" y="10128"/>
                  <a:pt x="6242" y="10145"/>
                </a:cubicBezTo>
                <a:cubicBezTo>
                  <a:pt x="6362" y="10161"/>
                  <a:pt x="6374" y="10175"/>
                  <a:pt x="6416" y="10390"/>
                </a:cubicBezTo>
                <a:cubicBezTo>
                  <a:pt x="6458" y="10608"/>
                  <a:pt x="6457" y="10635"/>
                  <a:pt x="6375" y="10878"/>
                </a:cubicBezTo>
                <a:cubicBezTo>
                  <a:pt x="6328" y="11019"/>
                  <a:pt x="6290" y="11174"/>
                  <a:pt x="6290" y="11222"/>
                </a:cubicBezTo>
                <a:cubicBezTo>
                  <a:pt x="6290" y="11338"/>
                  <a:pt x="6267" y="11347"/>
                  <a:pt x="5848" y="11407"/>
                </a:cubicBezTo>
                <a:cubicBezTo>
                  <a:pt x="5305" y="11486"/>
                  <a:pt x="5308" y="11584"/>
                  <a:pt x="5854" y="11659"/>
                </a:cubicBezTo>
                <a:cubicBezTo>
                  <a:pt x="6131" y="11697"/>
                  <a:pt x="6189" y="11734"/>
                  <a:pt x="6116" y="11829"/>
                </a:cubicBezTo>
                <a:cubicBezTo>
                  <a:pt x="6045" y="11923"/>
                  <a:pt x="5747" y="12156"/>
                  <a:pt x="5418" y="12377"/>
                </a:cubicBezTo>
                <a:cubicBezTo>
                  <a:pt x="5244" y="12493"/>
                  <a:pt x="4998" y="12595"/>
                  <a:pt x="4955" y="12569"/>
                </a:cubicBezTo>
                <a:cubicBezTo>
                  <a:pt x="4930" y="12552"/>
                  <a:pt x="4900" y="12561"/>
                  <a:pt x="4889" y="12590"/>
                </a:cubicBezTo>
                <a:cubicBezTo>
                  <a:pt x="4860" y="12667"/>
                  <a:pt x="4470" y="12650"/>
                  <a:pt x="4325" y="12566"/>
                </a:cubicBezTo>
                <a:cubicBezTo>
                  <a:pt x="4075" y="12420"/>
                  <a:pt x="3482" y="11936"/>
                  <a:pt x="3370" y="11785"/>
                </a:cubicBezTo>
                <a:cubicBezTo>
                  <a:pt x="3304" y="11696"/>
                  <a:pt x="3195" y="11607"/>
                  <a:pt x="3053" y="11524"/>
                </a:cubicBezTo>
                <a:cubicBezTo>
                  <a:pt x="3004" y="11495"/>
                  <a:pt x="2963" y="11448"/>
                  <a:pt x="2963" y="11419"/>
                </a:cubicBezTo>
                <a:cubicBezTo>
                  <a:pt x="2963" y="11391"/>
                  <a:pt x="2937" y="11368"/>
                  <a:pt x="2906" y="11369"/>
                </a:cubicBezTo>
                <a:cubicBezTo>
                  <a:pt x="2874" y="11369"/>
                  <a:pt x="2781" y="11366"/>
                  <a:pt x="2699" y="11360"/>
                </a:cubicBezTo>
                <a:cubicBezTo>
                  <a:pt x="2534" y="11348"/>
                  <a:pt x="2373" y="11457"/>
                  <a:pt x="2109" y="11764"/>
                </a:cubicBezTo>
                <a:cubicBezTo>
                  <a:pt x="1909" y="11996"/>
                  <a:pt x="1642" y="12032"/>
                  <a:pt x="1497" y="11847"/>
                </a:cubicBezTo>
                <a:cubicBezTo>
                  <a:pt x="1448" y="11785"/>
                  <a:pt x="1396" y="11748"/>
                  <a:pt x="1381" y="11764"/>
                </a:cubicBezTo>
                <a:cubicBezTo>
                  <a:pt x="1365" y="11779"/>
                  <a:pt x="1311" y="11758"/>
                  <a:pt x="1261" y="11716"/>
                </a:cubicBezTo>
                <a:cubicBezTo>
                  <a:pt x="1125" y="11602"/>
                  <a:pt x="582" y="11554"/>
                  <a:pt x="268" y="11629"/>
                </a:cubicBezTo>
                <a:lnTo>
                  <a:pt x="0" y="11692"/>
                </a:lnTo>
                <a:lnTo>
                  <a:pt x="0" y="12162"/>
                </a:lnTo>
                <a:lnTo>
                  <a:pt x="140" y="12168"/>
                </a:lnTo>
                <a:cubicBezTo>
                  <a:pt x="465" y="12184"/>
                  <a:pt x="912" y="12303"/>
                  <a:pt x="943" y="12383"/>
                </a:cubicBezTo>
                <a:cubicBezTo>
                  <a:pt x="954" y="12413"/>
                  <a:pt x="942" y="12474"/>
                  <a:pt x="915" y="12518"/>
                </a:cubicBezTo>
                <a:cubicBezTo>
                  <a:pt x="837" y="12645"/>
                  <a:pt x="432" y="12858"/>
                  <a:pt x="207" y="12892"/>
                </a:cubicBezTo>
                <a:lnTo>
                  <a:pt x="0" y="12922"/>
                </a:lnTo>
                <a:lnTo>
                  <a:pt x="0" y="13403"/>
                </a:lnTo>
                <a:lnTo>
                  <a:pt x="355" y="13374"/>
                </a:lnTo>
                <a:cubicBezTo>
                  <a:pt x="550" y="13358"/>
                  <a:pt x="750" y="13319"/>
                  <a:pt x="800" y="13287"/>
                </a:cubicBezTo>
                <a:cubicBezTo>
                  <a:pt x="851" y="13255"/>
                  <a:pt x="936" y="13222"/>
                  <a:pt x="991" y="13215"/>
                </a:cubicBezTo>
                <a:cubicBezTo>
                  <a:pt x="1046" y="13208"/>
                  <a:pt x="1098" y="13184"/>
                  <a:pt x="1107" y="13161"/>
                </a:cubicBezTo>
                <a:cubicBezTo>
                  <a:pt x="1116" y="13138"/>
                  <a:pt x="1158" y="13122"/>
                  <a:pt x="1201" y="13122"/>
                </a:cubicBezTo>
                <a:cubicBezTo>
                  <a:pt x="1245" y="13122"/>
                  <a:pt x="1288" y="13100"/>
                  <a:pt x="1298" y="13074"/>
                </a:cubicBezTo>
                <a:cubicBezTo>
                  <a:pt x="1348" y="12942"/>
                  <a:pt x="1800" y="12922"/>
                  <a:pt x="1959" y="13044"/>
                </a:cubicBezTo>
                <a:cubicBezTo>
                  <a:pt x="2083" y="13140"/>
                  <a:pt x="2228" y="13375"/>
                  <a:pt x="2244" y="13505"/>
                </a:cubicBezTo>
                <a:cubicBezTo>
                  <a:pt x="2257" y="13613"/>
                  <a:pt x="1512" y="14762"/>
                  <a:pt x="1292" y="14972"/>
                </a:cubicBezTo>
                <a:cubicBezTo>
                  <a:pt x="1102" y="15153"/>
                  <a:pt x="639" y="15344"/>
                  <a:pt x="288" y="15388"/>
                </a:cubicBezTo>
                <a:lnTo>
                  <a:pt x="0" y="15423"/>
                </a:lnTo>
                <a:lnTo>
                  <a:pt x="0" y="15606"/>
                </a:lnTo>
                <a:lnTo>
                  <a:pt x="0" y="15947"/>
                </a:lnTo>
                <a:lnTo>
                  <a:pt x="18" y="15947"/>
                </a:lnTo>
                <a:lnTo>
                  <a:pt x="172" y="15920"/>
                </a:lnTo>
                <a:cubicBezTo>
                  <a:pt x="520" y="15855"/>
                  <a:pt x="666" y="15782"/>
                  <a:pt x="996" y="15510"/>
                </a:cubicBezTo>
                <a:cubicBezTo>
                  <a:pt x="1182" y="15357"/>
                  <a:pt x="1340" y="15233"/>
                  <a:pt x="1349" y="15232"/>
                </a:cubicBezTo>
                <a:cubicBezTo>
                  <a:pt x="1370" y="15229"/>
                  <a:pt x="1416" y="15158"/>
                  <a:pt x="1822" y="14535"/>
                </a:cubicBezTo>
                <a:cubicBezTo>
                  <a:pt x="2001" y="14261"/>
                  <a:pt x="2197" y="13994"/>
                  <a:pt x="2257" y="13942"/>
                </a:cubicBezTo>
                <a:lnTo>
                  <a:pt x="2364" y="13846"/>
                </a:lnTo>
                <a:lnTo>
                  <a:pt x="2481" y="14014"/>
                </a:lnTo>
                <a:cubicBezTo>
                  <a:pt x="2544" y="14104"/>
                  <a:pt x="2644" y="14194"/>
                  <a:pt x="2702" y="14214"/>
                </a:cubicBezTo>
                <a:cubicBezTo>
                  <a:pt x="2765" y="14237"/>
                  <a:pt x="2813" y="14292"/>
                  <a:pt x="2822" y="14352"/>
                </a:cubicBezTo>
                <a:cubicBezTo>
                  <a:pt x="2831" y="14408"/>
                  <a:pt x="2856" y="14458"/>
                  <a:pt x="2876" y="14463"/>
                </a:cubicBezTo>
                <a:cubicBezTo>
                  <a:pt x="2897" y="14467"/>
                  <a:pt x="2928" y="14474"/>
                  <a:pt x="2946" y="14478"/>
                </a:cubicBezTo>
                <a:cubicBezTo>
                  <a:pt x="2964" y="14481"/>
                  <a:pt x="3033" y="14523"/>
                  <a:pt x="3098" y="14574"/>
                </a:cubicBezTo>
                <a:cubicBezTo>
                  <a:pt x="3296" y="14726"/>
                  <a:pt x="4056" y="14696"/>
                  <a:pt x="4094" y="14535"/>
                </a:cubicBezTo>
                <a:cubicBezTo>
                  <a:pt x="4115" y="14447"/>
                  <a:pt x="4332" y="14394"/>
                  <a:pt x="4423" y="14454"/>
                </a:cubicBezTo>
                <a:cubicBezTo>
                  <a:pt x="4463" y="14480"/>
                  <a:pt x="4572" y="14618"/>
                  <a:pt x="4665" y="14759"/>
                </a:cubicBezTo>
                <a:cubicBezTo>
                  <a:pt x="4949" y="15187"/>
                  <a:pt x="5098" y="15286"/>
                  <a:pt x="5479" y="15301"/>
                </a:cubicBezTo>
                <a:cubicBezTo>
                  <a:pt x="5817" y="15314"/>
                  <a:pt x="6022" y="15246"/>
                  <a:pt x="6314" y="15028"/>
                </a:cubicBezTo>
                <a:cubicBezTo>
                  <a:pt x="6482" y="14903"/>
                  <a:pt x="6521" y="14936"/>
                  <a:pt x="6619" y="15295"/>
                </a:cubicBezTo>
                <a:cubicBezTo>
                  <a:pt x="6681" y="15522"/>
                  <a:pt x="6687" y="15531"/>
                  <a:pt x="6754" y="15459"/>
                </a:cubicBezTo>
                <a:cubicBezTo>
                  <a:pt x="6793" y="15418"/>
                  <a:pt x="6841" y="15299"/>
                  <a:pt x="6861" y="15199"/>
                </a:cubicBezTo>
                <a:cubicBezTo>
                  <a:pt x="6891" y="15051"/>
                  <a:pt x="6920" y="15011"/>
                  <a:pt x="7013" y="14981"/>
                </a:cubicBezTo>
                <a:cubicBezTo>
                  <a:pt x="7150" y="14935"/>
                  <a:pt x="7202" y="14992"/>
                  <a:pt x="7229" y="15220"/>
                </a:cubicBezTo>
                <a:cubicBezTo>
                  <a:pt x="7238" y="15300"/>
                  <a:pt x="7260" y="15385"/>
                  <a:pt x="7279" y="15438"/>
                </a:cubicBezTo>
                <a:cubicBezTo>
                  <a:pt x="7287" y="15458"/>
                  <a:pt x="7297" y="15481"/>
                  <a:pt x="7308" y="15501"/>
                </a:cubicBezTo>
                <a:cubicBezTo>
                  <a:pt x="7389" y="15630"/>
                  <a:pt x="7735" y="16019"/>
                  <a:pt x="7817" y="16070"/>
                </a:cubicBezTo>
                <a:cubicBezTo>
                  <a:pt x="7861" y="16098"/>
                  <a:pt x="7871" y="16141"/>
                  <a:pt x="7856" y="16228"/>
                </a:cubicBezTo>
                <a:cubicBezTo>
                  <a:pt x="7844" y="16294"/>
                  <a:pt x="7829" y="16387"/>
                  <a:pt x="7822" y="16435"/>
                </a:cubicBezTo>
                <a:cubicBezTo>
                  <a:pt x="7790" y="16659"/>
                  <a:pt x="8187" y="17115"/>
                  <a:pt x="8523" y="17297"/>
                </a:cubicBezTo>
                <a:cubicBezTo>
                  <a:pt x="8555" y="17312"/>
                  <a:pt x="8588" y="17331"/>
                  <a:pt x="8619" y="17342"/>
                </a:cubicBezTo>
                <a:cubicBezTo>
                  <a:pt x="8759" y="17390"/>
                  <a:pt x="8881" y="17387"/>
                  <a:pt x="8957" y="17321"/>
                </a:cubicBezTo>
                <a:cubicBezTo>
                  <a:pt x="8967" y="17311"/>
                  <a:pt x="8976" y="17304"/>
                  <a:pt x="8987" y="17291"/>
                </a:cubicBezTo>
                <a:cubicBezTo>
                  <a:pt x="9100" y="17155"/>
                  <a:pt x="9120" y="17181"/>
                  <a:pt x="9120" y="17467"/>
                </a:cubicBezTo>
                <a:cubicBezTo>
                  <a:pt x="9120" y="17504"/>
                  <a:pt x="9123" y="17533"/>
                  <a:pt x="9125" y="17563"/>
                </a:cubicBezTo>
                <a:cubicBezTo>
                  <a:pt x="9127" y="17588"/>
                  <a:pt x="9129" y="17613"/>
                  <a:pt x="9133" y="17635"/>
                </a:cubicBezTo>
                <a:cubicBezTo>
                  <a:pt x="9140" y="17677"/>
                  <a:pt x="9150" y="17713"/>
                  <a:pt x="9168" y="17746"/>
                </a:cubicBezTo>
                <a:cubicBezTo>
                  <a:pt x="9169" y="17748"/>
                  <a:pt x="9170" y="17750"/>
                  <a:pt x="9172" y="17752"/>
                </a:cubicBezTo>
                <a:cubicBezTo>
                  <a:pt x="9182" y="17769"/>
                  <a:pt x="9198" y="17786"/>
                  <a:pt x="9212" y="17802"/>
                </a:cubicBezTo>
                <a:cubicBezTo>
                  <a:pt x="9232" y="17825"/>
                  <a:pt x="9251" y="17849"/>
                  <a:pt x="9281" y="17871"/>
                </a:cubicBezTo>
                <a:cubicBezTo>
                  <a:pt x="9324" y="17904"/>
                  <a:pt x="9378" y="17937"/>
                  <a:pt x="9445" y="17973"/>
                </a:cubicBezTo>
                <a:cubicBezTo>
                  <a:pt x="9476" y="17990"/>
                  <a:pt x="9503" y="18000"/>
                  <a:pt x="9530" y="18012"/>
                </a:cubicBezTo>
                <a:cubicBezTo>
                  <a:pt x="9632" y="18040"/>
                  <a:pt x="9769" y="18054"/>
                  <a:pt x="10016" y="18060"/>
                </a:cubicBezTo>
                <a:cubicBezTo>
                  <a:pt x="10283" y="18067"/>
                  <a:pt x="10516" y="18087"/>
                  <a:pt x="10534" y="18105"/>
                </a:cubicBezTo>
                <a:cubicBezTo>
                  <a:pt x="10565" y="18136"/>
                  <a:pt x="10733" y="17761"/>
                  <a:pt x="10733" y="17662"/>
                </a:cubicBezTo>
                <a:cubicBezTo>
                  <a:pt x="10733" y="17555"/>
                  <a:pt x="10842" y="17282"/>
                  <a:pt x="10883" y="17282"/>
                </a:cubicBezTo>
                <a:cubicBezTo>
                  <a:pt x="10942" y="17282"/>
                  <a:pt x="10974" y="17371"/>
                  <a:pt x="10931" y="17413"/>
                </a:cubicBezTo>
                <a:cubicBezTo>
                  <a:pt x="10860" y="17485"/>
                  <a:pt x="10901" y="17595"/>
                  <a:pt x="11005" y="17611"/>
                </a:cubicBezTo>
                <a:cubicBezTo>
                  <a:pt x="11141" y="17632"/>
                  <a:pt x="11156" y="17788"/>
                  <a:pt x="11022" y="17785"/>
                </a:cubicBezTo>
                <a:cubicBezTo>
                  <a:pt x="10916" y="17782"/>
                  <a:pt x="10909" y="17826"/>
                  <a:pt x="10992" y="17958"/>
                </a:cubicBezTo>
                <a:cubicBezTo>
                  <a:pt x="11026" y="18011"/>
                  <a:pt x="11062" y="18098"/>
                  <a:pt x="11074" y="18150"/>
                </a:cubicBezTo>
                <a:cubicBezTo>
                  <a:pt x="11103" y="18280"/>
                  <a:pt x="11227" y="18270"/>
                  <a:pt x="11227" y="18138"/>
                </a:cubicBezTo>
                <a:cubicBezTo>
                  <a:pt x="11227" y="17989"/>
                  <a:pt x="11296" y="17941"/>
                  <a:pt x="11347" y="18054"/>
                </a:cubicBezTo>
                <a:cubicBezTo>
                  <a:pt x="11371" y="18107"/>
                  <a:pt x="11384" y="18166"/>
                  <a:pt x="11377" y="18186"/>
                </a:cubicBezTo>
                <a:cubicBezTo>
                  <a:pt x="11351" y="18253"/>
                  <a:pt x="11613" y="18216"/>
                  <a:pt x="11667" y="18144"/>
                </a:cubicBezTo>
                <a:cubicBezTo>
                  <a:pt x="11713" y="18082"/>
                  <a:pt x="11723" y="18082"/>
                  <a:pt x="11741" y="18156"/>
                </a:cubicBezTo>
                <a:cubicBezTo>
                  <a:pt x="11752" y="18203"/>
                  <a:pt x="11790" y="18242"/>
                  <a:pt x="11824" y="18242"/>
                </a:cubicBezTo>
                <a:cubicBezTo>
                  <a:pt x="11873" y="18242"/>
                  <a:pt x="11887" y="18202"/>
                  <a:pt x="11887" y="18063"/>
                </a:cubicBezTo>
                <a:cubicBezTo>
                  <a:pt x="11887" y="17965"/>
                  <a:pt x="11895" y="17870"/>
                  <a:pt x="11907" y="17850"/>
                </a:cubicBezTo>
                <a:cubicBezTo>
                  <a:pt x="11941" y="17796"/>
                  <a:pt x="12018" y="17924"/>
                  <a:pt x="12018" y="18033"/>
                </a:cubicBezTo>
                <a:cubicBezTo>
                  <a:pt x="12018" y="18157"/>
                  <a:pt x="12080" y="18217"/>
                  <a:pt x="12127" y="18141"/>
                </a:cubicBezTo>
                <a:cubicBezTo>
                  <a:pt x="12147" y="18108"/>
                  <a:pt x="12202" y="18081"/>
                  <a:pt x="12251" y="18081"/>
                </a:cubicBezTo>
                <a:cubicBezTo>
                  <a:pt x="12314" y="18081"/>
                  <a:pt x="12345" y="18046"/>
                  <a:pt x="12358" y="17964"/>
                </a:cubicBezTo>
                <a:cubicBezTo>
                  <a:pt x="12373" y="17871"/>
                  <a:pt x="12387" y="17863"/>
                  <a:pt x="12425" y="17913"/>
                </a:cubicBezTo>
                <a:cubicBezTo>
                  <a:pt x="12487" y="17997"/>
                  <a:pt x="12578" y="17936"/>
                  <a:pt x="12578" y="17811"/>
                </a:cubicBezTo>
                <a:cubicBezTo>
                  <a:pt x="12578" y="17757"/>
                  <a:pt x="12546" y="17686"/>
                  <a:pt x="12508" y="17653"/>
                </a:cubicBezTo>
                <a:cubicBezTo>
                  <a:pt x="12470" y="17620"/>
                  <a:pt x="12452" y="17570"/>
                  <a:pt x="12467" y="17545"/>
                </a:cubicBezTo>
                <a:cubicBezTo>
                  <a:pt x="12495" y="17501"/>
                  <a:pt x="12857" y="17475"/>
                  <a:pt x="12990" y="17506"/>
                </a:cubicBezTo>
                <a:cubicBezTo>
                  <a:pt x="13046" y="17519"/>
                  <a:pt x="13054" y="17494"/>
                  <a:pt x="13048" y="17351"/>
                </a:cubicBezTo>
                <a:cubicBezTo>
                  <a:pt x="13037" y="17119"/>
                  <a:pt x="13098" y="17072"/>
                  <a:pt x="13146" y="17276"/>
                </a:cubicBezTo>
                <a:cubicBezTo>
                  <a:pt x="13187" y="17455"/>
                  <a:pt x="13219" y="17484"/>
                  <a:pt x="13247" y="17366"/>
                </a:cubicBezTo>
                <a:cubicBezTo>
                  <a:pt x="13258" y="17322"/>
                  <a:pt x="13291" y="17300"/>
                  <a:pt x="13327" y="17315"/>
                </a:cubicBezTo>
                <a:cubicBezTo>
                  <a:pt x="13361" y="17329"/>
                  <a:pt x="13408" y="17304"/>
                  <a:pt x="13432" y="17258"/>
                </a:cubicBezTo>
                <a:cubicBezTo>
                  <a:pt x="13456" y="17212"/>
                  <a:pt x="13503" y="17174"/>
                  <a:pt x="13537" y="17174"/>
                </a:cubicBezTo>
                <a:cubicBezTo>
                  <a:pt x="13609" y="17174"/>
                  <a:pt x="13611" y="17153"/>
                  <a:pt x="13563" y="17009"/>
                </a:cubicBezTo>
                <a:cubicBezTo>
                  <a:pt x="13509" y="16845"/>
                  <a:pt x="13563" y="16778"/>
                  <a:pt x="13646" y="16905"/>
                </a:cubicBezTo>
                <a:cubicBezTo>
                  <a:pt x="13687" y="16966"/>
                  <a:pt x="13729" y="16999"/>
                  <a:pt x="13741" y="16980"/>
                </a:cubicBezTo>
                <a:cubicBezTo>
                  <a:pt x="13753" y="16960"/>
                  <a:pt x="13729" y="16916"/>
                  <a:pt x="13689" y="16884"/>
                </a:cubicBezTo>
                <a:cubicBezTo>
                  <a:pt x="13649" y="16851"/>
                  <a:pt x="13610" y="16785"/>
                  <a:pt x="13604" y="16734"/>
                </a:cubicBezTo>
                <a:cubicBezTo>
                  <a:pt x="13587" y="16589"/>
                  <a:pt x="13692" y="16559"/>
                  <a:pt x="13776" y="16686"/>
                </a:cubicBezTo>
                <a:cubicBezTo>
                  <a:pt x="13868" y="16826"/>
                  <a:pt x="13908" y="16833"/>
                  <a:pt x="13887" y="16701"/>
                </a:cubicBezTo>
                <a:cubicBezTo>
                  <a:pt x="13877" y="16642"/>
                  <a:pt x="13896" y="16565"/>
                  <a:pt x="13933" y="16513"/>
                </a:cubicBezTo>
                <a:cubicBezTo>
                  <a:pt x="13976" y="16453"/>
                  <a:pt x="13990" y="16389"/>
                  <a:pt x="13975" y="16315"/>
                </a:cubicBezTo>
                <a:cubicBezTo>
                  <a:pt x="13954" y="16205"/>
                  <a:pt x="14067" y="15947"/>
                  <a:pt x="14136" y="15947"/>
                </a:cubicBezTo>
                <a:cubicBezTo>
                  <a:pt x="14154" y="15947"/>
                  <a:pt x="14231" y="15864"/>
                  <a:pt x="14308" y="15762"/>
                </a:cubicBezTo>
                <a:cubicBezTo>
                  <a:pt x="14386" y="15659"/>
                  <a:pt x="14464" y="15573"/>
                  <a:pt x="14484" y="15573"/>
                </a:cubicBezTo>
                <a:cubicBezTo>
                  <a:pt x="14503" y="15573"/>
                  <a:pt x="14522" y="15544"/>
                  <a:pt x="14524" y="15507"/>
                </a:cubicBezTo>
                <a:cubicBezTo>
                  <a:pt x="14554" y="14991"/>
                  <a:pt x="14582" y="14928"/>
                  <a:pt x="14776" y="14969"/>
                </a:cubicBezTo>
                <a:cubicBezTo>
                  <a:pt x="14962" y="15007"/>
                  <a:pt x="14975" y="15020"/>
                  <a:pt x="14988" y="15226"/>
                </a:cubicBezTo>
                <a:cubicBezTo>
                  <a:pt x="14998" y="15368"/>
                  <a:pt x="14987" y="15388"/>
                  <a:pt x="14914" y="15379"/>
                </a:cubicBezTo>
                <a:cubicBezTo>
                  <a:pt x="14684" y="15349"/>
                  <a:pt x="14571" y="15557"/>
                  <a:pt x="14670" y="15830"/>
                </a:cubicBezTo>
                <a:cubicBezTo>
                  <a:pt x="14747" y="16041"/>
                  <a:pt x="14890" y="16044"/>
                  <a:pt x="14992" y="15833"/>
                </a:cubicBezTo>
                <a:cubicBezTo>
                  <a:pt x="15057" y="15698"/>
                  <a:pt x="15084" y="15678"/>
                  <a:pt x="15149" y="15714"/>
                </a:cubicBezTo>
                <a:cubicBezTo>
                  <a:pt x="15192" y="15738"/>
                  <a:pt x="15243" y="15757"/>
                  <a:pt x="15260" y="15759"/>
                </a:cubicBezTo>
                <a:cubicBezTo>
                  <a:pt x="15290" y="15761"/>
                  <a:pt x="16114" y="18015"/>
                  <a:pt x="16151" y="18195"/>
                </a:cubicBezTo>
                <a:cubicBezTo>
                  <a:pt x="16166" y="18267"/>
                  <a:pt x="16255" y="18285"/>
                  <a:pt x="16718" y="18317"/>
                </a:cubicBezTo>
                <a:cubicBezTo>
                  <a:pt x="17186" y="18349"/>
                  <a:pt x="17292" y="18372"/>
                  <a:pt x="17413" y="18470"/>
                </a:cubicBezTo>
                <a:cubicBezTo>
                  <a:pt x="17551" y="18580"/>
                  <a:pt x="17559" y="18582"/>
                  <a:pt x="17654" y="18494"/>
                </a:cubicBezTo>
                <a:cubicBezTo>
                  <a:pt x="17778" y="18378"/>
                  <a:pt x="18006" y="18375"/>
                  <a:pt x="18105" y="18488"/>
                </a:cubicBezTo>
                <a:cubicBezTo>
                  <a:pt x="18173" y="18565"/>
                  <a:pt x="18178" y="18600"/>
                  <a:pt x="18158" y="18835"/>
                </a:cubicBezTo>
                <a:cubicBezTo>
                  <a:pt x="18132" y="19149"/>
                  <a:pt x="18172" y="19254"/>
                  <a:pt x="18319" y="19254"/>
                </a:cubicBezTo>
                <a:cubicBezTo>
                  <a:pt x="18387" y="19254"/>
                  <a:pt x="18436" y="19219"/>
                  <a:pt x="18463" y="19149"/>
                </a:cubicBezTo>
                <a:cubicBezTo>
                  <a:pt x="18500" y="19053"/>
                  <a:pt x="18541" y="19041"/>
                  <a:pt x="18861" y="19041"/>
                </a:cubicBezTo>
                <a:cubicBezTo>
                  <a:pt x="19101" y="19041"/>
                  <a:pt x="19228" y="19062"/>
                  <a:pt x="19256" y="19107"/>
                </a:cubicBezTo>
                <a:cubicBezTo>
                  <a:pt x="19279" y="19144"/>
                  <a:pt x="19494" y="19721"/>
                  <a:pt x="19733" y="20388"/>
                </a:cubicBezTo>
                <a:lnTo>
                  <a:pt x="20168" y="21600"/>
                </a:lnTo>
                <a:lnTo>
                  <a:pt x="21600" y="21600"/>
                </a:lnTo>
                <a:lnTo>
                  <a:pt x="21600" y="10800"/>
                </a:lnTo>
                <a:lnTo>
                  <a:pt x="21600" y="0"/>
                </a:lnTo>
                <a:lnTo>
                  <a:pt x="19999" y="0"/>
                </a:lnTo>
                <a:close/>
                <a:moveTo>
                  <a:pt x="5399" y="7906"/>
                </a:moveTo>
                <a:cubicBezTo>
                  <a:pt x="5587" y="7907"/>
                  <a:pt x="5783" y="7962"/>
                  <a:pt x="5974" y="8074"/>
                </a:cubicBezTo>
                <a:cubicBezTo>
                  <a:pt x="6400" y="8325"/>
                  <a:pt x="6447" y="8484"/>
                  <a:pt x="6116" y="8562"/>
                </a:cubicBezTo>
                <a:cubicBezTo>
                  <a:pt x="5969" y="8596"/>
                  <a:pt x="5955" y="8608"/>
                  <a:pt x="6026" y="8642"/>
                </a:cubicBezTo>
                <a:cubicBezTo>
                  <a:pt x="6071" y="8665"/>
                  <a:pt x="6199" y="8684"/>
                  <a:pt x="6310" y="8687"/>
                </a:cubicBezTo>
                <a:cubicBezTo>
                  <a:pt x="6576" y="8694"/>
                  <a:pt x="6661" y="8798"/>
                  <a:pt x="6665" y="9124"/>
                </a:cubicBezTo>
                <a:cubicBezTo>
                  <a:pt x="6668" y="9350"/>
                  <a:pt x="6664" y="9360"/>
                  <a:pt x="6578" y="9346"/>
                </a:cubicBezTo>
                <a:cubicBezTo>
                  <a:pt x="6508" y="9334"/>
                  <a:pt x="6478" y="9363"/>
                  <a:pt x="6438" y="9489"/>
                </a:cubicBezTo>
                <a:cubicBezTo>
                  <a:pt x="6369" y="9706"/>
                  <a:pt x="6323" y="9736"/>
                  <a:pt x="5942" y="9809"/>
                </a:cubicBezTo>
                <a:cubicBezTo>
                  <a:pt x="5527" y="9890"/>
                  <a:pt x="5408" y="9942"/>
                  <a:pt x="5318" y="10079"/>
                </a:cubicBezTo>
                <a:cubicBezTo>
                  <a:pt x="5278" y="10139"/>
                  <a:pt x="5182" y="10202"/>
                  <a:pt x="5101" y="10219"/>
                </a:cubicBezTo>
                <a:cubicBezTo>
                  <a:pt x="4701" y="10305"/>
                  <a:pt x="4595" y="10297"/>
                  <a:pt x="4370" y="10166"/>
                </a:cubicBezTo>
                <a:cubicBezTo>
                  <a:pt x="4104" y="10011"/>
                  <a:pt x="4063" y="9965"/>
                  <a:pt x="4041" y="9777"/>
                </a:cubicBezTo>
                <a:cubicBezTo>
                  <a:pt x="4028" y="9671"/>
                  <a:pt x="4056" y="9553"/>
                  <a:pt x="4151" y="9325"/>
                </a:cubicBezTo>
                <a:cubicBezTo>
                  <a:pt x="4222" y="9156"/>
                  <a:pt x="4281" y="9007"/>
                  <a:pt x="4281" y="8993"/>
                </a:cubicBezTo>
                <a:cubicBezTo>
                  <a:pt x="4281" y="8922"/>
                  <a:pt x="4491" y="8473"/>
                  <a:pt x="4582" y="8349"/>
                </a:cubicBezTo>
                <a:cubicBezTo>
                  <a:pt x="4796" y="8057"/>
                  <a:pt x="5086" y="7905"/>
                  <a:pt x="5399" y="7906"/>
                </a:cubicBezTo>
                <a:close/>
                <a:moveTo>
                  <a:pt x="2904" y="11898"/>
                </a:moveTo>
                <a:cubicBezTo>
                  <a:pt x="3007" y="11899"/>
                  <a:pt x="3100" y="11925"/>
                  <a:pt x="3142" y="11976"/>
                </a:cubicBezTo>
                <a:cubicBezTo>
                  <a:pt x="3177" y="12019"/>
                  <a:pt x="3235" y="12054"/>
                  <a:pt x="3270" y="12054"/>
                </a:cubicBezTo>
                <a:cubicBezTo>
                  <a:pt x="3304" y="12054"/>
                  <a:pt x="3371" y="12085"/>
                  <a:pt x="3419" y="12126"/>
                </a:cubicBezTo>
                <a:cubicBezTo>
                  <a:pt x="3468" y="12166"/>
                  <a:pt x="3552" y="12233"/>
                  <a:pt x="3606" y="12272"/>
                </a:cubicBezTo>
                <a:cubicBezTo>
                  <a:pt x="3660" y="12311"/>
                  <a:pt x="3724" y="12368"/>
                  <a:pt x="3748" y="12398"/>
                </a:cubicBezTo>
                <a:cubicBezTo>
                  <a:pt x="3933" y="12619"/>
                  <a:pt x="4694" y="12846"/>
                  <a:pt x="4872" y="12733"/>
                </a:cubicBezTo>
                <a:cubicBezTo>
                  <a:pt x="4899" y="12716"/>
                  <a:pt x="5034" y="12672"/>
                  <a:pt x="5170" y="12637"/>
                </a:cubicBezTo>
                <a:cubicBezTo>
                  <a:pt x="5306" y="12603"/>
                  <a:pt x="5431" y="12558"/>
                  <a:pt x="5449" y="12539"/>
                </a:cubicBezTo>
                <a:cubicBezTo>
                  <a:pt x="5467" y="12519"/>
                  <a:pt x="5526" y="12497"/>
                  <a:pt x="5580" y="12488"/>
                </a:cubicBezTo>
                <a:cubicBezTo>
                  <a:pt x="5635" y="12479"/>
                  <a:pt x="5720" y="12436"/>
                  <a:pt x="5769" y="12395"/>
                </a:cubicBezTo>
                <a:cubicBezTo>
                  <a:pt x="5818" y="12354"/>
                  <a:pt x="5876" y="12321"/>
                  <a:pt x="5900" y="12320"/>
                </a:cubicBezTo>
                <a:cubicBezTo>
                  <a:pt x="5924" y="12319"/>
                  <a:pt x="6001" y="12246"/>
                  <a:pt x="6072" y="12159"/>
                </a:cubicBezTo>
                <a:cubicBezTo>
                  <a:pt x="6231" y="11963"/>
                  <a:pt x="6265" y="11962"/>
                  <a:pt x="6355" y="12147"/>
                </a:cubicBezTo>
                <a:cubicBezTo>
                  <a:pt x="6400" y="12241"/>
                  <a:pt x="6458" y="12293"/>
                  <a:pt x="6514" y="12293"/>
                </a:cubicBezTo>
                <a:cubicBezTo>
                  <a:pt x="6599" y="12293"/>
                  <a:pt x="6603" y="12304"/>
                  <a:pt x="6628" y="12715"/>
                </a:cubicBezTo>
                <a:cubicBezTo>
                  <a:pt x="6656" y="13166"/>
                  <a:pt x="6629" y="13300"/>
                  <a:pt x="6538" y="13176"/>
                </a:cubicBezTo>
                <a:cubicBezTo>
                  <a:pt x="6510" y="13139"/>
                  <a:pt x="6486" y="13077"/>
                  <a:pt x="6486" y="13038"/>
                </a:cubicBezTo>
                <a:cubicBezTo>
                  <a:pt x="6486" y="12999"/>
                  <a:pt x="6470" y="12905"/>
                  <a:pt x="6449" y="12832"/>
                </a:cubicBezTo>
                <a:cubicBezTo>
                  <a:pt x="6418" y="12723"/>
                  <a:pt x="6401" y="12708"/>
                  <a:pt x="6351" y="12751"/>
                </a:cubicBezTo>
                <a:cubicBezTo>
                  <a:pt x="6317" y="12780"/>
                  <a:pt x="6290" y="12860"/>
                  <a:pt x="6290" y="12928"/>
                </a:cubicBezTo>
                <a:cubicBezTo>
                  <a:pt x="6290" y="13167"/>
                  <a:pt x="6198" y="13227"/>
                  <a:pt x="5839" y="13227"/>
                </a:cubicBezTo>
                <a:cubicBezTo>
                  <a:pt x="5500" y="13227"/>
                  <a:pt x="5144" y="13305"/>
                  <a:pt x="5089" y="13392"/>
                </a:cubicBezTo>
                <a:cubicBezTo>
                  <a:pt x="5071" y="13418"/>
                  <a:pt x="5040" y="13439"/>
                  <a:pt x="5018" y="13439"/>
                </a:cubicBezTo>
                <a:cubicBezTo>
                  <a:pt x="4997" y="13439"/>
                  <a:pt x="4859" y="13550"/>
                  <a:pt x="4711" y="13682"/>
                </a:cubicBezTo>
                <a:cubicBezTo>
                  <a:pt x="4564" y="13814"/>
                  <a:pt x="4425" y="13918"/>
                  <a:pt x="4403" y="13915"/>
                </a:cubicBezTo>
                <a:cubicBezTo>
                  <a:pt x="4319" y="13904"/>
                  <a:pt x="4225" y="13836"/>
                  <a:pt x="4033" y="13646"/>
                </a:cubicBezTo>
                <a:cubicBezTo>
                  <a:pt x="3925" y="13538"/>
                  <a:pt x="3741" y="13399"/>
                  <a:pt x="3623" y="13335"/>
                </a:cubicBezTo>
                <a:cubicBezTo>
                  <a:pt x="3434" y="13231"/>
                  <a:pt x="3366" y="13222"/>
                  <a:pt x="3046" y="13251"/>
                </a:cubicBezTo>
                <a:cubicBezTo>
                  <a:pt x="2478" y="13303"/>
                  <a:pt x="2502" y="13307"/>
                  <a:pt x="2364" y="13053"/>
                </a:cubicBezTo>
                <a:cubicBezTo>
                  <a:pt x="2237" y="12820"/>
                  <a:pt x="2158" y="12502"/>
                  <a:pt x="2192" y="12356"/>
                </a:cubicBezTo>
                <a:cubicBezTo>
                  <a:pt x="2212" y="12272"/>
                  <a:pt x="2433" y="12026"/>
                  <a:pt x="2475" y="12042"/>
                </a:cubicBezTo>
                <a:cubicBezTo>
                  <a:pt x="2487" y="12047"/>
                  <a:pt x="2551" y="12016"/>
                  <a:pt x="2615" y="11973"/>
                </a:cubicBezTo>
                <a:cubicBezTo>
                  <a:pt x="2690" y="11923"/>
                  <a:pt x="2801" y="11898"/>
                  <a:pt x="2904" y="11898"/>
                </a:cubicBezTo>
                <a:close/>
                <a:moveTo>
                  <a:pt x="3015" y="13260"/>
                </a:moveTo>
                <a:cubicBezTo>
                  <a:pt x="3041" y="13256"/>
                  <a:pt x="3070" y="13257"/>
                  <a:pt x="3103" y="13263"/>
                </a:cubicBezTo>
                <a:cubicBezTo>
                  <a:pt x="3180" y="13277"/>
                  <a:pt x="3265" y="13303"/>
                  <a:pt x="3292" y="13320"/>
                </a:cubicBezTo>
                <a:cubicBezTo>
                  <a:pt x="3319" y="13336"/>
                  <a:pt x="3379" y="13346"/>
                  <a:pt x="3425" y="13341"/>
                </a:cubicBezTo>
                <a:cubicBezTo>
                  <a:pt x="3471" y="13335"/>
                  <a:pt x="3552" y="13365"/>
                  <a:pt x="3604" y="13409"/>
                </a:cubicBezTo>
                <a:cubicBezTo>
                  <a:pt x="3657" y="13454"/>
                  <a:pt x="3710" y="13479"/>
                  <a:pt x="3723" y="13466"/>
                </a:cubicBezTo>
                <a:cubicBezTo>
                  <a:pt x="3760" y="13429"/>
                  <a:pt x="3982" y="13637"/>
                  <a:pt x="4046" y="13769"/>
                </a:cubicBezTo>
                <a:cubicBezTo>
                  <a:pt x="4145" y="13975"/>
                  <a:pt x="4159" y="14118"/>
                  <a:pt x="4090" y="14229"/>
                </a:cubicBezTo>
                <a:cubicBezTo>
                  <a:pt x="4040" y="14312"/>
                  <a:pt x="3975" y="14329"/>
                  <a:pt x="3719" y="14334"/>
                </a:cubicBezTo>
                <a:cubicBezTo>
                  <a:pt x="3374" y="14341"/>
                  <a:pt x="3208" y="14286"/>
                  <a:pt x="3116" y="14128"/>
                </a:cubicBezTo>
                <a:cubicBezTo>
                  <a:pt x="3083" y="14070"/>
                  <a:pt x="3036" y="14032"/>
                  <a:pt x="3013" y="14047"/>
                </a:cubicBezTo>
                <a:cubicBezTo>
                  <a:pt x="2943" y="14091"/>
                  <a:pt x="2699" y="13573"/>
                  <a:pt x="2754" y="13496"/>
                </a:cubicBezTo>
                <a:cubicBezTo>
                  <a:pt x="2873" y="13331"/>
                  <a:pt x="2935" y="13270"/>
                  <a:pt x="3015" y="13260"/>
                </a:cubicBezTo>
                <a:close/>
                <a:moveTo>
                  <a:pt x="5723" y="13484"/>
                </a:moveTo>
                <a:cubicBezTo>
                  <a:pt x="6180" y="13500"/>
                  <a:pt x="6208" y="13519"/>
                  <a:pt x="6270" y="13825"/>
                </a:cubicBezTo>
                <a:cubicBezTo>
                  <a:pt x="6315" y="14053"/>
                  <a:pt x="6408" y="14083"/>
                  <a:pt x="6460" y="13885"/>
                </a:cubicBezTo>
                <a:cubicBezTo>
                  <a:pt x="6550" y="13545"/>
                  <a:pt x="6649" y="13469"/>
                  <a:pt x="6782" y="13643"/>
                </a:cubicBezTo>
                <a:cubicBezTo>
                  <a:pt x="6838" y="13717"/>
                  <a:pt x="6850" y="13768"/>
                  <a:pt x="6832" y="13885"/>
                </a:cubicBezTo>
                <a:cubicBezTo>
                  <a:pt x="6819" y="13967"/>
                  <a:pt x="6775" y="14055"/>
                  <a:pt x="6735" y="14080"/>
                </a:cubicBezTo>
                <a:cubicBezTo>
                  <a:pt x="6690" y="14108"/>
                  <a:pt x="6648" y="14203"/>
                  <a:pt x="6623" y="14340"/>
                </a:cubicBezTo>
                <a:cubicBezTo>
                  <a:pt x="6575" y="14596"/>
                  <a:pt x="6510" y="14669"/>
                  <a:pt x="6316" y="14669"/>
                </a:cubicBezTo>
                <a:cubicBezTo>
                  <a:pt x="6087" y="14670"/>
                  <a:pt x="5829" y="14730"/>
                  <a:pt x="5848" y="14780"/>
                </a:cubicBezTo>
                <a:cubicBezTo>
                  <a:pt x="5858" y="14805"/>
                  <a:pt x="5898" y="14828"/>
                  <a:pt x="5939" y="14828"/>
                </a:cubicBezTo>
                <a:cubicBezTo>
                  <a:pt x="5980" y="14828"/>
                  <a:pt x="6040" y="14859"/>
                  <a:pt x="6072" y="14897"/>
                </a:cubicBezTo>
                <a:cubicBezTo>
                  <a:pt x="6124" y="14958"/>
                  <a:pt x="6123" y="14975"/>
                  <a:pt x="6079" y="15034"/>
                </a:cubicBezTo>
                <a:cubicBezTo>
                  <a:pt x="5993" y="15150"/>
                  <a:pt x="5475" y="15161"/>
                  <a:pt x="5292" y="15052"/>
                </a:cubicBezTo>
                <a:cubicBezTo>
                  <a:pt x="5105" y="14941"/>
                  <a:pt x="4664" y="14386"/>
                  <a:pt x="4610" y="14194"/>
                </a:cubicBezTo>
                <a:cubicBezTo>
                  <a:pt x="4577" y="14076"/>
                  <a:pt x="4582" y="14049"/>
                  <a:pt x="4649" y="13966"/>
                </a:cubicBezTo>
                <a:cubicBezTo>
                  <a:pt x="4691" y="13914"/>
                  <a:pt x="4737" y="13871"/>
                  <a:pt x="4750" y="13870"/>
                </a:cubicBezTo>
                <a:cubicBezTo>
                  <a:pt x="4764" y="13870"/>
                  <a:pt x="4851" y="13809"/>
                  <a:pt x="4944" y="13736"/>
                </a:cubicBezTo>
                <a:cubicBezTo>
                  <a:pt x="5038" y="13662"/>
                  <a:pt x="5139" y="13601"/>
                  <a:pt x="5168" y="13601"/>
                </a:cubicBezTo>
                <a:cubicBezTo>
                  <a:pt x="5197" y="13601"/>
                  <a:pt x="5240" y="13571"/>
                  <a:pt x="5262" y="13535"/>
                </a:cubicBezTo>
                <a:cubicBezTo>
                  <a:pt x="5291" y="13489"/>
                  <a:pt x="5425" y="13474"/>
                  <a:pt x="5723" y="13484"/>
                </a:cubicBezTo>
                <a:close/>
                <a:moveTo>
                  <a:pt x="14489" y="16115"/>
                </a:moveTo>
                <a:cubicBezTo>
                  <a:pt x="14442" y="16106"/>
                  <a:pt x="14394" y="16132"/>
                  <a:pt x="14351" y="16196"/>
                </a:cubicBezTo>
                <a:cubicBezTo>
                  <a:pt x="14276" y="16305"/>
                  <a:pt x="14274" y="16469"/>
                  <a:pt x="14345" y="16597"/>
                </a:cubicBezTo>
                <a:cubicBezTo>
                  <a:pt x="14417" y="16726"/>
                  <a:pt x="14536" y="16721"/>
                  <a:pt x="14615" y="16585"/>
                </a:cubicBezTo>
                <a:cubicBezTo>
                  <a:pt x="14660" y="16506"/>
                  <a:pt x="14710" y="16477"/>
                  <a:pt x="14787" y="16489"/>
                </a:cubicBezTo>
                <a:cubicBezTo>
                  <a:pt x="14909" y="16508"/>
                  <a:pt x="14855" y="16385"/>
                  <a:pt x="15443" y="18027"/>
                </a:cubicBezTo>
                <a:lnTo>
                  <a:pt x="15798" y="19014"/>
                </a:lnTo>
                <a:lnTo>
                  <a:pt x="16569" y="19029"/>
                </a:lnTo>
                <a:lnTo>
                  <a:pt x="17341" y="19041"/>
                </a:lnTo>
                <a:lnTo>
                  <a:pt x="17419" y="19176"/>
                </a:lnTo>
                <a:cubicBezTo>
                  <a:pt x="17549" y="19400"/>
                  <a:pt x="17748" y="19304"/>
                  <a:pt x="17748" y="19017"/>
                </a:cubicBezTo>
                <a:cubicBezTo>
                  <a:pt x="17748" y="18762"/>
                  <a:pt x="17520" y="18661"/>
                  <a:pt x="17421" y="18874"/>
                </a:cubicBezTo>
                <a:cubicBezTo>
                  <a:pt x="17369" y="18986"/>
                  <a:pt x="17351" y="18990"/>
                  <a:pt x="16600" y="18976"/>
                </a:cubicBezTo>
                <a:lnTo>
                  <a:pt x="15833" y="18961"/>
                </a:lnTo>
                <a:lnTo>
                  <a:pt x="15388" y="17707"/>
                </a:lnTo>
                <a:cubicBezTo>
                  <a:pt x="15143" y="17017"/>
                  <a:pt x="14921" y="16426"/>
                  <a:pt x="14892" y="16390"/>
                </a:cubicBezTo>
                <a:cubicBezTo>
                  <a:pt x="14863" y="16354"/>
                  <a:pt x="14809" y="16336"/>
                  <a:pt x="14770" y="16351"/>
                </a:cubicBezTo>
                <a:cubicBezTo>
                  <a:pt x="14722" y="16371"/>
                  <a:pt x="14676" y="16337"/>
                  <a:pt x="14626" y="16243"/>
                </a:cubicBezTo>
                <a:cubicBezTo>
                  <a:pt x="14584" y="16165"/>
                  <a:pt x="14537" y="16123"/>
                  <a:pt x="14489" y="16115"/>
                </a:cubicBezTo>
                <a:close/>
              </a:path>
            </a:pathLst>
          </a:cu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57"/>
                                        </p:tgtEl>
                                        <p:attrNameLst>
                                          <p:attrName>style.visibility</p:attrName>
                                        </p:attrNameLst>
                                      </p:cBhvr>
                                      <p:to>
                                        <p:strVal val="visible"/>
                                      </p:to>
                                    </p:set>
                                    <p:animEffect filter="fade" transition="in">
                                      <p:cBhvr>
                                        <p:cTn id="7" dur="500"/>
                                        <p:tgtEl>
                                          <p:spTgt spid="35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356"/>
                                        </p:tgtEl>
                                        <p:attrNameLst>
                                          <p:attrName>style.visibility</p:attrName>
                                        </p:attrNameLst>
                                      </p:cBhvr>
                                      <p:to>
                                        <p:strVal val="visible"/>
                                      </p:to>
                                    </p:set>
                                    <p:animEffect filter="fade" transition="in">
                                      <p:cBhvr>
                                        <p:cTn id="12" dur="1000"/>
                                        <p:tgtEl>
                                          <p:spTgt spid="356"/>
                                        </p:tgtEl>
                                      </p:cBhvr>
                                    </p:animEffect>
                                  </p:childTnLst>
                                </p:cTn>
                              </p:par>
                            </p:childTnLst>
                          </p:cTn>
                        </p:par>
                      </p:childTnLst>
                    </p:cTn>
                  </p:par>
                  <p:par>
                    <p:cTn id="13" fill="hold">
                      <p:stCondLst>
                        <p:cond delay="indefinite"/>
                      </p:stCondLst>
                      <p:childTnLst>
                        <p:par>
                          <p:cTn id="14" fill="hold">
                            <p:stCondLst>
                              <p:cond delay="0"/>
                            </p:stCondLst>
                            <p:childTnLst>
                              <p:par>
                                <p:cTn id="15" presetClass="path" nodeType="clickEffect" presetSubtype="0" presetID="-1" grpId="3" accel="50000" decel="50000" fill="hold">
                                  <p:stCondLst>
                                    <p:cond delay="0"/>
                                  </p:stCondLst>
                                  <p:childTnLst>
                                    <p:animMotion path="M 0.000000 0.000000 L 0.424280 -0.000000" origin="layout" pathEditMode="relative">
                                      <p:cBhvr>
                                        <p:cTn id="16" dur="1000" fill="hold"/>
                                        <p:tgtEl>
                                          <p:spTgt spid="358"/>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Class="path" nodeType="clickEffect" presetSubtype="0" presetID="-1" grpId="4" accel="50000" decel="50000" fill="hold">
                                  <p:stCondLst>
                                    <p:cond delay="0"/>
                                  </p:stCondLst>
                                  <p:childTnLst>
                                    <p:animMotion path="M 0.000000 0.000000 L -0.199844 -0.014815" origin="layout" pathEditMode="relative">
                                      <p:cBhvr>
                                        <p:cTn id="20" dur="1000" fill="hold"/>
                                        <p:tgtEl>
                                          <p:spTgt spid="359"/>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Class="path" nodeType="clickEffect" presetSubtype="0" presetID="-1" grpId="5" accel="50000" decel="50000" fill="hold">
                                  <p:stCondLst>
                                    <p:cond delay="0"/>
                                  </p:stCondLst>
                                  <p:childTnLst>
                                    <p:animMotion path="M 0.000000 0.000000 L 0.000000 0.758025" origin="layout" pathEditMode="relative">
                                      <p:cBhvr>
                                        <p:cTn id="24" dur="1000" fill="hold"/>
                                        <p:tgtEl>
                                          <p:spTgt spid="360"/>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7" grpId="1"/>
      <p:bldP build="whole" bldLvl="1" animBg="1" rev="0" advAuto="0" spid="356" grpId="2"/>
    </p:bld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Facet">
      <a:majorFont>
        <a:latin typeface="Helvetica"/>
        <a:ea typeface="Helvetica"/>
        <a:cs typeface="Helvetica"/>
      </a:majorFont>
      <a:minorFont>
        <a:latin typeface="Arial"/>
        <a:ea typeface="Arial"/>
        <a:cs typeface="Arial"/>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Facet">
      <a:majorFont>
        <a:latin typeface="Helvetica"/>
        <a:ea typeface="Helvetica"/>
        <a:cs typeface="Helvetica"/>
      </a:majorFont>
      <a:minorFont>
        <a:latin typeface="Arial"/>
        <a:ea typeface="Arial"/>
        <a:cs typeface="Arial"/>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