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6" r:id="rId2"/>
    <p:sldId id="257" r:id="rId3"/>
    <p:sldId id="258" r:id="rId4"/>
    <p:sldId id="264" r:id="rId5"/>
    <p:sldId id="259" r:id="rId6"/>
    <p:sldId id="265" r:id="rId7"/>
    <p:sldId id="260" r:id="rId8"/>
    <p:sldId id="261" r:id="rId9"/>
    <p:sldId id="262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701BB-FBD5-475D-AA5C-D34E276A3FBC}" type="datetimeFigureOut">
              <a:rPr lang="en-US" smtClean="0"/>
              <a:pPr/>
              <a:t>4/27/2024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02510-B605-4754-A2CE-17761D74EA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701BB-FBD5-475D-AA5C-D34E276A3FBC}" type="datetimeFigureOut">
              <a:rPr lang="en-US" smtClean="0"/>
              <a:pPr/>
              <a:t>4/27/2024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02510-B605-4754-A2CE-17761D74EA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701BB-FBD5-475D-AA5C-D34E276A3FBC}" type="datetimeFigureOut">
              <a:rPr lang="en-US" smtClean="0"/>
              <a:pPr/>
              <a:t>4/27/2024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02510-B605-4754-A2CE-17761D74EA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701BB-FBD5-475D-AA5C-D34E276A3FBC}" type="datetimeFigureOut">
              <a:rPr lang="en-US" smtClean="0"/>
              <a:pPr/>
              <a:t>4/27/2024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02510-B605-4754-A2CE-17761D74EA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701BB-FBD5-475D-AA5C-D34E276A3FBC}" type="datetimeFigureOut">
              <a:rPr lang="en-US" smtClean="0"/>
              <a:pPr/>
              <a:t>4/27/2024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02510-B605-4754-A2CE-17761D74EA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701BB-FBD5-475D-AA5C-D34E276A3FBC}" type="datetimeFigureOut">
              <a:rPr lang="en-US" smtClean="0"/>
              <a:pPr/>
              <a:t>4/27/2024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02510-B605-4754-A2CE-17761D74EA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701BB-FBD5-475D-AA5C-D34E276A3FBC}" type="datetimeFigureOut">
              <a:rPr lang="en-US" smtClean="0"/>
              <a:pPr/>
              <a:t>4/27/2024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02510-B605-4754-A2CE-17761D74EA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701BB-FBD5-475D-AA5C-D34E276A3FBC}" type="datetimeFigureOut">
              <a:rPr lang="en-US" smtClean="0"/>
              <a:pPr/>
              <a:t>4/27/2024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5C02510-B605-4754-A2CE-17761D74EAC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701BB-FBD5-475D-AA5C-D34E276A3FBC}" type="datetimeFigureOut">
              <a:rPr lang="en-US" smtClean="0"/>
              <a:pPr/>
              <a:t>4/27/2024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02510-B605-4754-A2CE-17761D74EA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701BB-FBD5-475D-AA5C-D34E276A3FBC}" type="datetimeFigureOut">
              <a:rPr lang="en-US" smtClean="0"/>
              <a:pPr/>
              <a:t>4/27/2024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25C02510-B605-4754-A2CE-17761D74EA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107701BB-FBD5-475D-AA5C-D34E276A3FBC}" type="datetimeFigureOut">
              <a:rPr lang="en-US" smtClean="0"/>
              <a:pPr/>
              <a:t>4/27/2024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02510-B605-4754-A2CE-17761D74EA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07701BB-FBD5-475D-AA5C-D34E276A3FBC}" type="datetimeFigureOut">
              <a:rPr lang="en-US" smtClean="0"/>
              <a:pPr/>
              <a:t>4/27/2024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5C02510-B605-4754-A2CE-17761D74EAC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 Kashyap </a:t>
            </a:r>
            <a:r>
              <a:rPr lang="en-US" dirty="0" smtClean="0"/>
              <a:t>Trivedi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Presentation Topics</a:t>
            </a:r>
          </a:p>
          <a:p>
            <a:r>
              <a:rPr lang="en-US" dirty="0" smtClean="0"/>
              <a:t>Module 2 : Technology Skill Upgradation, Career Aspirations &amp; Learning Growth</a:t>
            </a:r>
          </a:p>
          <a:p>
            <a:r>
              <a:rPr lang="en-US" dirty="0" smtClean="0"/>
              <a:t>Module 4 : About Achievements, Success, Failures &amp; Learnings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Ending 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can visualize myself in five years from now at a leading position in a </a:t>
            </a:r>
            <a:r>
              <a:rPr lang="en-US" dirty="0" smtClean="0"/>
              <a:t>software testing company with good quality assurance knowledge </a:t>
            </a:r>
            <a:r>
              <a:rPr lang="en-US" dirty="0" smtClean="0"/>
              <a:t>and personally I see myself as taking care of my </a:t>
            </a:r>
            <a:r>
              <a:rPr lang="en-US" dirty="0" smtClean="0"/>
              <a:t>family financially as well as emotionally.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My name is Kashyap Trivedi and I am from bhavnagar, Gujarat.</a:t>
            </a:r>
          </a:p>
          <a:p>
            <a:r>
              <a:rPr lang="en-US" dirty="0" smtClean="0"/>
              <a:t>I have done my graduation in BCA &amp; currently I am persuing Diploma in Software Testing from Tops Technology in Ahmedabad.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Technology Skill Upgradation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Practice is one of the most important part of the learning process whether you take professional classes or learn your technology skills through experience.</a:t>
            </a:r>
          </a:p>
          <a:p>
            <a:r>
              <a:rPr lang="en-US" dirty="0" smtClean="0"/>
              <a:t>Practicing to solidify what you learn will make the difference.</a:t>
            </a:r>
          </a:p>
          <a:p>
            <a:r>
              <a:rPr lang="en-US" dirty="0" smtClean="0"/>
              <a:t>The more you apply new skills in your day-to-day life, the more confident you will become.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work on Technology Skill Upgradation?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Doing it on your own / Self-Help</a:t>
            </a:r>
          </a:p>
          <a:p>
            <a:pPr lvl="1"/>
            <a:r>
              <a:rPr lang="en-US" dirty="0" smtClean="0"/>
              <a:t>Find a mentor</a:t>
            </a:r>
          </a:p>
          <a:p>
            <a:pPr lvl="1"/>
            <a:r>
              <a:rPr lang="en-US" dirty="0" smtClean="0"/>
              <a:t>On-the-Job training</a:t>
            </a:r>
          </a:p>
          <a:p>
            <a:pPr lvl="1"/>
            <a:r>
              <a:rPr lang="en-US" dirty="0" smtClean="0"/>
              <a:t>Take an online course</a:t>
            </a:r>
          </a:p>
          <a:p>
            <a:pPr lvl="1"/>
            <a:r>
              <a:rPr lang="en-US" dirty="0" smtClean="0"/>
              <a:t>Practice everyday</a:t>
            </a:r>
          </a:p>
          <a:p>
            <a:pPr lvl="1"/>
            <a:r>
              <a:rPr lang="en-US" dirty="0" smtClean="0"/>
              <a:t>Upgradation is communication as it holds the heart of any technology to be learnt, worked upon in routine life.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Career Aspiration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Career aspirations are long-term hopes &amp; ambitions. People develop them based on their personal experiences, including talents, values, lifestyle and more.</a:t>
            </a:r>
          </a:p>
          <a:p>
            <a:r>
              <a:rPr lang="en-US" dirty="0" smtClean="0"/>
              <a:t>Examples.,  Working in an industry that you're passionate about, managing or leading successfully, using your talents or skills in a role, starting or owning a business.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Career Aspirations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Constant growth </a:t>
            </a:r>
          </a:p>
          <a:p>
            <a:r>
              <a:rPr lang="en-US" dirty="0" smtClean="0"/>
              <a:t>Skill Enhancement</a:t>
            </a:r>
          </a:p>
          <a:p>
            <a:r>
              <a:rPr lang="en-US" dirty="0" smtClean="0"/>
              <a:t>Vision for next chapter of your life</a:t>
            </a:r>
          </a:p>
          <a:p>
            <a:r>
              <a:rPr lang="en-US" dirty="0" smtClean="0"/>
              <a:t>Make a living from something we love</a:t>
            </a:r>
          </a:p>
          <a:p>
            <a:r>
              <a:rPr lang="en-US" dirty="0" smtClean="0"/>
              <a:t>Never stop learning</a:t>
            </a:r>
          </a:p>
          <a:p>
            <a:r>
              <a:rPr lang="en-US" dirty="0" smtClean="0"/>
              <a:t>Financial Security</a:t>
            </a:r>
          </a:p>
          <a:p>
            <a:r>
              <a:rPr lang="en-US" dirty="0" smtClean="0"/>
              <a:t>Objectives that can be fulfilled over time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Related Questions in Interview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 do you see yourself in five years from now?</a:t>
            </a:r>
          </a:p>
          <a:p>
            <a:r>
              <a:rPr lang="en-US" dirty="0" smtClean="0"/>
              <a:t>What are you hoping to get out of this role</a:t>
            </a:r>
            <a:r>
              <a:rPr lang="en-US" dirty="0" smtClean="0"/>
              <a:t>?</a:t>
            </a:r>
          </a:p>
          <a:p>
            <a:r>
              <a:rPr lang="en-US" dirty="0" smtClean="0"/>
              <a:t>How can I update myself using technology skills?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Achievements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Re-organize something to make it work better</a:t>
            </a:r>
          </a:p>
          <a:p>
            <a:r>
              <a:rPr lang="en-US" dirty="0" smtClean="0"/>
              <a:t>Being complimented with your work by your supervisors or co-workers</a:t>
            </a:r>
          </a:p>
          <a:p>
            <a:r>
              <a:rPr lang="en-US" dirty="0" smtClean="0"/>
              <a:t>Every accomplishment should include the challenges, the action you took towards it and the result of your work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Success, Failures &amp; Learnings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always have a never give-up approach &amp; always learn from setbacks.</a:t>
            </a:r>
          </a:p>
          <a:p>
            <a:r>
              <a:rPr lang="en-US" dirty="0" smtClean="0"/>
              <a:t>By learning &amp; upgrading myself with due time, I am also improving from within and gaining experience.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51</TotalTime>
  <Words>411</Words>
  <Application>Microsoft Office PowerPoint</Application>
  <PresentationFormat>On-screen Show (4:3)</PresentationFormat>
  <Paragraphs>42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Technic</vt:lpstr>
      <vt:lpstr>  Kashyap Trivedi</vt:lpstr>
      <vt:lpstr>Introduction </vt:lpstr>
      <vt:lpstr>Technology Skill Upgradation</vt:lpstr>
      <vt:lpstr>How to work on Technology Skill Upgradation?</vt:lpstr>
      <vt:lpstr>Career Aspiration</vt:lpstr>
      <vt:lpstr>Key Career Aspirations</vt:lpstr>
      <vt:lpstr>Related Questions in Interview</vt:lpstr>
      <vt:lpstr>Achievements</vt:lpstr>
      <vt:lpstr>Success, Failures &amp; Learnings</vt:lpstr>
      <vt:lpstr>Ending Note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Kashyap Trivedi</dc:title>
  <dc:creator>user</dc:creator>
  <cp:lastModifiedBy>user</cp:lastModifiedBy>
  <cp:revision>6</cp:revision>
  <dcterms:created xsi:type="dcterms:W3CDTF">2024-04-26T07:44:53Z</dcterms:created>
  <dcterms:modified xsi:type="dcterms:W3CDTF">2024-04-26T19:23:15Z</dcterms:modified>
</cp:coreProperties>
</file>