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diagrams/quickStyle2.xml" ContentType="application/vnd.openxmlformats-officedocument.drawingml.diagramStyle+xml"/>
  <Override PartName="/ppt/notesSlides/notesSlide38.xml" ContentType="application/vnd.openxmlformats-officedocument.presentationml.notesSlide+xml"/>
  <Override PartName="/ppt/theme/themeOverride5.xml" ContentType="application/vnd.openxmlformats-officedocument.themeOverr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heme/themeOverride2.xml" ContentType="application/vnd.openxmlformats-officedocument.themeOverr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theme/themeOverride4.xml" ContentType="application/vnd.openxmlformats-officedocument.themeOverr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3"/>
  </p:notesMasterIdLst>
  <p:handoutMasterIdLst>
    <p:handoutMasterId r:id="rId74"/>
  </p:handoutMasterIdLst>
  <p:sldIdLst>
    <p:sldId id="740" r:id="rId5"/>
    <p:sldId id="742" r:id="rId6"/>
    <p:sldId id="743" r:id="rId7"/>
    <p:sldId id="745" r:id="rId8"/>
    <p:sldId id="771" r:id="rId9"/>
    <p:sldId id="772" r:id="rId10"/>
    <p:sldId id="747" r:id="rId11"/>
    <p:sldId id="773" r:id="rId12"/>
    <p:sldId id="774" r:id="rId13"/>
    <p:sldId id="775" r:id="rId14"/>
    <p:sldId id="746" r:id="rId15"/>
    <p:sldId id="748" r:id="rId16"/>
    <p:sldId id="750" r:id="rId17"/>
    <p:sldId id="751" r:id="rId18"/>
    <p:sldId id="752" r:id="rId19"/>
    <p:sldId id="753" r:id="rId20"/>
    <p:sldId id="754" r:id="rId21"/>
    <p:sldId id="755" r:id="rId22"/>
    <p:sldId id="756" r:id="rId23"/>
    <p:sldId id="757" r:id="rId24"/>
    <p:sldId id="758" r:id="rId25"/>
    <p:sldId id="759" r:id="rId26"/>
    <p:sldId id="761" r:id="rId27"/>
    <p:sldId id="762" r:id="rId28"/>
    <p:sldId id="776" r:id="rId29"/>
    <p:sldId id="760" r:id="rId30"/>
    <p:sldId id="764" r:id="rId31"/>
    <p:sldId id="765" r:id="rId32"/>
    <p:sldId id="767" r:id="rId33"/>
    <p:sldId id="766" r:id="rId34"/>
    <p:sldId id="768" r:id="rId35"/>
    <p:sldId id="770" r:id="rId36"/>
    <p:sldId id="778" r:id="rId37"/>
    <p:sldId id="777" r:id="rId38"/>
    <p:sldId id="779" r:id="rId39"/>
    <p:sldId id="780" r:id="rId40"/>
    <p:sldId id="781" r:id="rId41"/>
    <p:sldId id="804" r:id="rId42"/>
    <p:sldId id="782" r:id="rId43"/>
    <p:sldId id="783" r:id="rId44"/>
    <p:sldId id="784" r:id="rId45"/>
    <p:sldId id="786" r:id="rId46"/>
    <p:sldId id="787" r:id="rId47"/>
    <p:sldId id="788" r:id="rId48"/>
    <p:sldId id="789" r:id="rId49"/>
    <p:sldId id="790" r:id="rId50"/>
    <p:sldId id="791" r:id="rId51"/>
    <p:sldId id="792" r:id="rId52"/>
    <p:sldId id="793" r:id="rId53"/>
    <p:sldId id="794" r:id="rId54"/>
    <p:sldId id="795" r:id="rId55"/>
    <p:sldId id="800" r:id="rId56"/>
    <p:sldId id="801" r:id="rId57"/>
    <p:sldId id="802" r:id="rId58"/>
    <p:sldId id="797" r:id="rId59"/>
    <p:sldId id="798" r:id="rId60"/>
    <p:sldId id="803" r:id="rId61"/>
    <p:sldId id="799" r:id="rId62"/>
    <p:sldId id="805" r:id="rId63"/>
    <p:sldId id="810" r:id="rId64"/>
    <p:sldId id="811" r:id="rId65"/>
    <p:sldId id="812" r:id="rId66"/>
    <p:sldId id="809" r:id="rId67"/>
    <p:sldId id="807" r:id="rId68"/>
    <p:sldId id="808" r:id="rId69"/>
    <p:sldId id="813" r:id="rId70"/>
    <p:sldId id="814" r:id="rId71"/>
    <p:sldId id="815" r:id="rId72"/>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1075CB"/>
    <a:srgbClr val="717171"/>
    <a:srgbClr val="FFCB05"/>
    <a:srgbClr val="13386E"/>
    <a:srgbClr val="FEBB1E"/>
    <a:srgbClr val="8EB4E3"/>
    <a:srgbClr val="D9D9D9"/>
    <a:srgbClr val="9BBB59"/>
    <a:srgbClr val="4F62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6774" autoAdjust="0"/>
  </p:normalViewPr>
  <p:slideViewPr>
    <p:cSldViewPr snapToGrid="0">
      <p:cViewPr varScale="1">
        <p:scale>
          <a:sx n="94" d="100"/>
          <a:sy n="94" d="100"/>
        </p:scale>
        <p:origin x="-642" y="-102"/>
      </p:cViewPr>
      <p:guideLst>
        <p:guide orient="horz" pos="2532"/>
        <p:guide orient="horz" pos="2748"/>
        <p:guide orient="horz" pos="3888"/>
        <p:guide orient="horz" pos="276"/>
        <p:guide orient="horz" pos="1956"/>
        <p:guide orient="horz" pos="3036"/>
        <p:guide orient="horz" pos="1644"/>
        <p:guide orient="horz" pos="1860"/>
        <p:guide orient="horz" pos="804"/>
        <p:guide orient="horz" pos="348"/>
        <p:guide orient="horz" pos="2169"/>
        <p:guide orient="horz" pos="3239"/>
        <p:guide orient="horz" pos="606"/>
        <p:guide orient="horz" pos="2772"/>
        <p:guide pos="5760"/>
        <p:guide pos="6144"/>
        <p:guide pos="2736"/>
        <p:guide pos="5688"/>
        <p:guide pos="2880"/>
        <p:guide pos="5448"/>
        <p:guide pos="480"/>
        <p:guide pos="336"/>
        <p:guide pos="5759"/>
        <p:guide pos="5700"/>
        <p:guide pos="2944"/>
        <p:guide pos="468"/>
      </p:guideLst>
    </p:cSldViewPr>
  </p:slideViewPr>
  <p:outlineViewPr>
    <p:cViewPr>
      <p:scale>
        <a:sx n="33" d="100"/>
        <a:sy n="33" d="100"/>
      </p:scale>
      <p:origin x="0" y="27048"/>
    </p:cViewPr>
  </p:outlineViewPr>
  <p:notesTextViewPr>
    <p:cViewPr>
      <p:scale>
        <a:sx n="100" d="100"/>
        <a:sy n="100" d="100"/>
      </p:scale>
      <p:origin x="0" y="0"/>
    </p:cViewPr>
  </p:notesTextViewPr>
  <p:sorterViewPr>
    <p:cViewPr>
      <p:scale>
        <a:sx n="100" d="100"/>
        <a:sy n="100" d="100"/>
      </p:scale>
      <p:origin x="0" y="2850"/>
    </p:cViewPr>
  </p:sorterViewPr>
  <p:notesViewPr>
    <p:cSldViewPr>
      <p:cViewPr varScale="1">
        <p:scale>
          <a:sx n="67" d="100"/>
          <a:sy n="67" d="100"/>
        </p:scale>
        <p:origin x="-2766" y="-120"/>
      </p:cViewPr>
      <p:guideLst>
        <p:guide orient="horz" pos="2909"/>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3151D-ECC2-49F8-9AC3-16661800C19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5C57F3-6F06-4E99-9DEA-8E28A43F54D0}">
      <dgm:prSet phldrT="[Text]" custT="1"/>
      <dgm:spPr>
        <a:solidFill>
          <a:schemeClr val="accent1">
            <a:lumMod val="60000"/>
            <a:lumOff val="40000"/>
          </a:schemeClr>
        </a:solidFill>
      </dgm:spPr>
      <dgm:t>
        <a:bodyPr/>
        <a:lstStyle/>
        <a:p>
          <a:r>
            <a:rPr lang="en-US" sz="3200" b="1" u="sng" smtClean="0"/>
            <a:t>Day 1</a:t>
          </a:r>
          <a:endParaRPr lang="en-US" sz="3200" b="1" u="sng" dirty="0"/>
        </a:p>
      </dgm:t>
    </dgm:pt>
    <dgm:pt modelId="{0D3B3194-023E-41A5-A07C-0EA5EA381990}" type="parTrans" cxnId="{CF1AC052-77BA-4522-B29C-D540C55FA1C2}">
      <dgm:prSet/>
      <dgm:spPr/>
      <dgm:t>
        <a:bodyPr/>
        <a:lstStyle/>
        <a:p>
          <a:endParaRPr lang="en-US"/>
        </a:p>
      </dgm:t>
    </dgm:pt>
    <dgm:pt modelId="{90BF4C18-2586-465B-B770-C6FF74C2A10D}" type="sibTrans" cxnId="{CF1AC052-77BA-4522-B29C-D540C55FA1C2}">
      <dgm:prSet/>
      <dgm:spPr/>
      <dgm:t>
        <a:bodyPr/>
        <a:lstStyle/>
        <a:p>
          <a:endParaRPr lang="en-US"/>
        </a:p>
      </dgm:t>
    </dgm:pt>
    <dgm:pt modelId="{83FACA31-EA31-44F4-BBEC-6E2E41DB85E1}">
      <dgm:prSet phldrT="[Text]" custT="1"/>
      <dgm:spPr>
        <a:solidFill>
          <a:schemeClr val="accent2">
            <a:lumMod val="20000"/>
            <a:lumOff val="80000"/>
            <a:alpha val="90000"/>
          </a:schemeClr>
        </a:solidFill>
      </dgm:spPr>
      <dgm:t>
        <a:bodyPr/>
        <a:lstStyle/>
        <a:p>
          <a:r>
            <a:rPr lang="en-US" sz="1800" b="0" i="0" u="none" dirty="0" smtClean="0">
              <a:latin typeface="+mj-lt"/>
            </a:rPr>
            <a:t>Introduction to SQL</a:t>
          </a:r>
          <a:endParaRPr lang="en-US" sz="1800" dirty="0">
            <a:latin typeface="+mj-lt"/>
          </a:endParaRPr>
        </a:p>
      </dgm:t>
    </dgm:pt>
    <dgm:pt modelId="{4B89F79A-9ACD-4985-A12D-721C0E60472F}" type="parTrans" cxnId="{E24C9C5C-9C69-44B8-9A54-86B358B4AF4D}">
      <dgm:prSet/>
      <dgm:spPr/>
      <dgm:t>
        <a:bodyPr/>
        <a:lstStyle/>
        <a:p>
          <a:endParaRPr lang="en-US"/>
        </a:p>
      </dgm:t>
    </dgm:pt>
    <dgm:pt modelId="{394F9D0E-BBC7-46CA-9447-5B3EAC1315DD}" type="sibTrans" cxnId="{E24C9C5C-9C69-44B8-9A54-86B358B4AF4D}">
      <dgm:prSet/>
      <dgm:spPr/>
      <dgm:t>
        <a:bodyPr/>
        <a:lstStyle/>
        <a:p>
          <a:endParaRPr lang="en-US"/>
        </a:p>
      </dgm:t>
    </dgm:pt>
    <dgm:pt modelId="{DD7C40F5-67F3-4030-A0DF-024A0CA4482E}">
      <dgm:prSet phldrT="[Text]" custT="1"/>
      <dgm:spPr>
        <a:solidFill>
          <a:schemeClr val="accent2">
            <a:lumMod val="20000"/>
            <a:lumOff val="80000"/>
            <a:alpha val="90000"/>
          </a:schemeClr>
        </a:solidFill>
      </dgm:spPr>
      <dgm:t>
        <a:bodyPr/>
        <a:lstStyle/>
        <a:p>
          <a:r>
            <a:rPr lang="en-US" sz="1800" b="0" i="0" u="none" dirty="0" smtClean="0">
              <a:latin typeface="+mj-lt"/>
            </a:rPr>
            <a:t>SQL OPERATORS</a:t>
          </a:r>
          <a:endParaRPr lang="en-US" sz="1800" dirty="0">
            <a:latin typeface="+mj-lt"/>
          </a:endParaRPr>
        </a:p>
      </dgm:t>
    </dgm:pt>
    <dgm:pt modelId="{B6C8A414-3D93-4EEA-80A2-427B6A83548F}" type="parTrans" cxnId="{60A07C20-A3AA-4A52-83D6-9507E869BDB8}">
      <dgm:prSet/>
      <dgm:spPr/>
      <dgm:t>
        <a:bodyPr/>
        <a:lstStyle/>
        <a:p>
          <a:endParaRPr lang="en-US"/>
        </a:p>
      </dgm:t>
    </dgm:pt>
    <dgm:pt modelId="{8799B3E3-6860-41C0-9849-97F159314321}" type="sibTrans" cxnId="{60A07C20-A3AA-4A52-83D6-9507E869BDB8}">
      <dgm:prSet/>
      <dgm:spPr/>
      <dgm:t>
        <a:bodyPr/>
        <a:lstStyle/>
        <a:p>
          <a:endParaRPr lang="en-US"/>
        </a:p>
      </dgm:t>
    </dgm:pt>
    <dgm:pt modelId="{56D986C4-1046-420E-B09B-ADFD2538A92C}">
      <dgm:prSet phldrT="[Text]" custT="1"/>
      <dgm:spPr>
        <a:solidFill>
          <a:schemeClr val="accent1">
            <a:lumMod val="60000"/>
            <a:lumOff val="40000"/>
          </a:schemeClr>
        </a:solidFill>
      </dgm:spPr>
      <dgm:t>
        <a:bodyPr/>
        <a:lstStyle/>
        <a:p>
          <a:r>
            <a:rPr lang="en-US" sz="3200" b="1" u="sng" dirty="0" smtClean="0"/>
            <a:t>Day 2</a:t>
          </a:r>
          <a:endParaRPr lang="en-US" sz="3200" b="1" u="sng" dirty="0"/>
        </a:p>
      </dgm:t>
    </dgm:pt>
    <dgm:pt modelId="{75DBAB93-CF2A-41C6-A4D4-AD4AD43CFC9D}" type="parTrans" cxnId="{A3A7C430-DF72-46FC-9A4E-0E37DA0307B9}">
      <dgm:prSet/>
      <dgm:spPr/>
      <dgm:t>
        <a:bodyPr/>
        <a:lstStyle/>
        <a:p>
          <a:endParaRPr lang="en-US"/>
        </a:p>
      </dgm:t>
    </dgm:pt>
    <dgm:pt modelId="{DB4441B0-4CCF-4123-A737-F8AABA918B43}" type="sibTrans" cxnId="{A3A7C430-DF72-46FC-9A4E-0E37DA0307B9}">
      <dgm:prSet/>
      <dgm:spPr/>
      <dgm:t>
        <a:bodyPr/>
        <a:lstStyle/>
        <a:p>
          <a:endParaRPr lang="en-US"/>
        </a:p>
      </dgm:t>
    </dgm:pt>
    <dgm:pt modelId="{12908A98-E547-4E12-AD88-EF8692B6E58A}">
      <dgm:prSet phldrT="[Text]" custT="1"/>
      <dgm:spPr>
        <a:solidFill>
          <a:schemeClr val="accent2">
            <a:lumMod val="20000"/>
            <a:lumOff val="80000"/>
            <a:alpha val="90000"/>
          </a:schemeClr>
        </a:solidFill>
      </dgm:spPr>
      <dgm:t>
        <a:bodyPr/>
        <a:lstStyle/>
        <a:p>
          <a:r>
            <a:rPr lang="en-US" sz="1800" b="0" i="0" u="none" dirty="0" smtClean="0"/>
            <a:t>Merge Clause</a:t>
          </a:r>
          <a:endParaRPr lang="en-US" sz="1800" dirty="0"/>
        </a:p>
      </dgm:t>
    </dgm:pt>
    <dgm:pt modelId="{60E61AD1-4B1F-4278-9D29-A91174A7F287}" type="parTrans" cxnId="{6D7E6B61-E352-4DE3-81D3-0F0F69972F7C}">
      <dgm:prSet/>
      <dgm:spPr/>
      <dgm:t>
        <a:bodyPr/>
        <a:lstStyle/>
        <a:p>
          <a:endParaRPr lang="en-US"/>
        </a:p>
      </dgm:t>
    </dgm:pt>
    <dgm:pt modelId="{08FBEE52-F5F3-49A6-A119-397128D99D00}" type="sibTrans" cxnId="{6D7E6B61-E352-4DE3-81D3-0F0F69972F7C}">
      <dgm:prSet/>
      <dgm:spPr/>
      <dgm:t>
        <a:bodyPr/>
        <a:lstStyle/>
        <a:p>
          <a:endParaRPr lang="en-US"/>
        </a:p>
      </dgm:t>
    </dgm:pt>
    <dgm:pt modelId="{22AFBD41-34B1-449B-975E-313FC412799A}">
      <dgm:prSet phldrT="[Text]" custT="1"/>
      <dgm:spPr>
        <a:solidFill>
          <a:schemeClr val="accent2">
            <a:lumMod val="20000"/>
            <a:lumOff val="80000"/>
            <a:alpha val="90000"/>
          </a:schemeClr>
        </a:solidFill>
      </dgm:spPr>
      <dgm:t>
        <a:bodyPr/>
        <a:lstStyle/>
        <a:p>
          <a:r>
            <a:rPr lang="en-US" sz="1800" b="0" i="0" u="none" dirty="0" smtClean="0"/>
            <a:t>With Clause</a:t>
          </a:r>
          <a:endParaRPr lang="en-US" sz="1800" dirty="0"/>
        </a:p>
      </dgm:t>
    </dgm:pt>
    <dgm:pt modelId="{5B34383D-A0FC-49A6-8DF1-BE8AF4E639D2}" type="parTrans" cxnId="{BEA6B169-7437-4433-9B3B-E90C6FF9312B}">
      <dgm:prSet/>
      <dgm:spPr/>
      <dgm:t>
        <a:bodyPr/>
        <a:lstStyle/>
        <a:p>
          <a:endParaRPr lang="en-US"/>
        </a:p>
      </dgm:t>
    </dgm:pt>
    <dgm:pt modelId="{EE09D289-F0DD-4722-A6D6-2FBBC2D0D77D}" type="sibTrans" cxnId="{BEA6B169-7437-4433-9B3B-E90C6FF9312B}">
      <dgm:prSet/>
      <dgm:spPr/>
      <dgm:t>
        <a:bodyPr/>
        <a:lstStyle/>
        <a:p>
          <a:endParaRPr lang="en-US"/>
        </a:p>
      </dgm:t>
    </dgm:pt>
    <dgm:pt modelId="{8CABF992-81D9-473E-990C-54CF96E5EF97}">
      <dgm:prSet phldrT="[Text]" custT="1"/>
      <dgm:spPr>
        <a:solidFill>
          <a:schemeClr val="accent2">
            <a:lumMod val="20000"/>
            <a:lumOff val="80000"/>
            <a:alpha val="90000"/>
          </a:schemeClr>
        </a:solidFill>
      </dgm:spPr>
      <dgm:t>
        <a:bodyPr/>
        <a:lstStyle/>
        <a:p>
          <a:r>
            <a:rPr lang="en-US" sz="1800" b="0" i="0" u="none" dirty="0" smtClean="0">
              <a:latin typeface="+mj-lt"/>
            </a:rPr>
            <a:t>Aggregate Functions, Group by Clause, Order by clause</a:t>
          </a:r>
          <a:endParaRPr lang="en-US" sz="1800" dirty="0">
            <a:latin typeface="+mj-lt"/>
          </a:endParaRPr>
        </a:p>
      </dgm:t>
    </dgm:pt>
    <dgm:pt modelId="{8F67FD24-9010-448D-BCF3-EDB7896AB431}" type="parTrans" cxnId="{7637631D-D0B8-4D28-B397-F923A5E4957A}">
      <dgm:prSet/>
      <dgm:spPr/>
      <dgm:t>
        <a:bodyPr/>
        <a:lstStyle/>
        <a:p>
          <a:endParaRPr lang="en-US"/>
        </a:p>
      </dgm:t>
    </dgm:pt>
    <dgm:pt modelId="{124872B8-1DAF-4D60-AAE9-1C96A825A5B4}" type="sibTrans" cxnId="{7637631D-D0B8-4D28-B397-F923A5E4957A}">
      <dgm:prSet/>
      <dgm:spPr/>
      <dgm:t>
        <a:bodyPr/>
        <a:lstStyle/>
        <a:p>
          <a:endParaRPr lang="en-US"/>
        </a:p>
      </dgm:t>
    </dgm:pt>
    <dgm:pt modelId="{DD8C6100-02F2-4322-AB9E-C56715E83DBF}">
      <dgm:prSet phldrT="[Text]" custT="1"/>
      <dgm:spPr>
        <a:solidFill>
          <a:schemeClr val="accent2">
            <a:lumMod val="20000"/>
            <a:lumOff val="80000"/>
            <a:alpha val="90000"/>
          </a:schemeClr>
        </a:solidFill>
      </dgm:spPr>
      <dgm:t>
        <a:bodyPr/>
        <a:lstStyle/>
        <a:p>
          <a:r>
            <a:rPr lang="en-US" sz="1800" b="0" i="0" u="none" dirty="0" smtClean="0">
              <a:latin typeface="+mj-lt"/>
            </a:rPr>
            <a:t>DML Operations</a:t>
          </a:r>
          <a:endParaRPr lang="en-US" sz="1800" dirty="0">
            <a:latin typeface="+mj-lt"/>
          </a:endParaRPr>
        </a:p>
      </dgm:t>
    </dgm:pt>
    <dgm:pt modelId="{CD4B6ADB-3C8E-4F23-A14C-0F26467A3A03}" type="parTrans" cxnId="{0B7909C8-7BB2-44B2-8A61-595E07EC8AD9}">
      <dgm:prSet/>
      <dgm:spPr/>
      <dgm:t>
        <a:bodyPr/>
        <a:lstStyle/>
        <a:p>
          <a:endParaRPr lang="en-US"/>
        </a:p>
      </dgm:t>
    </dgm:pt>
    <dgm:pt modelId="{BD4309EE-103D-42AE-94C5-23CE394D6CB6}" type="sibTrans" cxnId="{0B7909C8-7BB2-44B2-8A61-595E07EC8AD9}">
      <dgm:prSet/>
      <dgm:spPr/>
      <dgm:t>
        <a:bodyPr/>
        <a:lstStyle/>
        <a:p>
          <a:endParaRPr lang="en-US"/>
        </a:p>
      </dgm:t>
    </dgm:pt>
    <dgm:pt modelId="{707F40A3-3778-4A50-AE16-8183772F4F29}">
      <dgm:prSet phldrT="[Text]" custT="1"/>
      <dgm:spPr>
        <a:solidFill>
          <a:schemeClr val="accent2">
            <a:lumMod val="20000"/>
            <a:lumOff val="80000"/>
            <a:alpha val="90000"/>
          </a:schemeClr>
        </a:solidFill>
      </dgm:spPr>
      <dgm:t>
        <a:bodyPr/>
        <a:lstStyle/>
        <a:p>
          <a:r>
            <a:rPr lang="en-US" sz="1800" b="0" i="0" u="none" dirty="0" smtClean="0"/>
            <a:t>Understanding ROLLUP and CUBE</a:t>
          </a:r>
          <a:endParaRPr lang="en-US" sz="1800" dirty="0"/>
        </a:p>
      </dgm:t>
    </dgm:pt>
    <dgm:pt modelId="{6995FA36-D609-407E-95CA-29F3926BED92}" type="parTrans" cxnId="{928982F8-5A46-4C5D-B599-4AFFFE32A4FD}">
      <dgm:prSet/>
      <dgm:spPr/>
      <dgm:t>
        <a:bodyPr/>
        <a:lstStyle/>
        <a:p>
          <a:endParaRPr lang="en-US"/>
        </a:p>
      </dgm:t>
    </dgm:pt>
    <dgm:pt modelId="{FFAE2706-50BB-45A9-8A13-1540BD8A7EFF}" type="sibTrans" cxnId="{928982F8-5A46-4C5D-B599-4AFFFE32A4FD}">
      <dgm:prSet/>
      <dgm:spPr/>
      <dgm:t>
        <a:bodyPr/>
        <a:lstStyle/>
        <a:p>
          <a:endParaRPr lang="en-US"/>
        </a:p>
      </dgm:t>
    </dgm:pt>
    <dgm:pt modelId="{2BB34330-76A8-4045-A75E-21ED873CFF89}">
      <dgm:prSet phldrT="[Text]" custT="1"/>
      <dgm:spPr>
        <a:solidFill>
          <a:schemeClr val="accent2">
            <a:lumMod val="20000"/>
            <a:lumOff val="80000"/>
            <a:alpha val="90000"/>
          </a:schemeClr>
        </a:solidFill>
      </dgm:spPr>
      <dgm:t>
        <a:bodyPr/>
        <a:lstStyle/>
        <a:p>
          <a:r>
            <a:rPr lang="en-US" sz="1800" b="0" i="0" u="none" dirty="0" smtClean="0"/>
            <a:t>Understanding Joins</a:t>
          </a:r>
          <a:endParaRPr lang="en-US" sz="1800" dirty="0"/>
        </a:p>
      </dgm:t>
    </dgm:pt>
    <dgm:pt modelId="{54441789-30DC-4607-B484-08BFF24D91DE}" type="parTrans" cxnId="{4163AE64-DC28-4BA3-9067-C5508947EA73}">
      <dgm:prSet/>
      <dgm:spPr/>
      <dgm:t>
        <a:bodyPr/>
        <a:lstStyle/>
        <a:p>
          <a:endParaRPr lang="en-US"/>
        </a:p>
      </dgm:t>
    </dgm:pt>
    <dgm:pt modelId="{D793C24E-5BE1-4F6D-92F2-CFC451914F11}" type="sibTrans" cxnId="{4163AE64-DC28-4BA3-9067-C5508947EA73}">
      <dgm:prSet/>
      <dgm:spPr/>
      <dgm:t>
        <a:bodyPr/>
        <a:lstStyle/>
        <a:p>
          <a:endParaRPr lang="en-US"/>
        </a:p>
      </dgm:t>
    </dgm:pt>
    <dgm:pt modelId="{33F4C82D-C7B3-451B-A53C-0BD9F67F084C}">
      <dgm:prSet phldrT="[Text]" custT="1"/>
      <dgm:spPr>
        <a:solidFill>
          <a:schemeClr val="accent2">
            <a:lumMod val="20000"/>
            <a:lumOff val="80000"/>
            <a:alpha val="90000"/>
          </a:schemeClr>
        </a:solidFill>
      </dgm:spPr>
      <dgm:t>
        <a:bodyPr/>
        <a:lstStyle/>
        <a:p>
          <a:r>
            <a:rPr lang="en-US" sz="1800" b="0" i="0" u="none" dirty="0" smtClean="0"/>
            <a:t>Constraints</a:t>
          </a:r>
          <a:endParaRPr lang="en-US" sz="1800" dirty="0"/>
        </a:p>
      </dgm:t>
    </dgm:pt>
    <dgm:pt modelId="{1FD53BD7-E378-4AE9-842E-86ED7EBBD6EF}" type="parTrans" cxnId="{CE406870-1676-4937-A85B-78A675D9330D}">
      <dgm:prSet/>
      <dgm:spPr/>
      <dgm:t>
        <a:bodyPr/>
        <a:lstStyle/>
        <a:p>
          <a:endParaRPr lang="en-US"/>
        </a:p>
      </dgm:t>
    </dgm:pt>
    <dgm:pt modelId="{596264B7-540C-4887-A42B-390EAD6DAC5C}" type="sibTrans" cxnId="{CE406870-1676-4937-A85B-78A675D9330D}">
      <dgm:prSet/>
      <dgm:spPr/>
      <dgm:t>
        <a:bodyPr/>
        <a:lstStyle/>
        <a:p>
          <a:endParaRPr lang="en-US"/>
        </a:p>
      </dgm:t>
    </dgm:pt>
    <dgm:pt modelId="{1BAF48FB-7E27-4830-8557-7F1F420F58F4}" type="pres">
      <dgm:prSet presAssocID="{0A23151D-ECC2-49F8-9AC3-16661800C198}" presName="Name0" presStyleCnt="0">
        <dgm:presLayoutVars>
          <dgm:dir/>
          <dgm:animLvl val="lvl"/>
          <dgm:resizeHandles val="exact"/>
        </dgm:presLayoutVars>
      </dgm:prSet>
      <dgm:spPr/>
      <dgm:t>
        <a:bodyPr/>
        <a:lstStyle/>
        <a:p>
          <a:endParaRPr lang="en-US"/>
        </a:p>
      </dgm:t>
    </dgm:pt>
    <dgm:pt modelId="{9C3FCD8D-649C-4F96-B8F4-4D348AC09554}" type="pres">
      <dgm:prSet presAssocID="{4F5C57F3-6F06-4E99-9DEA-8E28A43F54D0}" presName="linNode" presStyleCnt="0"/>
      <dgm:spPr/>
    </dgm:pt>
    <dgm:pt modelId="{FDD91986-3C8E-4A72-83F0-41E9A2F5385F}" type="pres">
      <dgm:prSet presAssocID="{4F5C57F3-6F06-4E99-9DEA-8E28A43F54D0}" presName="parentText" presStyleLbl="node1" presStyleIdx="0" presStyleCnt="2" custScaleY="40746" custLinFactNeighborX="520" custLinFactNeighborY="1389">
        <dgm:presLayoutVars>
          <dgm:chMax val="1"/>
          <dgm:bulletEnabled val="1"/>
        </dgm:presLayoutVars>
      </dgm:prSet>
      <dgm:spPr/>
      <dgm:t>
        <a:bodyPr/>
        <a:lstStyle/>
        <a:p>
          <a:endParaRPr lang="en-US"/>
        </a:p>
      </dgm:t>
    </dgm:pt>
    <dgm:pt modelId="{8CD77802-582D-4857-A6E9-46F11B895CBF}" type="pres">
      <dgm:prSet presAssocID="{4F5C57F3-6F06-4E99-9DEA-8E28A43F54D0}" presName="descendantText" presStyleLbl="alignAccFollowNode1" presStyleIdx="0" presStyleCnt="2" custScaleY="58227" custLinFactNeighborX="-462" custLinFactNeighborY="1290">
        <dgm:presLayoutVars>
          <dgm:bulletEnabled val="1"/>
        </dgm:presLayoutVars>
      </dgm:prSet>
      <dgm:spPr/>
      <dgm:t>
        <a:bodyPr/>
        <a:lstStyle/>
        <a:p>
          <a:endParaRPr lang="en-US"/>
        </a:p>
      </dgm:t>
    </dgm:pt>
    <dgm:pt modelId="{A93878A7-8B5C-4B9B-91F5-9E9AA493C20C}" type="pres">
      <dgm:prSet presAssocID="{90BF4C18-2586-465B-B770-C6FF74C2A10D}" presName="sp" presStyleCnt="0"/>
      <dgm:spPr/>
    </dgm:pt>
    <dgm:pt modelId="{D0504548-E265-4B53-84F1-820B7B1E4F0B}" type="pres">
      <dgm:prSet presAssocID="{56D986C4-1046-420E-B09B-ADFD2538A92C}" presName="linNode" presStyleCnt="0"/>
      <dgm:spPr/>
    </dgm:pt>
    <dgm:pt modelId="{0CB38C75-06FC-413B-8C48-6D28859139A8}" type="pres">
      <dgm:prSet presAssocID="{56D986C4-1046-420E-B09B-ADFD2538A92C}" presName="parentText" presStyleLbl="node1" presStyleIdx="1" presStyleCnt="2" custScaleY="43541">
        <dgm:presLayoutVars>
          <dgm:chMax val="1"/>
          <dgm:bulletEnabled val="1"/>
        </dgm:presLayoutVars>
      </dgm:prSet>
      <dgm:spPr/>
      <dgm:t>
        <a:bodyPr/>
        <a:lstStyle/>
        <a:p>
          <a:endParaRPr lang="en-US"/>
        </a:p>
      </dgm:t>
    </dgm:pt>
    <dgm:pt modelId="{BED8BD45-8F1A-4831-B9AD-EAEB6296C18B}" type="pres">
      <dgm:prSet presAssocID="{56D986C4-1046-420E-B09B-ADFD2538A92C}" presName="descendantText" presStyleLbl="alignAccFollowNode1" presStyleIdx="1" presStyleCnt="2" custScaleY="58456">
        <dgm:presLayoutVars>
          <dgm:bulletEnabled val="1"/>
        </dgm:presLayoutVars>
      </dgm:prSet>
      <dgm:spPr/>
      <dgm:t>
        <a:bodyPr/>
        <a:lstStyle/>
        <a:p>
          <a:endParaRPr lang="en-US"/>
        </a:p>
      </dgm:t>
    </dgm:pt>
  </dgm:ptLst>
  <dgm:cxnLst>
    <dgm:cxn modelId="{CF1AC052-77BA-4522-B29C-D540C55FA1C2}" srcId="{0A23151D-ECC2-49F8-9AC3-16661800C198}" destId="{4F5C57F3-6F06-4E99-9DEA-8E28A43F54D0}" srcOrd="0" destOrd="0" parTransId="{0D3B3194-023E-41A5-A07C-0EA5EA381990}" sibTransId="{90BF4C18-2586-465B-B770-C6FF74C2A10D}"/>
    <dgm:cxn modelId="{7637631D-D0B8-4D28-B397-F923A5E4957A}" srcId="{4F5C57F3-6F06-4E99-9DEA-8E28A43F54D0}" destId="{8CABF992-81D9-473E-990C-54CF96E5EF97}" srcOrd="2" destOrd="0" parTransId="{8F67FD24-9010-448D-BCF3-EDB7896AB431}" sibTransId="{124872B8-1DAF-4D60-AAE9-1C96A825A5B4}"/>
    <dgm:cxn modelId="{09B0D7CC-318B-4B30-8B63-8726B8F2468B}" type="presOf" srcId="{56D986C4-1046-420E-B09B-ADFD2538A92C}" destId="{0CB38C75-06FC-413B-8C48-6D28859139A8}" srcOrd="0" destOrd="0" presId="urn:microsoft.com/office/officeart/2005/8/layout/vList5"/>
    <dgm:cxn modelId="{C8A6933D-4545-437D-91D6-35BC28F441C9}" type="presOf" srcId="{22AFBD41-34B1-449B-975E-313FC412799A}" destId="{BED8BD45-8F1A-4831-B9AD-EAEB6296C18B}" srcOrd="0" destOrd="1" presId="urn:microsoft.com/office/officeart/2005/8/layout/vList5"/>
    <dgm:cxn modelId="{6D7E6B61-E352-4DE3-81D3-0F0F69972F7C}" srcId="{56D986C4-1046-420E-B09B-ADFD2538A92C}" destId="{12908A98-E547-4E12-AD88-EF8692B6E58A}" srcOrd="0" destOrd="0" parTransId="{60E61AD1-4B1F-4278-9D29-A91174A7F287}" sibTransId="{08FBEE52-F5F3-49A6-A119-397128D99D00}"/>
    <dgm:cxn modelId="{D218715E-3FD7-474D-BD29-3EEEA31E10DE}" type="presOf" srcId="{12908A98-E547-4E12-AD88-EF8692B6E58A}" destId="{BED8BD45-8F1A-4831-B9AD-EAEB6296C18B}" srcOrd="0" destOrd="0" presId="urn:microsoft.com/office/officeart/2005/8/layout/vList5"/>
    <dgm:cxn modelId="{0B7909C8-7BB2-44B2-8A61-595E07EC8AD9}" srcId="{4F5C57F3-6F06-4E99-9DEA-8E28A43F54D0}" destId="{DD8C6100-02F2-4322-AB9E-C56715E83DBF}" srcOrd="3" destOrd="0" parTransId="{CD4B6ADB-3C8E-4F23-A14C-0F26467A3A03}" sibTransId="{BD4309EE-103D-42AE-94C5-23CE394D6CB6}"/>
    <dgm:cxn modelId="{C30A54E3-2B6A-4977-B89A-38D79AF5E661}" type="presOf" srcId="{DD8C6100-02F2-4322-AB9E-C56715E83DBF}" destId="{8CD77802-582D-4857-A6E9-46F11B895CBF}" srcOrd="0" destOrd="3" presId="urn:microsoft.com/office/officeart/2005/8/layout/vList5"/>
    <dgm:cxn modelId="{471DA977-C149-40DD-BB49-88EA8B21D97C}" type="presOf" srcId="{0A23151D-ECC2-49F8-9AC3-16661800C198}" destId="{1BAF48FB-7E27-4830-8557-7F1F420F58F4}" srcOrd="0" destOrd="0" presId="urn:microsoft.com/office/officeart/2005/8/layout/vList5"/>
    <dgm:cxn modelId="{CE406870-1676-4937-A85B-78A675D9330D}" srcId="{56D986C4-1046-420E-B09B-ADFD2538A92C}" destId="{33F4C82D-C7B3-451B-A53C-0BD9F67F084C}" srcOrd="4" destOrd="0" parTransId="{1FD53BD7-E378-4AE9-842E-86ED7EBBD6EF}" sibTransId="{596264B7-540C-4887-A42B-390EAD6DAC5C}"/>
    <dgm:cxn modelId="{445ACB80-6660-4F4D-A741-81D1C6725769}" type="presOf" srcId="{2BB34330-76A8-4045-A75E-21ED873CFF89}" destId="{BED8BD45-8F1A-4831-B9AD-EAEB6296C18B}" srcOrd="0" destOrd="3" presId="urn:microsoft.com/office/officeart/2005/8/layout/vList5"/>
    <dgm:cxn modelId="{4163AE64-DC28-4BA3-9067-C5508947EA73}" srcId="{56D986C4-1046-420E-B09B-ADFD2538A92C}" destId="{2BB34330-76A8-4045-A75E-21ED873CFF89}" srcOrd="3" destOrd="0" parTransId="{54441789-30DC-4607-B484-08BFF24D91DE}" sibTransId="{D793C24E-5BE1-4F6D-92F2-CFC451914F11}"/>
    <dgm:cxn modelId="{75D1F992-8FAC-43D5-A868-95302F269845}" type="presOf" srcId="{DD7C40F5-67F3-4030-A0DF-024A0CA4482E}" destId="{8CD77802-582D-4857-A6E9-46F11B895CBF}" srcOrd="0" destOrd="1" presId="urn:microsoft.com/office/officeart/2005/8/layout/vList5"/>
    <dgm:cxn modelId="{2F22ADD8-A914-44EE-BCB0-709F7B95E548}" type="presOf" srcId="{4F5C57F3-6F06-4E99-9DEA-8E28A43F54D0}" destId="{FDD91986-3C8E-4A72-83F0-41E9A2F5385F}" srcOrd="0" destOrd="0" presId="urn:microsoft.com/office/officeart/2005/8/layout/vList5"/>
    <dgm:cxn modelId="{60A07C20-A3AA-4A52-83D6-9507E869BDB8}" srcId="{4F5C57F3-6F06-4E99-9DEA-8E28A43F54D0}" destId="{DD7C40F5-67F3-4030-A0DF-024A0CA4482E}" srcOrd="1" destOrd="0" parTransId="{B6C8A414-3D93-4EEA-80A2-427B6A83548F}" sibTransId="{8799B3E3-6860-41C0-9849-97F159314321}"/>
    <dgm:cxn modelId="{030C5A61-F1D2-409A-8244-2043AADF74EC}" type="presOf" srcId="{33F4C82D-C7B3-451B-A53C-0BD9F67F084C}" destId="{BED8BD45-8F1A-4831-B9AD-EAEB6296C18B}" srcOrd="0" destOrd="4" presId="urn:microsoft.com/office/officeart/2005/8/layout/vList5"/>
    <dgm:cxn modelId="{BEA6B169-7437-4433-9B3B-E90C6FF9312B}" srcId="{56D986C4-1046-420E-B09B-ADFD2538A92C}" destId="{22AFBD41-34B1-449B-975E-313FC412799A}" srcOrd="1" destOrd="0" parTransId="{5B34383D-A0FC-49A6-8DF1-BE8AF4E639D2}" sibTransId="{EE09D289-F0DD-4722-A6D6-2FBBC2D0D77D}"/>
    <dgm:cxn modelId="{CCE8E070-8AA4-491E-95D8-AB80B9AEF8CF}" type="presOf" srcId="{83FACA31-EA31-44F4-BBEC-6E2E41DB85E1}" destId="{8CD77802-582D-4857-A6E9-46F11B895CBF}" srcOrd="0" destOrd="0" presId="urn:microsoft.com/office/officeart/2005/8/layout/vList5"/>
    <dgm:cxn modelId="{E24C9C5C-9C69-44B8-9A54-86B358B4AF4D}" srcId="{4F5C57F3-6F06-4E99-9DEA-8E28A43F54D0}" destId="{83FACA31-EA31-44F4-BBEC-6E2E41DB85E1}" srcOrd="0" destOrd="0" parTransId="{4B89F79A-9ACD-4985-A12D-721C0E60472F}" sibTransId="{394F9D0E-BBC7-46CA-9447-5B3EAC1315DD}"/>
    <dgm:cxn modelId="{3E2DE903-BA61-4ED1-86C8-EA2558ED754D}" type="presOf" srcId="{8CABF992-81D9-473E-990C-54CF96E5EF97}" destId="{8CD77802-582D-4857-A6E9-46F11B895CBF}" srcOrd="0" destOrd="2" presId="urn:microsoft.com/office/officeart/2005/8/layout/vList5"/>
    <dgm:cxn modelId="{928982F8-5A46-4C5D-B599-4AFFFE32A4FD}" srcId="{56D986C4-1046-420E-B09B-ADFD2538A92C}" destId="{707F40A3-3778-4A50-AE16-8183772F4F29}" srcOrd="2" destOrd="0" parTransId="{6995FA36-D609-407E-95CA-29F3926BED92}" sibTransId="{FFAE2706-50BB-45A9-8A13-1540BD8A7EFF}"/>
    <dgm:cxn modelId="{8FA00EB6-2943-4C10-AAC9-32E1377F1D2E}" type="presOf" srcId="{707F40A3-3778-4A50-AE16-8183772F4F29}" destId="{BED8BD45-8F1A-4831-B9AD-EAEB6296C18B}" srcOrd="0" destOrd="2" presId="urn:microsoft.com/office/officeart/2005/8/layout/vList5"/>
    <dgm:cxn modelId="{A3A7C430-DF72-46FC-9A4E-0E37DA0307B9}" srcId="{0A23151D-ECC2-49F8-9AC3-16661800C198}" destId="{56D986C4-1046-420E-B09B-ADFD2538A92C}" srcOrd="1" destOrd="0" parTransId="{75DBAB93-CF2A-41C6-A4D4-AD4AD43CFC9D}" sibTransId="{DB4441B0-4CCF-4123-A737-F8AABA918B43}"/>
    <dgm:cxn modelId="{A5BC096F-2519-445E-97B6-EE474B3D5578}" type="presParOf" srcId="{1BAF48FB-7E27-4830-8557-7F1F420F58F4}" destId="{9C3FCD8D-649C-4F96-B8F4-4D348AC09554}" srcOrd="0" destOrd="0" presId="urn:microsoft.com/office/officeart/2005/8/layout/vList5"/>
    <dgm:cxn modelId="{1D90D792-1267-4C58-B013-231D08B9B553}" type="presParOf" srcId="{9C3FCD8D-649C-4F96-B8F4-4D348AC09554}" destId="{FDD91986-3C8E-4A72-83F0-41E9A2F5385F}" srcOrd="0" destOrd="0" presId="urn:microsoft.com/office/officeart/2005/8/layout/vList5"/>
    <dgm:cxn modelId="{296A5C8E-13DE-48F3-BF47-AABCCFBFD7DE}" type="presParOf" srcId="{9C3FCD8D-649C-4F96-B8F4-4D348AC09554}" destId="{8CD77802-582D-4857-A6E9-46F11B895CBF}" srcOrd="1" destOrd="0" presId="urn:microsoft.com/office/officeart/2005/8/layout/vList5"/>
    <dgm:cxn modelId="{FD2296A8-0968-4F30-8828-800C8F5A69F3}" type="presParOf" srcId="{1BAF48FB-7E27-4830-8557-7F1F420F58F4}" destId="{A93878A7-8B5C-4B9B-91F5-9E9AA493C20C}" srcOrd="1" destOrd="0" presId="urn:microsoft.com/office/officeart/2005/8/layout/vList5"/>
    <dgm:cxn modelId="{F4BC8A28-D2F0-41B8-8FCD-C2FADBF2DE9B}" type="presParOf" srcId="{1BAF48FB-7E27-4830-8557-7F1F420F58F4}" destId="{D0504548-E265-4B53-84F1-820B7B1E4F0B}" srcOrd="2" destOrd="0" presId="urn:microsoft.com/office/officeart/2005/8/layout/vList5"/>
    <dgm:cxn modelId="{855121BD-744E-48C3-B71B-07B83E500449}" type="presParOf" srcId="{D0504548-E265-4B53-84F1-820B7B1E4F0B}" destId="{0CB38C75-06FC-413B-8C48-6D28859139A8}" srcOrd="0" destOrd="0" presId="urn:microsoft.com/office/officeart/2005/8/layout/vList5"/>
    <dgm:cxn modelId="{D04EB611-545E-441A-9FE1-161BCF9287E1}" type="presParOf" srcId="{D0504548-E265-4B53-84F1-820B7B1E4F0B}" destId="{BED8BD45-8F1A-4831-B9AD-EAEB6296C18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23151D-ECC2-49F8-9AC3-16661800C19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5C57F3-6F06-4E99-9DEA-8E28A43F54D0}">
      <dgm:prSet phldrT="[Text]" custT="1"/>
      <dgm:spPr>
        <a:solidFill>
          <a:schemeClr val="accent1">
            <a:lumMod val="60000"/>
            <a:lumOff val="40000"/>
          </a:schemeClr>
        </a:solidFill>
      </dgm:spPr>
      <dgm:t>
        <a:bodyPr/>
        <a:lstStyle/>
        <a:p>
          <a:r>
            <a:rPr lang="en-US" sz="3200" b="1" u="sng" dirty="0" smtClean="0"/>
            <a:t>Day 3</a:t>
          </a:r>
          <a:endParaRPr lang="en-US" sz="3200" b="1" u="sng" dirty="0"/>
        </a:p>
      </dgm:t>
    </dgm:pt>
    <dgm:pt modelId="{0D3B3194-023E-41A5-A07C-0EA5EA381990}" type="parTrans" cxnId="{CF1AC052-77BA-4522-B29C-D540C55FA1C2}">
      <dgm:prSet/>
      <dgm:spPr/>
      <dgm:t>
        <a:bodyPr/>
        <a:lstStyle/>
        <a:p>
          <a:endParaRPr lang="en-US"/>
        </a:p>
      </dgm:t>
    </dgm:pt>
    <dgm:pt modelId="{90BF4C18-2586-465B-B770-C6FF74C2A10D}" type="sibTrans" cxnId="{CF1AC052-77BA-4522-B29C-D540C55FA1C2}">
      <dgm:prSet/>
      <dgm:spPr/>
      <dgm:t>
        <a:bodyPr/>
        <a:lstStyle/>
        <a:p>
          <a:endParaRPr lang="en-US"/>
        </a:p>
      </dgm:t>
    </dgm:pt>
    <dgm:pt modelId="{83FACA31-EA31-44F4-BBEC-6E2E41DB85E1}">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Selecting from Table</a:t>
          </a:r>
          <a:endParaRPr lang="en-US" sz="1800" dirty="0">
            <a:latin typeface="Times New Roman" panose="02020603050405020304" pitchFamily="18" charset="0"/>
            <a:cs typeface="Times New Roman" panose="02020603050405020304" pitchFamily="18" charset="0"/>
          </a:endParaRPr>
        </a:p>
      </dgm:t>
    </dgm:pt>
    <dgm:pt modelId="{4B89F79A-9ACD-4985-A12D-721C0E60472F}" type="parTrans" cxnId="{E24C9C5C-9C69-44B8-9A54-86B358B4AF4D}">
      <dgm:prSet/>
      <dgm:spPr/>
      <dgm:t>
        <a:bodyPr/>
        <a:lstStyle/>
        <a:p>
          <a:endParaRPr lang="en-US"/>
        </a:p>
      </dgm:t>
    </dgm:pt>
    <dgm:pt modelId="{394F9D0E-BBC7-46CA-9447-5B3EAC1315DD}" type="sibTrans" cxnId="{E24C9C5C-9C69-44B8-9A54-86B358B4AF4D}">
      <dgm:prSet/>
      <dgm:spPr/>
      <dgm:t>
        <a:bodyPr/>
        <a:lstStyle/>
        <a:p>
          <a:endParaRPr lang="en-US"/>
        </a:p>
      </dgm:t>
    </dgm:pt>
    <dgm:pt modelId="{56D986C4-1046-420E-B09B-ADFD2538A92C}">
      <dgm:prSet phldrT="[Text]" custT="1"/>
      <dgm:spPr>
        <a:solidFill>
          <a:schemeClr val="accent1">
            <a:lumMod val="60000"/>
            <a:lumOff val="40000"/>
          </a:schemeClr>
        </a:solidFill>
      </dgm:spPr>
      <dgm:t>
        <a:bodyPr/>
        <a:lstStyle/>
        <a:p>
          <a:r>
            <a:rPr lang="en-US" sz="3200" b="1" u="sng" smtClean="0"/>
            <a:t>Day 4</a:t>
          </a:r>
          <a:endParaRPr lang="en-US" sz="3200" b="1" u="sng" dirty="0"/>
        </a:p>
      </dgm:t>
    </dgm:pt>
    <dgm:pt modelId="{75DBAB93-CF2A-41C6-A4D4-AD4AD43CFC9D}" type="parTrans" cxnId="{A3A7C430-DF72-46FC-9A4E-0E37DA0307B9}">
      <dgm:prSet/>
      <dgm:spPr/>
      <dgm:t>
        <a:bodyPr/>
        <a:lstStyle/>
        <a:p>
          <a:endParaRPr lang="en-US"/>
        </a:p>
      </dgm:t>
    </dgm:pt>
    <dgm:pt modelId="{DB4441B0-4CCF-4123-A737-F8AABA918B43}" type="sibTrans" cxnId="{A3A7C430-DF72-46FC-9A4E-0E37DA0307B9}">
      <dgm:prSet/>
      <dgm:spPr/>
      <dgm:t>
        <a:bodyPr/>
        <a:lstStyle/>
        <a:p>
          <a:endParaRPr lang="en-US"/>
        </a:p>
      </dgm:t>
    </dgm:pt>
    <dgm:pt modelId="{12908A98-E547-4E12-AD88-EF8692B6E58A}">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Understanding Oracle Architecture in Brief</a:t>
          </a:r>
          <a:endParaRPr lang="en-US" sz="1800" dirty="0">
            <a:latin typeface="Times New Roman" panose="02020603050405020304" pitchFamily="18" charset="0"/>
            <a:cs typeface="Times New Roman" panose="02020603050405020304" pitchFamily="18" charset="0"/>
          </a:endParaRPr>
        </a:p>
      </dgm:t>
    </dgm:pt>
    <dgm:pt modelId="{60E61AD1-4B1F-4278-9D29-A91174A7F287}" type="parTrans" cxnId="{6D7E6B61-E352-4DE3-81D3-0F0F69972F7C}">
      <dgm:prSet/>
      <dgm:spPr/>
      <dgm:t>
        <a:bodyPr/>
        <a:lstStyle/>
        <a:p>
          <a:endParaRPr lang="en-US"/>
        </a:p>
      </dgm:t>
    </dgm:pt>
    <dgm:pt modelId="{08FBEE52-F5F3-49A6-A119-397128D99D00}" type="sibTrans" cxnId="{6D7E6B61-E352-4DE3-81D3-0F0F69972F7C}">
      <dgm:prSet/>
      <dgm:spPr/>
      <dgm:t>
        <a:bodyPr/>
        <a:lstStyle/>
        <a:p>
          <a:endParaRPr lang="en-US"/>
        </a:p>
      </dgm:t>
    </dgm:pt>
    <dgm:pt modelId="{9F071F2D-B8D3-432C-9BE2-E9C942A791B2}">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Subquerries and Inline Views</a:t>
          </a:r>
          <a:endParaRPr lang="en-US" sz="1800" dirty="0">
            <a:latin typeface="Times New Roman" panose="02020603050405020304" pitchFamily="18" charset="0"/>
            <a:cs typeface="Times New Roman" panose="02020603050405020304" pitchFamily="18" charset="0"/>
          </a:endParaRPr>
        </a:p>
      </dgm:t>
    </dgm:pt>
    <dgm:pt modelId="{78C3925B-2F7E-445B-8875-2B29B1EF03D2}" type="parTrans" cxnId="{9FF78E44-B9D0-492E-9102-4C4BB66EAAE4}">
      <dgm:prSet/>
      <dgm:spPr/>
      <dgm:t>
        <a:bodyPr/>
        <a:lstStyle/>
        <a:p>
          <a:endParaRPr lang="en-US"/>
        </a:p>
      </dgm:t>
    </dgm:pt>
    <dgm:pt modelId="{650DC3E6-8667-4718-9360-AAD24195A43D}" type="sibTrans" cxnId="{9FF78E44-B9D0-492E-9102-4C4BB66EAAE4}">
      <dgm:prSet/>
      <dgm:spPr/>
      <dgm:t>
        <a:bodyPr/>
        <a:lstStyle/>
        <a:p>
          <a:endParaRPr lang="en-US"/>
        </a:p>
      </dgm:t>
    </dgm:pt>
    <dgm:pt modelId="{F5231390-0BAB-4252-A185-AF9DE2B86E3C}">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Regular Experession</a:t>
          </a:r>
          <a:endParaRPr lang="en-US" sz="1800" dirty="0">
            <a:latin typeface="Times New Roman" panose="02020603050405020304" pitchFamily="18" charset="0"/>
            <a:cs typeface="Times New Roman" panose="02020603050405020304" pitchFamily="18" charset="0"/>
          </a:endParaRPr>
        </a:p>
      </dgm:t>
    </dgm:pt>
    <dgm:pt modelId="{33684AAD-B5B0-41D7-BECD-542B3C1E8903}" type="parTrans" cxnId="{509360A8-5F62-4444-9169-61B1CF71E7C6}">
      <dgm:prSet/>
      <dgm:spPr/>
      <dgm:t>
        <a:bodyPr/>
        <a:lstStyle/>
        <a:p>
          <a:endParaRPr lang="en-US"/>
        </a:p>
      </dgm:t>
    </dgm:pt>
    <dgm:pt modelId="{AB821F71-970B-40B7-A118-A8C5F36C2AD3}" type="sibTrans" cxnId="{509360A8-5F62-4444-9169-61B1CF71E7C6}">
      <dgm:prSet/>
      <dgm:spPr/>
      <dgm:t>
        <a:bodyPr/>
        <a:lstStyle/>
        <a:p>
          <a:endParaRPr lang="en-US"/>
        </a:p>
      </dgm:t>
    </dgm:pt>
    <dgm:pt modelId="{BE9FF314-8CA6-47AE-BFAB-DFB58A4BCF3D}">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Listagg Function</a:t>
          </a:r>
          <a:endParaRPr lang="en-US" sz="1800" dirty="0">
            <a:latin typeface="Times New Roman" panose="02020603050405020304" pitchFamily="18" charset="0"/>
            <a:cs typeface="Times New Roman" panose="02020603050405020304" pitchFamily="18" charset="0"/>
          </a:endParaRPr>
        </a:p>
      </dgm:t>
    </dgm:pt>
    <dgm:pt modelId="{5E868DE9-C30C-434B-8090-E27EF2695E4C}" type="parTrans" cxnId="{2F92ECD0-8702-4A0B-9447-6E8C351C892B}">
      <dgm:prSet/>
      <dgm:spPr/>
      <dgm:t>
        <a:bodyPr/>
        <a:lstStyle/>
        <a:p>
          <a:endParaRPr lang="en-US"/>
        </a:p>
      </dgm:t>
    </dgm:pt>
    <dgm:pt modelId="{86CF10D5-339F-4BA4-99B3-506AA25519AC}" type="sibTrans" cxnId="{2F92ECD0-8702-4A0B-9447-6E8C351C892B}">
      <dgm:prSet/>
      <dgm:spPr/>
      <dgm:t>
        <a:bodyPr/>
        <a:lstStyle/>
        <a:p>
          <a:endParaRPr lang="en-US"/>
        </a:p>
      </dgm:t>
    </dgm:pt>
    <dgm:pt modelId="{2B0DBC6D-448C-4267-9247-894727656204}">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Case Expression</a:t>
          </a:r>
          <a:endParaRPr lang="en-US" sz="1800" dirty="0">
            <a:latin typeface="Times New Roman" panose="02020603050405020304" pitchFamily="18" charset="0"/>
            <a:cs typeface="Times New Roman" panose="02020603050405020304" pitchFamily="18" charset="0"/>
          </a:endParaRPr>
        </a:p>
      </dgm:t>
    </dgm:pt>
    <dgm:pt modelId="{8B11EFD5-6677-4623-BE03-12467CFFE4FC}" type="parTrans" cxnId="{34240024-1154-42FE-BB7E-E8CEFC144A0C}">
      <dgm:prSet/>
      <dgm:spPr/>
      <dgm:t>
        <a:bodyPr/>
        <a:lstStyle/>
        <a:p>
          <a:endParaRPr lang="en-US"/>
        </a:p>
      </dgm:t>
    </dgm:pt>
    <dgm:pt modelId="{5A622C4B-97EB-4D7F-938B-EEAF069F61CE}" type="sibTrans" cxnId="{34240024-1154-42FE-BB7E-E8CEFC144A0C}">
      <dgm:prSet/>
      <dgm:spPr/>
      <dgm:t>
        <a:bodyPr/>
        <a:lstStyle/>
        <a:p>
          <a:endParaRPr lang="en-US"/>
        </a:p>
      </dgm:t>
    </dgm:pt>
    <dgm:pt modelId="{3F8B903D-3AF0-49E6-AF03-E1D474C0AF55}">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Analytical Functions</a:t>
          </a:r>
          <a:endParaRPr lang="en-US" sz="1800" dirty="0">
            <a:latin typeface="Times New Roman" panose="02020603050405020304" pitchFamily="18" charset="0"/>
            <a:cs typeface="Times New Roman" panose="02020603050405020304" pitchFamily="18" charset="0"/>
          </a:endParaRPr>
        </a:p>
      </dgm:t>
    </dgm:pt>
    <dgm:pt modelId="{243C3D01-1698-45A3-86C0-B901C6BE2406}" type="parTrans" cxnId="{03588DCA-9B01-4EEC-898A-30ADFD6CC1DB}">
      <dgm:prSet/>
      <dgm:spPr/>
      <dgm:t>
        <a:bodyPr/>
        <a:lstStyle/>
        <a:p>
          <a:endParaRPr lang="en-US"/>
        </a:p>
      </dgm:t>
    </dgm:pt>
    <dgm:pt modelId="{E658804C-B2FD-4763-AE83-718652C09BCE}" type="sibTrans" cxnId="{03588DCA-9B01-4EEC-898A-30ADFD6CC1DB}">
      <dgm:prSet/>
      <dgm:spPr/>
      <dgm:t>
        <a:bodyPr/>
        <a:lstStyle/>
        <a:p>
          <a:endParaRPr lang="en-US"/>
        </a:p>
      </dgm:t>
    </dgm:pt>
    <dgm:pt modelId="{AAB8231B-2518-4AA5-BE34-E0E3F1F569A7}">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Tablespace Logic</a:t>
          </a:r>
          <a:endParaRPr lang="en-US" sz="1800" dirty="0">
            <a:latin typeface="Times New Roman" panose="02020603050405020304" pitchFamily="18" charset="0"/>
            <a:cs typeface="Times New Roman" panose="02020603050405020304" pitchFamily="18" charset="0"/>
          </a:endParaRPr>
        </a:p>
      </dgm:t>
    </dgm:pt>
    <dgm:pt modelId="{C5DE7903-674E-47AB-9F40-4AEC77BB0CAA}" type="parTrans" cxnId="{351077E4-49DC-4474-96B4-B62AB1F89CF9}">
      <dgm:prSet/>
      <dgm:spPr/>
      <dgm:t>
        <a:bodyPr/>
        <a:lstStyle/>
        <a:p>
          <a:endParaRPr lang="en-US"/>
        </a:p>
      </dgm:t>
    </dgm:pt>
    <dgm:pt modelId="{9A224BFA-A2A5-49E2-B42E-6A93523D7CAB}" type="sibTrans" cxnId="{351077E4-49DC-4474-96B4-B62AB1F89CF9}">
      <dgm:prSet/>
      <dgm:spPr/>
      <dgm:t>
        <a:bodyPr/>
        <a:lstStyle/>
        <a:p>
          <a:endParaRPr lang="en-US"/>
        </a:p>
      </dgm:t>
    </dgm:pt>
    <dgm:pt modelId="{504C56C0-A242-4157-BB37-979ED5A17ABF}">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Index Logic</a:t>
          </a:r>
          <a:endParaRPr lang="en-US" sz="1800" dirty="0">
            <a:latin typeface="Times New Roman" panose="02020603050405020304" pitchFamily="18" charset="0"/>
            <a:cs typeface="Times New Roman" panose="02020603050405020304" pitchFamily="18" charset="0"/>
          </a:endParaRPr>
        </a:p>
      </dgm:t>
    </dgm:pt>
    <dgm:pt modelId="{85CEA2DA-0EC3-42B8-8060-C25617035FA1}" type="parTrans" cxnId="{27485B35-0C7D-41B4-9750-F80E4864F32D}">
      <dgm:prSet/>
      <dgm:spPr/>
      <dgm:t>
        <a:bodyPr/>
        <a:lstStyle/>
        <a:p>
          <a:endParaRPr lang="en-US"/>
        </a:p>
      </dgm:t>
    </dgm:pt>
    <dgm:pt modelId="{282AE5C4-8FF4-4A39-AB66-970A08995B8F}" type="sibTrans" cxnId="{27485B35-0C7D-41B4-9750-F80E4864F32D}">
      <dgm:prSet/>
      <dgm:spPr/>
      <dgm:t>
        <a:bodyPr/>
        <a:lstStyle/>
        <a:p>
          <a:endParaRPr lang="en-US"/>
        </a:p>
      </dgm:t>
    </dgm:pt>
    <dgm:pt modelId="{1BAF48FB-7E27-4830-8557-7F1F420F58F4}" type="pres">
      <dgm:prSet presAssocID="{0A23151D-ECC2-49F8-9AC3-16661800C198}" presName="Name0" presStyleCnt="0">
        <dgm:presLayoutVars>
          <dgm:dir/>
          <dgm:animLvl val="lvl"/>
          <dgm:resizeHandles val="exact"/>
        </dgm:presLayoutVars>
      </dgm:prSet>
      <dgm:spPr/>
      <dgm:t>
        <a:bodyPr/>
        <a:lstStyle/>
        <a:p>
          <a:endParaRPr lang="en-US"/>
        </a:p>
      </dgm:t>
    </dgm:pt>
    <dgm:pt modelId="{9C3FCD8D-649C-4F96-B8F4-4D348AC09554}" type="pres">
      <dgm:prSet presAssocID="{4F5C57F3-6F06-4E99-9DEA-8E28A43F54D0}" presName="linNode" presStyleCnt="0"/>
      <dgm:spPr/>
    </dgm:pt>
    <dgm:pt modelId="{FDD91986-3C8E-4A72-83F0-41E9A2F5385F}" type="pres">
      <dgm:prSet presAssocID="{4F5C57F3-6F06-4E99-9DEA-8E28A43F54D0}" presName="parentText" presStyleLbl="node1" presStyleIdx="0" presStyleCnt="2" custScaleY="33841">
        <dgm:presLayoutVars>
          <dgm:chMax val="1"/>
          <dgm:bulletEnabled val="1"/>
        </dgm:presLayoutVars>
      </dgm:prSet>
      <dgm:spPr/>
      <dgm:t>
        <a:bodyPr/>
        <a:lstStyle/>
        <a:p>
          <a:endParaRPr lang="en-US"/>
        </a:p>
      </dgm:t>
    </dgm:pt>
    <dgm:pt modelId="{8CD77802-582D-4857-A6E9-46F11B895CBF}" type="pres">
      <dgm:prSet presAssocID="{4F5C57F3-6F06-4E99-9DEA-8E28A43F54D0}" presName="descendantText" presStyleLbl="alignAccFollowNode1" presStyleIdx="0" presStyleCnt="2" custScaleY="61615" custLinFactNeighborX="-462" custLinFactNeighborY="949">
        <dgm:presLayoutVars>
          <dgm:bulletEnabled val="1"/>
        </dgm:presLayoutVars>
      </dgm:prSet>
      <dgm:spPr/>
      <dgm:t>
        <a:bodyPr/>
        <a:lstStyle/>
        <a:p>
          <a:endParaRPr lang="en-US"/>
        </a:p>
      </dgm:t>
    </dgm:pt>
    <dgm:pt modelId="{A93878A7-8B5C-4B9B-91F5-9E9AA493C20C}" type="pres">
      <dgm:prSet presAssocID="{90BF4C18-2586-465B-B770-C6FF74C2A10D}" presName="sp" presStyleCnt="0"/>
      <dgm:spPr/>
    </dgm:pt>
    <dgm:pt modelId="{D0504548-E265-4B53-84F1-820B7B1E4F0B}" type="pres">
      <dgm:prSet presAssocID="{56D986C4-1046-420E-B09B-ADFD2538A92C}" presName="linNode" presStyleCnt="0"/>
      <dgm:spPr/>
    </dgm:pt>
    <dgm:pt modelId="{0CB38C75-06FC-413B-8C48-6D28859139A8}" type="pres">
      <dgm:prSet presAssocID="{56D986C4-1046-420E-B09B-ADFD2538A92C}" presName="parentText" presStyleLbl="node1" presStyleIdx="1" presStyleCnt="2" custScaleY="34765">
        <dgm:presLayoutVars>
          <dgm:chMax val="1"/>
          <dgm:bulletEnabled val="1"/>
        </dgm:presLayoutVars>
      </dgm:prSet>
      <dgm:spPr/>
      <dgm:t>
        <a:bodyPr/>
        <a:lstStyle/>
        <a:p>
          <a:endParaRPr lang="en-US"/>
        </a:p>
      </dgm:t>
    </dgm:pt>
    <dgm:pt modelId="{BED8BD45-8F1A-4831-B9AD-EAEB6296C18B}" type="pres">
      <dgm:prSet presAssocID="{56D986C4-1046-420E-B09B-ADFD2538A92C}" presName="descendantText" presStyleLbl="alignAccFollowNode1" presStyleIdx="1" presStyleCnt="2" custScaleY="57852">
        <dgm:presLayoutVars>
          <dgm:bulletEnabled val="1"/>
        </dgm:presLayoutVars>
      </dgm:prSet>
      <dgm:spPr/>
      <dgm:t>
        <a:bodyPr/>
        <a:lstStyle/>
        <a:p>
          <a:endParaRPr lang="en-US"/>
        </a:p>
      </dgm:t>
    </dgm:pt>
  </dgm:ptLst>
  <dgm:cxnLst>
    <dgm:cxn modelId="{CF1AC052-77BA-4522-B29C-D540C55FA1C2}" srcId="{0A23151D-ECC2-49F8-9AC3-16661800C198}" destId="{4F5C57F3-6F06-4E99-9DEA-8E28A43F54D0}" srcOrd="0" destOrd="0" parTransId="{0D3B3194-023E-41A5-A07C-0EA5EA381990}" sibTransId="{90BF4C18-2586-465B-B770-C6FF74C2A10D}"/>
    <dgm:cxn modelId="{2F92ECD0-8702-4A0B-9447-6E8C351C892B}" srcId="{4F5C57F3-6F06-4E99-9DEA-8E28A43F54D0}" destId="{BE9FF314-8CA6-47AE-BFAB-DFB58A4BCF3D}" srcOrd="3" destOrd="0" parTransId="{5E868DE9-C30C-434B-8090-E27EF2695E4C}" sibTransId="{86CF10D5-339F-4BA4-99B3-506AA25519AC}"/>
    <dgm:cxn modelId="{03588DCA-9B01-4EEC-898A-30ADFD6CC1DB}" srcId="{4F5C57F3-6F06-4E99-9DEA-8E28A43F54D0}" destId="{3F8B903D-3AF0-49E6-AF03-E1D474C0AF55}" srcOrd="5" destOrd="0" parTransId="{243C3D01-1698-45A3-86C0-B901C6BE2406}" sibTransId="{E658804C-B2FD-4763-AE83-718652C09BCE}"/>
    <dgm:cxn modelId="{B29340E2-4E5B-4413-9ED7-AFE0669CC1C8}" type="presOf" srcId="{9F071F2D-B8D3-432C-9BE2-E9C942A791B2}" destId="{8CD77802-582D-4857-A6E9-46F11B895CBF}" srcOrd="0" destOrd="1" presId="urn:microsoft.com/office/officeart/2005/8/layout/vList5"/>
    <dgm:cxn modelId="{A272E1A3-95ED-4A7C-96DE-86D2415056EE}" type="presOf" srcId="{12908A98-E547-4E12-AD88-EF8692B6E58A}" destId="{BED8BD45-8F1A-4831-B9AD-EAEB6296C18B}" srcOrd="0" destOrd="0" presId="urn:microsoft.com/office/officeart/2005/8/layout/vList5"/>
    <dgm:cxn modelId="{9842A1E7-9F2C-4580-B863-7AC7E2EB884D}" type="presOf" srcId="{F5231390-0BAB-4252-A185-AF9DE2B86E3C}" destId="{8CD77802-582D-4857-A6E9-46F11B895CBF}" srcOrd="0" destOrd="2" presId="urn:microsoft.com/office/officeart/2005/8/layout/vList5"/>
    <dgm:cxn modelId="{08AA8E74-599E-4A51-A0D9-5147A3657758}" type="presOf" srcId="{83FACA31-EA31-44F4-BBEC-6E2E41DB85E1}" destId="{8CD77802-582D-4857-A6E9-46F11B895CBF}" srcOrd="0" destOrd="0" presId="urn:microsoft.com/office/officeart/2005/8/layout/vList5"/>
    <dgm:cxn modelId="{67228077-CAEB-437E-A811-90AA68851E98}" type="presOf" srcId="{0A23151D-ECC2-49F8-9AC3-16661800C198}" destId="{1BAF48FB-7E27-4830-8557-7F1F420F58F4}" srcOrd="0" destOrd="0" presId="urn:microsoft.com/office/officeart/2005/8/layout/vList5"/>
    <dgm:cxn modelId="{1DD35CC7-446B-4DF5-9386-0BF3E6EB13D2}" type="presOf" srcId="{AAB8231B-2518-4AA5-BE34-E0E3F1F569A7}" destId="{BED8BD45-8F1A-4831-B9AD-EAEB6296C18B}" srcOrd="0" destOrd="1" presId="urn:microsoft.com/office/officeart/2005/8/layout/vList5"/>
    <dgm:cxn modelId="{509360A8-5F62-4444-9169-61B1CF71E7C6}" srcId="{4F5C57F3-6F06-4E99-9DEA-8E28A43F54D0}" destId="{F5231390-0BAB-4252-A185-AF9DE2B86E3C}" srcOrd="2" destOrd="0" parTransId="{33684AAD-B5B0-41D7-BECD-542B3C1E8903}" sibTransId="{AB821F71-970B-40B7-A118-A8C5F36C2AD3}"/>
    <dgm:cxn modelId="{351077E4-49DC-4474-96B4-B62AB1F89CF9}" srcId="{56D986C4-1046-420E-B09B-ADFD2538A92C}" destId="{AAB8231B-2518-4AA5-BE34-E0E3F1F569A7}" srcOrd="1" destOrd="0" parTransId="{C5DE7903-674E-47AB-9F40-4AEC77BB0CAA}" sibTransId="{9A224BFA-A2A5-49E2-B42E-6A93523D7CAB}"/>
    <dgm:cxn modelId="{27485B35-0C7D-41B4-9750-F80E4864F32D}" srcId="{56D986C4-1046-420E-B09B-ADFD2538A92C}" destId="{504C56C0-A242-4157-BB37-979ED5A17ABF}" srcOrd="2" destOrd="0" parTransId="{85CEA2DA-0EC3-42B8-8060-C25617035FA1}" sibTransId="{282AE5C4-8FF4-4A39-AB66-970A08995B8F}"/>
    <dgm:cxn modelId="{6D7E6B61-E352-4DE3-81D3-0F0F69972F7C}" srcId="{56D986C4-1046-420E-B09B-ADFD2538A92C}" destId="{12908A98-E547-4E12-AD88-EF8692B6E58A}" srcOrd="0" destOrd="0" parTransId="{60E61AD1-4B1F-4278-9D29-A91174A7F287}" sibTransId="{08FBEE52-F5F3-49A6-A119-397128D99D00}"/>
    <dgm:cxn modelId="{636B38AE-CCDA-48EC-99E5-F249EDE656CD}" type="presOf" srcId="{4F5C57F3-6F06-4E99-9DEA-8E28A43F54D0}" destId="{FDD91986-3C8E-4A72-83F0-41E9A2F5385F}" srcOrd="0" destOrd="0" presId="urn:microsoft.com/office/officeart/2005/8/layout/vList5"/>
    <dgm:cxn modelId="{F0E53564-1067-4D1F-A4EB-E17F46BA774A}" type="presOf" srcId="{BE9FF314-8CA6-47AE-BFAB-DFB58A4BCF3D}" destId="{8CD77802-582D-4857-A6E9-46F11B895CBF}" srcOrd="0" destOrd="3" presId="urn:microsoft.com/office/officeart/2005/8/layout/vList5"/>
    <dgm:cxn modelId="{98B36397-D942-4DBE-9E56-FD07D438209F}" type="presOf" srcId="{3F8B903D-3AF0-49E6-AF03-E1D474C0AF55}" destId="{8CD77802-582D-4857-A6E9-46F11B895CBF}" srcOrd="0" destOrd="5" presId="urn:microsoft.com/office/officeart/2005/8/layout/vList5"/>
    <dgm:cxn modelId="{B57E02B2-E0B8-405D-A714-115E76D51386}" type="presOf" srcId="{56D986C4-1046-420E-B09B-ADFD2538A92C}" destId="{0CB38C75-06FC-413B-8C48-6D28859139A8}" srcOrd="0" destOrd="0" presId="urn:microsoft.com/office/officeart/2005/8/layout/vList5"/>
    <dgm:cxn modelId="{9FF78E44-B9D0-492E-9102-4C4BB66EAAE4}" srcId="{4F5C57F3-6F06-4E99-9DEA-8E28A43F54D0}" destId="{9F071F2D-B8D3-432C-9BE2-E9C942A791B2}" srcOrd="1" destOrd="0" parTransId="{78C3925B-2F7E-445B-8875-2B29B1EF03D2}" sibTransId="{650DC3E6-8667-4718-9360-AAD24195A43D}"/>
    <dgm:cxn modelId="{C73B36D1-ABE8-4F47-9466-B57D539D4A2C}" type="presOf" srcId="{2B0DBC6D-448C-4267-9247-894727656204}" destId="{8CD77802-582D-4857-A6E9-46F11B895CBF}" srcOrd="0" destOrd="4" presId="urn:microsoft.com/office/officeart/2005/8/layout/vList5"/>
    <dgm:cxn modelId="{E24C9C5C-9C69-44B8-9A54-86B358B4AF4D}" srcId="{4F5C57F3-6F06-4E99-9DEA-8E28A43F54D0}" destId="{83FACA31-EA31-44F4-BBEC-6E2E41DB85E1}" srcOrd="0" destOrd="0" parTransId="{4B89F79A-9ACD-4985-A12D-721C0E60472F}" sibTransId="{394F9D0E-BBC7-46CA-9447-5B3EAC1315DD}"/>
    <dgm:cxn modelId="{5B9565B0-A7EE-4E8C-9142-DBD146443C6A}" type="presOf" srcId="{504C56C0-A242-4157-BB37-979ED5A17ABF}" destId="{BED8BD45-8F1A-4831-B9AD-EAEB6296C18B}" srcOrd="0" destOrd="2" presId="urn:microsoft.com/office/officeart/2005/8/layout/vList5"/>
    <dgm:cxn modelId="{A3A7C430-DF72-46FC-9A4E-0E37DA0307B9}" srcId="{0A23151D-ECC2-49F8-9AC3-16661800C198}" destId="{56D986C4-1046-420E-B09B-ADFD2538A92C}" srcOrd="1" destOrd="0" parTransId="{75DBAB93-CF2A-41C6-A4D4-AD4AD43CFC9D}" sibTransId="{DB4441B0-4CCF-4123-A737-F8AABA918B43}"/>
    <dgm:cxn modelId="{34240024-1154-42FE-BB7E-E8CEFC144A0C}" srcId="{4F5C57F3-6F06-4E99-9DEA-8E28A43F54D0}" destId="{2B0DBC6D-448C-4267-9247-894727656204}" srcOrd="4" destOrd="0" parTransId="{8B11EFD5-6677-4623-BE03-12467CFFE4FC}" sibTransId="{5A622C4B-97EB-4D7F-938B-EEAF069F61CE}"/>
    <dgm:cxn modelId="{608F95DF-EEBB-4FCD-A5E0-37B5B92AF056}" type="presParOf" srcId="{1BAF48FB-7E27-4830-8557-7F1F420F58F4}" destId="{9C3FCD8D-649C-4F96-B8F4-4D348AC09554}" srcOrd="0" destOrd="0" presId="urn:microsoft.com/office/officeart/2005/8/layout/vList5"/>
    <dgm:cxn modelId="{AAB36C5F-7773-427B-AF6E-800E82412D67}" type="presParOf" srcId="{9C3FCD8D-649C-4F96-B8F4-4D348AC09554}" destId="{FDD91986-3C8E-4A72-83F0-41E9A2F5385F}" srcOrd="0" destOrd="0" presId="urn:microsoft.com/office/officeart/2005/8/layout/vList5"/>
    <dgm:cxn modelId="{0D442043-6A9D-4E45-83E8-16C0E32AE8E7}" type="presParOf" srcId="{9C3FCD8D-649C-4F96-B8F4-4D348AC09554}" destId="{8CD77802-582D-4857-A6E9-46F11B895CBF}" srcOrd="1" destOrd="0" presId="urn:microsoft.com/office/officeart/2005/8/layout/vList5"/>
    <dgm:cxn modelId="{9ECCFA2F-5285-4235-906A-1820707A711C}" type="presParOf" srcId="{1BAF48FB-7E27-4830-8557-7F1F420F58F4}" destId="{A93878A7-8B5C-4B9B-91F5-9E9AA493C20C}" srcOrd="1" destOrd="0" presId="urn:microsoft.com/office/officeart/2005/8/layout/vList5"/>
    <dgm:cxn modelId="{3F890AD6-2752-414D-B9FB-2703A34CBB72}" type="presParOf" srcId="{1BAF48FB-7E27-4830-8557-7F1F420F58F4}" destId="{D0504548-E265-4B53-84F1-820B7B1E4F0B}" srcOrd="2" destOrd="0" presId="urn:microsoft.com/office/officeart/2005/8/layout/vList5"/>
    <dgm:cxn modelId="{FEA6797F-D56A-4E28-8960-8A92113644B2}" type="presParOf" srcId="{D0504548-E265-4B53-84F1-820B7B1E4F0B}" destId="{0CB38C75-06FC-413B-8C48-6D28859139A8}" srcOrd="0" destOrd="0" presId="urn:microsoft.com/office/officeart/2005/8/layout/vList5"/>
    <dgm:cxn modelId="{A4AF1F56-3CAF-48EB-8CF6-C17F774935DF}" type="presParOf" srcId="{D0504548-E265-4B53-84F1-820B7B1E4F0B}" destId="{BED8BD45-8F1A-4831-B9AD-EAEB6296C18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23151D-ECC2-49F8-9AC3-16661800C19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5C57F3-6F06-4E99-9DEA-8E28A43F54D0}">
      <dgm:prSet phldrT="[Text]" custT="1"/>
      <dgm:spPr>
        <a:solidFill>
          <a:schemeClr val="accent1">
            <a:lumMod val="60000"/>
            <a:lumOff val="40000"/>
          </a:schemeClr>
        </a:solidFill>
      </dgm:spPr>
      <dgm:t>
        <a:bodyPr/>
        <a:lstStyle/>
        <a:p>
          <a:r>
            <a:rPr lang="en-US" sz="3200" b="1" u="sng" smtClean="0"/>
            <a:t>Day 5</a:t>
          </a:r>
          <a:endParaRPr lang="en-US" sz="3200" b="1" u="sng" dirty="0"/>
        </a:p>
      </dgm:t>
    </dgm:pt>
    <dgm:pt modelId="{0D3B3194-023E-41A5-A07C-0EA5EA381990}" type="parTrans" cxnId="{CF1AC052-77BA-4522-B29C-D540C55FA1C2}">
      <dgm:prSet/>
      <dgm:spPr/>
      <dgm:t>
        <a:bodyPr/>
        <a:lstStyle/>
        <a:p>
          <a:endParaRPr lang="en-US"/>
        </a:p>
      </dgm:t>
    </dgm:pt>
    <dgm:pt modelId="{90BF4C18-2586-465B-B770-C6FF74C2A10D}" type="sibTrans" cxnId="{CF1AC052-77BA-4522-B29C-D540C55FA1C2}">
      <dgm:prSet/>
      <dgm:spPr/>
      <dgm:t>
        <a:bodyPr/>
        <a:lstStyle/>
        <a:p>
          <a:endParaRPr lang="en-US"/>
        </a:p>
      </dgm:t>
    </dgm:pt>
    <dgm:pt modelId="{83FACA31-EA31-44F4-BBEC-6E2E41DB85E1}">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Functions</a:t>
          </a:r>
          <a:endParaRPr lang="en-US" sz="1800" dirty="0">
            <a:latin typeface="Times New Roman" panose="02020603050405020304" pitchFamily="18" charset="0"/>
            <a:cs typeface="Times New Roman" panose="02020603050405020304" pitchFamily="18" charset="0"/>
          </a:endParaRPr>
        </a:p>
      </dgm:t>
    </dgm:pt>
    <dgm:pt modelId="{4B89F79A-9ACD-4985-A12D-721C0E60472F}" type="parTrans" cxnId="{E24C9C5C-9C69-44B8-9A54-86B358B4AF4D}">
      <dgm:prSet/>
      <dgm:spPr/>
      <dgm:t>
        <a:bodyPr/>
        <a:lstStyle/>
        <a:p>
          <a:endParaRPr lang="en-US"/>
        </a:p>
      </dgm:t>
    </dgm:pt>
    <dgm:pt modelId="{394F9D0E-BBC7-46CA-9447-5B3EAC1315DD}" type="sibTrans" cxnId="{E24C9C5C-9C69-44B8-9A54-86B358B4AF4D}">
      <dgm:prSet/>
      <dgm:spPr/>
      <dgm:t>
        <a:bodyPr/>
        <a:lstStyle/>
        <a:p>
          <a:endParaRPr lang="en-US"/>
        </a:p>
      </dgm:t>
    </dgm:pt>
    <dgm:pt modelId="{56D986C4-1046-420E-B09B-ADFD2538A92C}">
      <dgm:prSet phldrT="[Text]" custT="1"/>
      <dgm:spPr>
        <a:solidFill>
          <a:schemeClr val="accent1">
            <a:lumMod val="60000"/>
            <a:lumOff val="40000"/>
          </a:schemeClr>
        </a:solidFill>
      </dgm:spPr>
      <dgm:t>
        <a:bodyPr/>
        <a:lstStyle/>
        <a:p>
          <a:r>
            <a:rPr lang="en-US" sz="3200" b="1" u="sng" smtClean="0"/>
            <a:t>Day 6</a:t>
          </a:r>
          <a:endParaRPr lang="en-US" sz="3200" b="1" u="sng" dirty="0"/>
        </a:p>
      </dgm:t>
    </dgm:pt>
    <dgm:pt modelId="{75DBAB93-CF2A-41C6-A4D4-AD4AD43CFC9D}" type="parTrans" cxnId="{A3A7C430-DF72-46FC-9A4E-0E37DA0307B9}">
      <dgm:prSet/>
      <dgm:spPr/>
      <dgm:t>
        <a:bodyPr/>
        <a:lstStyle/>
        <a:p>
          <a:endParaRPr lang="en-US"/>
        </a:p>
      </dgm:t>
    </dgm:pt>
    <dgm:pt modelId="{DB4441B0-4CCF-4123-A737-F8AABA918B43}" type="sibTrans" cxnId="{A3A7C430-DF72-46FC-9A4E-0E37DA0307B9}">
      <dgm:prSet/>
      <dgm:spPr/>
      <dgm:t>
        <a:bodyPr/>
        <a:lstStyle/>
        <a:p>
          <a:endParaRPr lang="en-US"/>
        </a:p>
      </dgm:t>
    </dgm:pt>
    <dgm:pt modelId="{12908A98-E547-4E12-AD88-EF8692B6E58A}">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Error Handling and Exception</a:t>
          </a:r>
        </a:p>
      </dgm:t>
    </dgm:pt>
    <dgm:pt modelId="{60E61AD1-4B1F-4278-9D29-A91174A7F287}" type="parTrans" cxnId="{6D7E6B61-E352-4DE3-81D3-0F0F69972F7C}">
      <dgm:prSet/>
      <dgm:spPr/>
      <dgm:t>
        <a:bodyPr/>
        <a:lstStyle/>
        <a:p>
          <a:endParaRPr lang="en-US"/>
        </a:p>
      </dgm:t>
    </dgm:pt>
    <dgm:pt modelId="{08FBEE52-F5F3-49A6-A119-397128D99D00}" type="sibTrans" cxnId="{6D7E6B61-E352-4DE3-81D3-0F0F69972F7C}">
      <dgm:prSet/>
      <dgm:spPr/>
      <dgm:t>
        <a:bodyPr/>
        <a:lstStyle/>
        <a:p>
          <a:endParaRPr lang="en-US"/>
        </a:p>
      </dgm:t>
    </dgm:pt>
    <dgm:pt modelId="{25840FEA-8FA2-48FE-849E-CC0509D6F055}">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Procedure</a:t>
          </a:r>
          <a:endParaRPr lang="en-US" sz="1800" dirty="0">
            <a:latin typeface="Times New Roman" panose="02020603050405020304" pitchFamily="18" charset="0"/>
            <a:cs typeface="Times New Roman" panose="02020603050405020304" pitchFamily="18" charset="0"/>
          </a:endParaRPr>
        </a:p>
      </dgm:t>
    </dgm:pt>
    <dgm:pt modelId="{AEFF743A-4BD5-4EDA-A34E-4CE874BE4DFA}" type="parTrans" cxnId="{FF970EF4-53EB-4AD2-849B-87EBB04069C1}">
      <dgm:prSet/>
      <dgm:spPr/>
      <dgm:t>
        <a:bodyPr/>
        <a:lstStyle/>
        <a:p>
          <a:endParaRPr lang="en-US"/>
        </a:p>
      </dgm:t>
    </dgm:pt>
    <dgm:pt modelId="{B478E51F-C6AF-4457-AF60-56A8749E74E6}" type="sibTrans" cxnId="{FF970EF4-53EB-4AD2-849B-87EBB04069C1}">
      <dgm:prSet/>
      <dgm:spPr/>
      <dgm:t>
        <a:bodyPr/>
        <a:lstStyle/>
        <a:p>
          <a:endParaRPr lang="en-US"/>
        </a:p>
      </dgm:t>
    </dgm:pt>
    <dgm:pt modelId="{13AD7BEF-08F0-4F8C-AC57-F1024BFB5E00}">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Packages</a:t>
          </a:r>
          <a:endParaRPr lang="en-US" sz="1800" dirty="0">
            <a:latin typeface="Times New Roman" panose="02020603050405020304" pitchFamily="18" charset="0"/>
            <a:cs typeface="Times New Roman" panose="02020603050405020304" pitchFamily="18" charset="0"/>
          </a:endParaRPr>
        </a:p>
      </dgm:t>
    </dgm:pt>
    <dgm:pt modelId="{B8C0E93D-E464-47A2-B4A7-7845794B2BC7}" type="parTrans" cxnId="{AA362416-2732-481F-B6B4-59DD1BF1BF4F}">
      <dgm:prSet/>
      <dgm:spPr/>
      <dgm:t>
        <a:bodyPr/>
        <a:lstStyle/>
        <a:p>
          <a:endParaRPr lang="en-US"/>
        </a:p>
      </dgm:t>
    </dgm:pt>
    <dgm:pt modelId="{8C25FBE2-72B1-4621-A3AB-1EC5A4C23A5D}" type="sibTrans" cxnId="{AA362416-2732-481F-B6B4-59DD1BF1BF4F}">
      <dgm:prSet/>
      <dgm:spPr/>
      <dgm:t>
        <a:bodyPr/>
        <a:lstStyle/>
        <a:p>
          <a:endParaRPr lang="en-US"/>
        </a:p>
      </dgm:t>
    </dgm:pt>
    <dgm:pt modelId="{709A7C2B-9C07-439B-A830-F558BDF49A5A}">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Views and its types</a:t>
          </a:r>
          <a:endParaRPr lang="en-US" sz="1800" dirty="0">
            <a:latin typeface="Times New Roman" panose="02020603050405020304" pitchFamily="18" charset="0"/>
            <a:cs typeface="Times New Roman" panose="02020603050405020304" pitchFamily="18" charset="0"/>
          </a:endParaRPr>
        </a:p>
      </dgm:t>
    </dgm:pt>
    <dgm:pt modelId="{B345A0D6-1B64-4940-B711-4F81159AC097}" type="parTrans" cxnId="{6478E4BD-B529-4A55-8B0E-EADE86DE6D8D}">
      <dgm:prSet/>
      <dgm:spPr/>
      <dgm:t>
        <a:bodyPr/>
        <a:lstStyle/>
        <a:p>
          <a:endParaRPr lang="en-US"/>
        </a:p>
      </dgm:t>
    </dgm:pt>
    <dgm:pt modelId="{1AACED83-F17A-4937-B6BD-DAF55AB0FFC0}" type="sibTrans" cxnId="{6478E4BD-B529-4A55-8B0E-EADE86DE6D8D}">
      <dgm:prSet/>
      <dgm:spPr/>
      <dgm:t>
        <a:bodyPr/>
        <a:lstStyle/>
        <a:p>
          <a:endParaRPr lang="en-US"/>
        </a:p>
      </dgm:t>
    </dgm:pt>
    <dgm:pt modelId="{306C81A0-4491-4101-B56B-4CB0CB75B4D6}">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Autonomous Transaction</a:t>
          </a:r>
        </a:p>
      </dgm:t>
    </dgm:pt>
    <dgm:pt modelId="{0BB92172-1BFA-4D95-8477-0F975C62DD55}" type="parTrans" cxnId="{79783C50-9A20-402F-8227-7497752B0C2A}">
      <dgm:prSet/>
      <dgm:spPr/>
      <dgm:t>
        <a:bodyPr/>
        <a:lstStyle/>
        <a:p>
          <a:endParaRPr lang="en-US"/>
        </a:p>
      </dgm:t>
    </dgm:pt>
    <dgm:pt modelId="{436A025A-2B75-466C-9577-B82B655B8574}" type="sibTrans" cxnId="{79783C50-9A20-402F-8227-7497752B0C2A}">
      <dgm:prSet/>
      <dgm:spPr/>
      <dgm:t>
        <a:bodyPr/>
        <a:lstStyle/>
        <a:p>
          <a:endParaRPr lang="en-US"/>
        </a:p>
      </dgm:t>
    </dgm:pt>
    <dgm:pt modelId="{0841F22C-2A14-4621-A3D3-02F791BE914C}">
      <dgm:prSe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Transactions Processing, Locking in Oracle</a:t>
          </a:r>
        </a:p>
      </dgm:t>
    </dgm:pt>
    <dgm:pt modelId="{6F3E4552-3254-40E5-A1EA-41AA7AB600E9}" type="parTrans" cxnId="{BE67306C-C490-4251-88E9-A1EFC9D1B42F}">
      <dgm:prSet/>
      <dgm:spPr/>
      <dgm:t>
        <a:bodyPr/>
        <a:lstStyle/>
        <a:p>
          <a:endParaRPr lang="en-US"/>
        </a:p>
      </dgm:t>
    </dgm:pt>
    <dgm:pt modelId="{ECDA5263-06D0-4333-985D-FE7266FEC7A6}" type="sibTrans" cxnId="{BE67306C-C490-4251-88E9-A1EFC9D1B42F}">
      <dgm:prSet/>
      <dgm:spPr/>
      <dgm:t>
        <a:bodyPr/>
        <a:lstStyle/>
        <a:p>
          <a:endParaRPr lang="en-US"/>
        </a:p>
      </dgm:t>
    </dgm:pt>
    <dgm:pt modelId="{1BAF48FB-7E27-4830-8557-7F1F420F58F4}" type="pres">
      <dgm:prSet presAssocID="{0A23151D-ECC2-49F8-9AC3-16661800C198}" presName="Name0" presStyleCnt="0">
        <dgm:presLayoutVars>
          <dgm:dir/>
          <dgm:animLvl val="lvl"/>
          <dgm:resizeHandles val="exact"/>
        </dgm:presLayoutVars>
      </dgm:prSet>
      <dgm:spPr/>
      <dgm:t>
        <a:bodyPr/>
        <a:lstStyle/>
        <a:p>
          <a:endParaRPr lang="en-US"/>
        </a:p>
      </dgm:t>
    </dgm:pt>
    <dgm:pt modelId="{9C3FCD8D-649C-4F96-B8F4-4D348AC09554}" type="pres">
      <dgm:prSet presAssocID="{4F5C57F3-6F06-4E99-9DEA-8E28A43F54D0}" presName="linNode" presStyleCnt="0"/>
      <dgm:spPr/>
    </dgm:pt>
    <dgm:pt modelId="{FDD91986-3C8E-4A72-83F0-41E9A2F5385F}" type="pres">
      <dgm:prSet presAssocID="{4F5C57F3-6F06-4E99-9DEA-8E28A43F54D0}" presName="parentText" presStyleLbl="node1" presStyleIdx="0" presStyleCnt="2" custScaleY="52387">
        <dgm:presLayoutVars>
          <dgm:chMax val="1"/>
          <dgm:bulletEnabled val="1"/>
        </dgm:presLayoutVars>
      </dgm:prSet>
      <dgm:spPr/>
      <dgm:t>
        <a:bodyPr/>
        <a:lstStyle/>
        <a:p>
          <a:endParaRPr lang="en-US"/>
        </a:p>
      </dgm:t>
    </dgm:pt>
    <dgm:pt modelId="{8CD77802-582D-4857-A6E9-46F11B895CBF}" type="pres">
      <dgm:prSet presAssocID="{4F5C57F3-6F06-4E99-9DEA-8E28A43F54D0}" presName="descendantText" presStyleLbl="alignAccFollowNode1" presStyleIdx="0" presStyleCnt="2" custScaleY="78242">
        <dgm:presLayoutVars>
          <dgm:bulletEnabled val="1"/>
        </dgm:presLayoutVars>
      </dgm:prSet>
      <dgm:spPr/>
      <dgm:t>
        <a:bodyPr/>
        <a:lstStyle/>
        <a:p>
          <a:endParaRPr lang="en-US"/>
        </a:p>
      </dgm:t>
    </dgm:pt>
    <dgm:pt modelId="{A93878A7-8B5C-4B9B-91F5-9E9AA493C20C}" type="pres">
      <dgm:prSet presAssocID="{90BF4C18-2586-465B-B770-C6FF74C2A10D}" presName="sp" presStyleCnt="0"/>
      <dgm:spPr/>
    </dgm:pt>
    <dgm:pt modelId="{D0504548-E265-4B53-84F1-820B7B1E4F0B}" type="pres">
      <dgm:prSet presAssocID="{56D986C4-1046-420E-B09B-ADFD2538A92C}" presName="linNode" presStyleCnt="0"/>
      <dgm:spPr/>
    </dgm:pt>
    <dgm:pt modelId="{0CB38C75-06FC-413B-8C48-6D28859139A8}" type="pres">
      <dgm:prSet presAssocID="{56D986C4-1046-420E-B09B-ADFD2538A92C}" presName="parentText" presStyleLbl="node1" presStyleIdx="1" presStyleCnt="2" custScaleY="56485">
        <dgm:presLayoutVars>
          <dgm:chMax val="1"/>
          <dgm:bulletEnabled val="1"/>
        </dgm:presLayoutVars>
      </dgm:prSet>
      <dgm:spPr/>
      <dgm:t>
        <a:bodyPr/>
        <a:lstStyle/>
        <a:p>
          <a:endParaRPr lang="en-US"/>
        </a:p>
      </dgm:t>
    </dgm:pt>
    <dgm:pt modelId="{BED8BD45-8F1A-4831-B9AD-EAEB6296C18B}" type="pres">
      <dgm:prSet presAssocID="{56D986C4-1046-420E-B09B-ADFD2538A92C}" presName="descendantText" presStyleLbl="alignAccFollowNode1" presStyleIdx="1" presStyleCnt="2">
        <dgm:presLayoutVars>
          <dgm:bulletEnabled val="1"/>
        </dgm:presLayoutVars>
      </dgm:prSet>
      <dgm:spPr/>
      <dgm:t>
        <a:bodyPr/>
        <a:lstStyle/>
        <a:p>
          <a:endParaRPr lang="en-US"/>
        </a:p>
      </dgm:t>
    </dgm:pt>
  </dgm:ptLst>
  <dgm:cxnLst>
    <dgm:cxn modelId="{CF1AC052-77BA-4522-B29C-D540C55FA1C2}" srcId="{0A23151D-ECC2-49F8-9AC3-16661800C198}" destId="{4F5C57F3-6F06-4E99-9DEA-8E28A43F54D0}" srcOrd="0" destOrd="0" parTransId="{0D3B3194-023E-41A5-A07C-0EA5EA381990}" sibTransId="{90BF4C18-2586-465B-B770-C6FF74C2A10D}"/>
    <dgm:cxn modelId="{7033F62A-2106-477C-9140-BDECD05DAFF5}" type="presOf" srcId="{709A7C2B-9C07-439B-A830-F558BDF49A5A}" destId="{8CD77802-582D-4857-A6E9-46F11B895CBF}" srcOrd="0" destOrd="3" presId="urn:microsoft.com/office/officeart/2005/8/layout/vList5"/>
    <dgm:cxn modelId="{D335A2A5-6285-499A-9025-991982F2B403}" type="presOf" srcId="{25840FEA-8FA2-48FE-849E-CC0509D6F055}" destId="{8CD77802-582D-4857-A6E9-46F11B895CBF}" srcOrd="0" destOrd="1" presId="urn:microsoft.com/office/officeart/2005/8/layout/vList5"/>
    <dgm:cxn modelId="{FF970EF4-53EB-4AD2-849B-87EBB04069C1}" srcId="{4F5C57F3-6F06-4E99-9DEA-8E28A43F54D0}" destId="{25840FEA-8FA2-48FE-849E-CC0509D6F055}" srcOrd="1" destOrd="0" parTransId="{AEFF743A-4BD5-4EDA-A34E-4CE874BE4DFA}" sibTransId="{B478E51F-C6AF-4457-AF60-56A8749E74E6}"/>
    <dgm:cxn modelId="{9AA0FD80-AECB-4834-AC97-FF2EDF401D76}" type="presOf" srcId="{83FACA31-EA31-44F4-BBEC-6E2E41DB85E1}" destId="{8CD77802-582D-4857-A6E9-46F11B895CBF}" srcOrd="0" destOrd="0" presId="urn:microsoft.com/office/officeart/2005/8/layout/vList5"/>
    <dgm:cxn modelId="{2DE6C4A2-B0B4-470C-84BC-B94D18E3C076}" type="presOf" srcId="{56D986C4-1046-420E-B09B-ADFD2538A92C}" destId="{0CB38C75-06FC-413B-8C48-6D28859139A8}" srcOrd="0" destOrd="0" presId="urn:microsoft.com/office/officeart/2005/8/layout/vList5"/>
    <dgm:cxn modelId="{6D7E6B61-E352-4DE3-81D3-0F0F69972F7C}" srcId="{56D986C4-1046-420E-B09B-ADFD2538A92C}" destId="{12908A98-E547-4E12-AD88-EF8692B6E58A}" srcOrd="0" destOrd="0" parTransId="{60E61AD1-4B1F-4278-9D29-A91174A7F287}" sibTransId="{08FBEE52-F5F3-49A6-A119-397128D99D00}"/>
    <dgm:cxn modelId="{AA362416-2732-481F-B6B4-59DD1BF1BF4F}" srcId="{4F5C57F3-6F06-4E99-9DEA-8E28A43F54D0}" destId="{13AD7BEF-08F0-4F8C-AC57-F1024BFB5E00}" srcOrd="2" destOrd="0" parTransId="{B8C0E93D-E464-47A2-B4A7-7845794B2BC7}" sibTransId="{8C25FBE2-72B1-4621-A3AB-1EC5A4C23A5D}"/>
    <dgm:cxn modelId="{B200194C-7C34-42D4-9C68-E861493259F5}" type="presOf" srcId="{13AD7BEF-08F0-4F8C-AC57-F1024BFB5E00}" destId="{8CD77802-582D-4857-A6E9-46F11B895CBF}" srcOrd="0" destOrd="2" presId="urn:microsoft.com/office/officeart/2005/8/layout/vList5"/>
    <dgm:cxn modelId="{79783C50-9A20-402F-8227-7497752B0C2A}" srcId="{56D986C4-1046-420E-B09B-ADFD2538A92C}" destId="{306C81A0-4491-4101-B56B-4CB0CB75B4D6}" srcOrd="1" destOrd="0" parTransId="{0BB92172-1BFA-4D95-8477-0F975C62DD55}" sibTransId="{436A025A-2B75-466C-9577-B82B655B8574}"/>
    <dgm:cxn modelId="{555F5BB7-393A-48D3-991D-589467F038F8}" type="presOf" srcId="{0A23151D-ECC2-49F8-9AC3-16661800C198}" destId="{1BAF48FB-7E27-4830-8557-7F1F420F58F4}" srcOrd="0" destOrd="0" presId="urn:microsoft.com/office/officeart/2005/8/layout/vList5"/>
    <dgm:cxn modelId="{82249429-8AB2-4C11-9FED-0E1EC64ADAE9}" type="presOf" srcId="{0841F22C-2A14-4621-A3D3-02F791BE914C}" destId="{BED8BD45-8F1A-4831-B9AD-EAEB6296C18B}" srcOrd="0" destOrd="2" presId="urn:microsoft.com/office/officeart/2005/8/layout/vList5"/>
    <dgm:cxn modelId="{496117CD-B73A-41EB-8637-AA8B9A11405F}" type="presOf" srcId="{4F5C57F3-6F06-4E99-9DEA-8E28A43F54D0}" destId="{FDD91986-3C8E-4A72-83F0-41E9A2F5385F}" srcOrd="0" destOrd="0" presId="urn:microsoft.com/office/officeart/2005/8/layout/vList5"/>
    <dgm:cxn modelId="{BE67306C-C490-4251-88E9-A1EFC9D1B42F}" srcId="{56D986C4-1046-420E-B09B-ADFD2538A92C}" destId="{0841F22C-2A14-4621-A3D3-02F791BE914C}" srcOrd="2" destOrd="0" parTransId="{6F3E4552-3254-40E5-A1EA-41AA7AB600E9}" sibTransId="{ECDA5263-06D0-4333-985D-FE7266FEC7A6}"/>
    <dgm:cxn modelId="{3F5BCC8E-39E5-470D-8F4E-F35A0AEA453C}" type="presOf" srcId="{306C81A0-4491-4101-B56B-4CB0CB75B4D6}" destId="{BED8BD45-8F1A-4831-B9AD-EAEB6296C18B}" srcOrd="0" destOrd="1" presId="urn:microsoft.com/office/officeart/2005/8/layout/vList5"/>
    <dgm:cxn modelId="{E24C9C5C-9C69-44B8-9A54-86B358B4AF4D}" srcId="{4F5C57F3-6F06-4E99-9DEA-8E28A43F54D0}" destId="{83FACA31-EA31-44F4-BBEC-6E2E41DB85E1}" srcOrd="0" destOrd="0" parTransId="{4B89F79A-9ACD-4985-A12D-721C0E60472F}" sibTransId="{394F9D0E-BBC7-46CA-9447-5B3EAC1315DD}"/>
    <dgm:cxn modelId="{7C486490-5E57-4214-93A9-F87FC548A5CD}" type="presOf" srcId="{12908A98-E547-4E12-AD88-EF8692B6E58A}" destId="{BED8BD45-8F1A-4831-B9AD-EAEB6296C18B}" srcOrd="0" destOrd="0" presId="urn:microsoft.com/office/officeart/2005/8/layout/vList5"/>
    <dgm:cxn modelId="{A3A7C430-DF72-46FC-9A4E-0E37DA0307B9}" srcId="{0A23151D-ECC2-49F8-9AC3-16661800C198}" destId="{56D986C4-1046-420E-B09B-ADFD2538A92C}" srcOrd="1" destOrd="0" parTransId="{75DBAB93-CF2A-41C6-A4D4-AD4AD43CFC9D}" sibTransId="{DB4441B0-4CCF-4123-A737-F8AABA918B43}"/>
    <dgm:cxn modelId="{6478E4BD-B529-4A55-8B0E-EADE86DE6D8D}" srcId="{4F5C57F3-6F06-4E99-9DEA-8E28A43F54D0}" destId="{709A7C2B-9C07-439B-A830-F558BDF49A5A}" srcOrd="3" destOrd="0" parTransId="{B345A0D6-1B64-4940-B711-4F81159AC097}" sibTransId="{1AACED83-F17A-4937-B6BD-DAF55AB0FFC0}"/>
    <dgm:cxn modelId="{260F016A-7886-482E-997D-AEDE2AF60917}" type="presParOf" srcId="{1BAF48FB-7E27-4830-8557-7F1F420F58F4}" destId="{9C3FCD8D-649C-4F96-B8F4-4D348AC09554}" srcOrd="0" destOrd="0" presId="urn:microsoft.com/office/officeart/2005/8/layout/vList5"/>
    <dgm:cxn modelId="{24538FA5-B05D-4667-BD2A-E6FCD3CC2B9A}" type="presParOf" srcId="{9C3FCD8D-649C-4F96-B8F4-4D348AC09554}" destId="{FDD91986-3C8E-4A72-83F0-41E9A2F5385F}" srcOrd="0" destOrd="0" presId="urn:microsoft.com/office/officeart/2005/8/layout/vList5"/>
    <dgm:cxn modelId="{32001321-C423-4AB8-8F34-CD1A4AF690DB}" type="presParOf" srcId="{9C3FCD8D-649C-4F96-B8F4-4D348AC09554}" destId="{8CD77802-582D-4857-A6E9-46F11B895CBF}" srcOrd="1" destOrd="0" presId="urn:microsoft.com/office/officeart/2005/8/layout/vList5"/>
    <dgm:cxn modelId="{4C956BC3-5485-49A7-850E-38A8BFA3B6BF}" type="presParOf" srcId="{1BAF48FB-7E27-4830-8557-7F1F420F58F4}" destId="{A93878A7-8B5C-4B9B-91F5-9E9AA493C20C}" srcOrd="1" destOrd="0" presId="urn:microsoft.com/office/officeart/2005/8/layout/vList5"/>
    <dgm:cxn modelId="{8173BB57-08C2-4A93-991B-4F460C76C457}" type="presParOf" srcId="{1BAF48FB-7E27-4830-8557-7F1F420F58F4}" destId="{D0504548-E265-4B53-84F1-820B7B1E4F0B}" srcOrd="2" destOrd="0" presId="urn:microsoft.com/office/officeart/2005/8/layout/vList5"/>
    <dgm:cxn modelId="{EFB182D8-C968-493A-B73E-0AFC579307A6}" type="presParOf" srcId="{D0504548-E265-4B53-84F1-820B7B1E4F0B}" destId="{0CB38C75-06FC-413B-8C48-6D28859139A8}" srcOrd="0" destOrd="0" presId="urn:microsoft.com/office/officeart/2005/8/layout/vList5"/>
    <dgm:cxn modelId="{FC9EEE57-81FA-4FB3-AFC5-B6237F0C4D2A}" type="presParOf" srcId="{D0504548-E265-4B53-84F1-820B7B1E4F0B}" destId="{BED8BD45-8F1A-4831-B9AD-EAEB6296C18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23151D-ECC2-49F8-9AC3-16661800C19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5C57F3-6F06-4E99-9DEA-8E28A43F54D0}">
      <dgm:prSet phldrT="[Text]" custT="1"/>
      <dgm:spPr>
        <a:solidFill>
          <a:schemeClr val="accent1">
            <a:lumMod val="60000"/>
            <a:lumOff val="40000"/>
          </a:schemeClr>
        </a:solidFill>
      </dgm:spPr>
      <dgm:t>
        <a:bodyPr/>
        <a:lstStyle/>
        <a:p>
          <a:r>
            <a:rPr lang="en-US" sz="3200" b="1" u="sng" dirty="0" smtClean="0"/>
            <a:t>Day 7</a:t>
          </a:r>
          <a:endParaRPr lang="en-US" sz="3200" b="1" u="sng" dirty="0"/>
        </a:p>
      </dgm:t>
    </dgm:pt>
    <dgm:pt modelId="{0D3B3194-023E-41A5-A07C-0EA5EA381990}" type="parTrans" cxnId="{CF1AC052-77BA-4522-B29C-D540C55FA1C2}">
      <dgm:prSet/>
      <dgm:spPr/>
      <dgm:t>
        <a:bodyPr/>
        <a:lstStyle/>
        <a:p>
          <a:endParaRPr lang="en-US"/>
        </a:p>
      </dgm:t>
    </dgm:pt>
    <dgm:pt modelId="{90BF4C18-2586-465B-B770-C6FF74C2A10D}" type="sibTrans" cxnId="{CF1AC052-77BA-4522-B29C-D540C55FA1C2}">
      <dgm:prSet/>
      <dgm:spPr/>
      <dgm:t>
        <a:bodyPr/>
        <a:lstStyle/>
        <a:p>
          <a:endParaRPr lang="en-US"/>
        </a:p>
      </dgm:t>
    </dgm:pt>
    <dgm:pt modelId="{83FACA31-EA31-44F4-BBEC-6E2E41DB85E1}">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Partitioning</a:t>
          </a:r>
          <a:endParaRPr lang="en-US" sz="1800" b="0" i="0" u="none" dirty="0">
            <a:latin typeface="Times New Roman" panose="02020603050405020304" pitchFamily="18" charset="0"/>
            <a:cs typeface="Times New Roman" panose="02020603050405020304" pitchFamily="18" charset="0"/>
          </a:endParaRPr>
        </a:p>
      </dgm:t>
    </dgm:pt>
    <dgm:pt modelId="{4B89F79A-9ACD-4985-A12D-721C0E60472F}" type="parTrans" cxnId="{E24C9C5C-9C69-44B8-9A54-86B358B4AF4D}">
      <dgm:prSet/>
      <dgm:spPr/>
      <dgm:t>
        <a:bodyPr/>
        <a:lstStyle/>
        <a:p>
          <a:endParaRPr lang="en-US"/>
        </a:p>
      </dgm:t>
    </dgm:pt>
    <dgm:pt modelId="{394F9D0E-BBC7-46CA-9447-5B3EAC1315DD}" type="sibTrans" cxnId="{E24C9C5C-9C69-44B8-9A54-86B358B4AF4D}">
      <dgm:prSet/>
      <dgm:spPr/>
      <dgm:t>
        <a:bodyPr/>
        <a:lstStyle/>
        <a:p>
          <a:endParaRPr lang="en-US"/>
        </a:p>
      </dgm:t>
    </dgm:pt>
    <dgm:pt modelId="{56D986C4-1046-420E-B09B-ADFD2538A92C}">
      <dgm:prSet phldrT="[Text]" custT="1"/>
      <dgm:spPr>
        <a:solidFill>
          <a:schemeClr val="accent1">
            <a:lumMod val="60000"/>
            <a:lumOff val="40000"/>
          </a:schemeClr>
        </a:solidFill>
      </dgm:spPr>
      <dgm:t>
        <a:bodyPr/>
        <a:lstStyle/>
        <a:p>
          <a:r>
            <a:rPr lang="en-US" sz="3200" b="1" u="sng" dirty="0" smtClean="0"/>
            <a:t>Day 8</a:t>
          </a:r>
          <a:endParaRPr lang="en-US" sz="3200" b="1" u="sng" dirty="0"/>
        </a:p>
      </dgm:t>
    </dgm:pt>
    <dgm:pt modelId="{75DBAB93-CF2A-41C6-A4D4-AD4AD43CFC9D}" type="parTrans" cxnId="{A3A7C430-DF72-46FC-9A4E-0E37DA0307B9}">
      <dgm:prSet/>
      <dgm:spPr/>
      <dgm:t>
        <a:bodyPr/>
        <a:lstStyle/>
        <a:p>
          <a:endParaRPr lang="en-US"/>
        </a:p>
      </dgm:t>
    </dgm:pt>
    <dgm:pt modelId="{DB4441B0-4CCF-4123-A737-F8AABA918B43}" type="sibTrans" cxnId="{A3A7C430-DF72-46FC-9A4E-0E37DA0307B9}">
      <dgm:prSet/>
      <dgm:spPr/>
      <dgm:t>
        <a:bodyPr/>
        <a:lstStyle/>
        <a:p>
          <a:endParaRPr lang="en-US"/>
        </a:p>
      </dgm:t>
    </dgm:pt>
    <dgm:pt modelId="{12908A98-E547-4E12-AD88-EF8692B6E58A}">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Understanding Explain Plan</a:t>
          </a:r>
        </a:p>
      </dgm:t>
    </dgm:pt>
    <dgm:pt modelId="{60E61AD1-4B1F-4278-9D29-A91174A7F287}" type="parTrans" cxnId="{6D7E6B61-E352-4DE3-81D3-0F0F69972F7C}">
      <dgm:prSet/>
      <dgm:spPr/>
      <dgm:t>
        <a:bodyPr/>
        <a:lstStyle/>
        <a:p>
          <a:endParaRPr lang="en-US"/>
        </a:p>
      </dgm:t>
    </dgm:pt>
    <dgm:pt modelId="{08FBEE52-F5F3-49A6-A119-397128D99D00}" type="sibTrans" cxnId="{6D7E6B61-E352-4DE3-81D3-0F0F69972F7C}">
      <dgm:prSet/>
      <dgm:spPr/>
      <dgm:t>
        <a:bodyPr/>
        <a:lstStyle/>
        <a:p>
          <a:endParaRPr lang="en-US"/>
        </a:p>
      </dgm:t>
    </dgm:pt>
    <dgm:pt modelId="{D641451A-D16D-47DF-BAF6-290F754A3756}">
      <dgm:prSet custT="1"/>
      <dgm:spPr/>
      <dgm:t>
        <a:bodyPr/>
        <a:lstStyle/>
        <a:p>
          <a:r>
            <a:rPr lang="en-US" sz="1800" b="0" i="0" u="none" dirty="0" smtClean="0">
              <a:latin typeface="Times New Roman" panose="02020603050405020304" pitchFamily="18" charset="0"/>
              <a:cs typeface="Times New Roman" panose="02020603050405020304" pitchFamily="18" charset="0"/>
            </a:rPr>
            <a:t>Flashback in Oracle</a:t>
          </a:r>
          <a:endParaRPr lang="en-US" sz="1800" b="0" i="0" u="none" dirty="0">
            <a:latin typeface="Times New Roman" panose="02020603050405020304" pitchFamily="18" charset="0"/>
            <a:cs typeface="Times New Roman" panose="02020603050405020304" pitchFamily="18" charset="0"/>
          </a:endParaRPr>
        </a:p>
      </dgm:t>
    </dgm:pt>
    <dgm:pt modelId="{AEAE734F-1F4C-43D7-82DD-2D5A2968BABC}" type="parTrans" cxnId="{F6D18832-338A-4DD9-A3D7-3DBFE6E8B18C}">
      <dgm:prSet/>
      <dgm:spPr/>
      <dgm:t>
        <a:bodyPr/>
        <a:lstStyle/>
        <a:p>
          <a:endParaRPr lang="en-US"/>
        </a:p>
      </dgm:t>
    </dgm:pt>
    <dgm:pt modelId="{D3C657DA-9522-4266-9BEA-79D440B5BD0A}" type="sibTrans" cxnId="{F6D18832-338A-4DD9-A3D7-3DBFE6E8B18C}">
      <dgm:prSet/>
      <dgm:spPr/>
      <dgm:t>
        <a:bodyPr/>
        <a:lstStyle/>
        <a:p>
          <a:endParaRPr lang="en-US"/>
        </a:p>
      </dgm:t>
    </dgm:pt>
    <dgm:pt modelId="{70761B4E-B1A4-475B-8425-A8EAED0F7964}">
      <dgm:prSet custT="1"/>
      <dgm:spPr/>
      <dgm:t>
        <a:bodyPr/>
        <a:lstStyle/>
        <a:p>
          <a:r>
            <a:rPr lang="en-US" sz="1800" b="0" i="0" u="none" dirty="0" smtClean="0">
              <a:latin typeface="Times New Roman" panose="02020603050405020304" pitchFamily="18" charset="0"/>
              <a:cs typeface="Times New Roman" panose="02020603050405020304" pitchFamily="18" charset="0"/>
            </a:rPr>
            <a:t>Collections</a:t>
          </a:r>
          <a:endParaRPr lang="en-US" sz="1800" b="0" i="0" u="none" dirty="0">
            <a:latin typeface="Times New Roman" panose="02020603050405020304" pitchFamily="18" charset="0"/>
            <a:cs typeface="Times New Roman" panose="02020603050405020304" pitchFamily="18" charset="0"/>
          </a:endParaRPr>
        </a:p>
      </dgm:t>
    </dgm:pt>
    <dgm:pt modelId="{0AFB094E-097F-4E55-B517-EBB14118E12D}" type="parTrans" cxnId="{3FDA3EE7-2E88-423B-B3C6-8D0505ABBD7D}">
      <dgm:prSet/>
      <dgm:spPr/>
      <dgm:t>
        <a:bodyPr/>
        <a:lstStyle/>
        <a:p>
          <a:endParaRPr lang="en-US"/>
        </a:p>
      </dgm:t>
    </dgm:pt>
    <dgm:pt modelId="{E641FDDE-F869-4065-8CAE-AF58273A0E39}" type="sibTrans" cxnId="{3FDA3EE7-2E88-423B-B3C6-8D0505ABBD7D}">
      <dgm:prSet/>
      <dgm:spPr/>
      <dgm:t>
        <a:bodyPr/>
        <a:lstStyle/>
        <a:p>
          <a:endParaRPr lang="en-US"/>
        </a:p>
      </dgm:t>
    </dgm:pt>
    <dgm:pt modelId="{524AD9F8-4CF6-4DC7-A382-EF34A2A7AFF0}">
      <dgm:prSet custT="1"/>
      <dgm:spPr/>
      <dgm:t>
        <a:bodyPr/>
        <a:lstStyle/>
        <a:p>
          <a:r>
            <a:rPr lang="en-US" sz="1800" b="0" i="0" u="none" dirty="0" smtClean="0">
              <a:latin typeface="Times New Roman" panose="02020603050405020304" pitchFamily="18" charset="0"/>
              <a:cs typeface="Times New Roman" panose="02020603050405020304" pitchFamily="18" charset="0"/>
            </a:rPr>
            <a:t>Understanding Statistics</a:t>
          </a:r>
          <a:endParaRPr lang="en-US" sz="1800" b="0" i="0" u="none" dirty="0">
            <a:latin typeface="Times New Roman" panose="02020603050405020304" pitchFamily="18" charset="0"/>
            <a:cs typeface="Times New Roman" panose="02020603050405020304" pitchFamily="18" charset="0"/>
          </a:endParaRPr>
        </a:p>
      </dgm:t>
    </dgm:pt>
    <dgm:pt modelId="{EFE491DF-1426-49D6-B22E-0A4AA0A23848}" type="parTrans" cxnId="{5963C6D9-8882-425B-95BC-02AE62161C7B}">
      <dgm:prSet/>
      <dgm:spPr/>
      <dgm:t>
        <a:bodyPr/>
        <a:lstStyle/>
        <a:p>
          <a:endParaRPr lang="en-US"/>
        </a:p>
      </dgm:t>
    </dgm:pt>
    <dgm:pt modelId="{83C26AB3-DB98-4896-A8F1-D0E76DD101E4}" type="sibTrans" cxnId="{5963C6D9-8882-425B-95BC-02AE62161C7B}">
      <dgm:prSet/>
      <dgm:spPr/>
      <dgm:t>
        <a:bodyPr/>
        <a:lstStyle/>
        <a:p>
          <a:endParaRPr lang="en-US"/>
        </a:p>
      </dgm:t>
    </dgm:pt>
    <dgm:pt modelId="{B8553035-FAF6-4E6D-8339-C822F8C09E12}">
      <dgm:prSet custT="1"/>
      <dgm:spPr/>
      <dgm:t>
        <a:bodyPr/>
        <a:lstStyle/>
        <a:p>
          <a:r>
            <a:rPr lang="en-US" sz="1800" b="0" i="0" u="none" dirty="0" smtClean="0">
              <a:latin typeface="Times New Roman" panose="02020603050405020304" pitchFamily="18" charset="0"/>
              <a:cs typeface="Times New Roman" panose="02020603050405020304" pitchFamily="18" charset="0"/>
            </a:rPr>
            <a:t>AWR and ASH reports</a:t>
          </a:r>
          <a:endParaRPr lang="en-US" sz="1800" b="0" i="0" u="none" dirty="0">
            <a:latin typeface="Times New Roman" panose="02020603050405020304" pitchFamily="18" charset="0"/>
            <a:cs typeface="Times New Roman" panose="02020603050405020304" pitchFamily="18" charset="0"/>
          </a:endParaRPr>
        </a:p>
      </dgm:t>
    </dgm:pt>
    <dgm:pt modelId="{7B4781AC-B3E8-4AFD-8500-2B8AD927257A}" type="parTrans" cxnId="{9B75B89E-74DE-4B4D-8284-05749F92BCA1}">
      <dgm:prSet/>
      <dgm:spPr/>
      <dgm:t>
        <a:bodyPr/>
        <a:lstStyle/>
        <a:p>
          <a:endParaRPr lang="en-US"/>
        </a:p>
      </dgm:t>
    </dgm:pt>
    <dgm:pt modelId="{1BE3A89F-739D-47AB-8FD6-1E4933C15427}" type="sibTrans" cxnId="{9B75B89E-74DE-4B4D-8284-05749F92BCA1}">
      <dgm:prSet/>
      <dgm:spPr/>
      <dgm:t>
        <a:bodyPr/>
        <a:lstStyle/>
        <a:p>
          <a:endParaRPr lang="en-US"/>
        </a:p>
      </dgm:t>
    </dgm:pt>
    <dgm:pt modelId="{088A2A63-16E3-4FE3-BCEE-BEB5DF016504}">
      <dgm:prSet custT="1"/>
      <dgm:spPr/>
      <dgm:t>
        <a:bodyPr/>
        <a:lstStyle/>
        <a:p>
          <a:r>
            <a:rPr lang="en-US" sz="1800" b="0" i="0" u="none" dirty="0" smtClean="0">
              <a:latin typeface="Times New Roman" panose="02020603050405020304" pitchFamily="18" charset="0"/>
              <a:cs typeface="Times New Roman" panose="02020603050405020304" pitchFamily="18" charset="0"/>
            </a:rPr>
            <a:t>Optimizer Mode</a:t>
          </a:r>
          <a:endParaRPr lang="en-US" sz="1800" b="0" i="0" u="none" dirty="0">
            <a:latin typeface="Times New Roman" panose="02020603050405020304" pitchFamily="18" charset="0"/>
            <a:cs typeface="Times New Roman" panose="02020603050405020304" pitchFamily="18" charset="0"/>
          </a:endParaRPr>
        </a:p>
      </dgm:t>
    </dgm:pt>
    <dgm:pt modelId="{5B256DB0-7690-4F1A-9815-7451A52D44A9}" type="parTrans" cxnId="{2EFC5607-2D4C-4AAE-B928-0754F93B8825}">
      <dgm:prSet/>
      <dgm:spPr/>
      <dgm:t>
        <a:bodyPr/>
        <a:lstStyle/>
        <a:p>
          <a:endParaRPr lang="en-US"/>
        </a:p>
      </dgm:t>
    </dgm:pt>
    <dgm:pt modelId="{50020773-7B53-4406-AC49-8F331DDC800D}" type="sibTrans" cxnId="{2EFC5607-2D4C-4AAE-B928-0754F93B8825}">
      <dgm:prSet/>
      <dgm:spPr/>
      <dgm:t>
        <a:bodyPr/>
        <a:lstStyle/>
        <a:p>
          <a:endParaRPr lang="en-US"/>
        </a:p>
      </dgm:t>
    </dgm:pt>
    <dgm:pt modelId="{1BAF48FB-7E27-4830-8557-7F1F420F58F4}" type="pres">
      <dgm:prSet presAssocID="{0A23151D-ECC2-49F8-9AC3-16661800C198}" presName="Name0" presStyleCnt="0">
        <dgm:presLayoutVars>
          <dgm:dir/>
          <dgm:animLvl val="lvl"/>
          <dgm:resizeHandles val="exact"/>
        </dgm:presLayoutVars>
      </dgm:prSet>
      <dgm:spPr/>
      <dgm:t>
        <a:bodyPr/>
        <a:lstStyle/>
        <a:p>
          <a:endParaRPr lang="en-US"/>
        </a:p>
      </dgm:t>
    </dgm:pt>
    <dgm:pt modelId="{9C3FCD8D-649C-4F96-B8F4-4D348AC09554}" type="pres">
      <dgm:prSet presAssocID="{4F5C57F3-6F06-4E99-9DEA-8E28A43F54D0}" presName="linNode" presStyleCnt="0"/>
      <dgm:spPr/>
    </dgm:pt>
    <dgm:pt modelId="{FDD91986-3C8E-4A72-83F0-41E9A2F5385F}" type="pres">
      <dgm:prSet presAssocID="{4F5C57F3-6F06-4E99-9DEA-8E28A43F54D0}" presName="parentText" presStyleLbl="node1" presStyleIdx="0" presStyleCnt="2" custScaleY="52387">
        <dgm:presLayoutVars>
          <dgm:chMax val="1"/>
          <dgm:bulletEnabled val="1"/>
        </dgm:presLayoutVars>
      </dgm:prSet>
      <dgm:spPr/>
      <dgm:t>
        <a:bodyPr/>
        <a:lstStyle/>
        <a:p>
          <a:endParaRPr lang="en-US"/>
        </a:p>
      </dgm:t>
    </dgm:pt>
    <dgm:pt modelId="{8CD77802-582D-4857-A6E9-46F11B895CBF}" type="pres">
      <dgm:prSet presAssocID="{4F5C57F3-6F06-4E99-9DEA-8E28A43F54D0}" presName="descendantText" presStyleLbl="alignAccFollowNode1" presStyleIdx="0" presStyleCnt="2" custScaleY="78242" custLinFactNeighborX="2286" custLinFactNeighborY="3070">
        <dgm:presLayoutVars>
          <dgm:bulletEnabled val="1"/>
        </dgm:presLayoutVars>
      </dgm:prSet>
      <dgm:spPr/>
      <dgm:t>
        <a:bodyPr/>
        <a:lstStyle/>
        <a:p>
          <a:endParaRPr lang="en-US"/>
        </a:p>
      </dgm:t>
    </dgm:pt>
    <dgm:pt modelId="{A93878A7-8B5C-4B9B-91F5-9E9AA493C20C}" type="pres">
      <dgm:prSet presAssocID="{90BF4C18-2586-465B-B770-C6FF74C2A10D}" presName="sp" presStyleCnt="0"/>
      <dgm:spPr/>
    </dgm:pt>
    <dgm:pt modelId="{D0504548-E265-4B53-84F1-820B7B1E4F0B}" type="pres">
      <dgm:prSet presAssocID="{56D986C4-1046-420E-B09B-ADFD2538A92C}" presName="linNode" presStyleCnt="0"/>
      <dgm:spPr/>
    </dgm:pt>
    <dgm:pt modelId="{0CB38C75-06FC-413B-8C48-6D28859139A8}" type="pres">
      <dgm:prSet presAssocID="{56D986C4-1046-420E-B09B-ADFD2538A92C}" presName="parentText" presStyleLbl="node1" presStyleIdx="1" presStyleCnt="2" custScaleY="56485">
        <dgm:presLayoutVars>
          <dgm:chMax val="1"/>
          <dgm:bulletEnabled val="1"/>
        </dgm:presLayoutVars>
      </dgm:prSet>
      <dgm:spPr/>
      <dgm:t>
        <a:bodyPr/>
        <a:lstStyle/>
        <a:p>
          <a:endParaRPr lang="en-US"/>
        </a:p>
      </dgm:t>
    </dgm:pt>
    <dgm:pt modelId="{BED8BD45-8F1A-4831-B9AD-EAEB6296C18B}" type="pres">
      <dgm:prSet presAssocID="{56D986C4-1046-420E-B09B-ADFD2538A92C}" presName="descendantText" presStyleLbl="alignAccFollowNode1" presStyleIdx="1" presStyleCnt="2">
        <dgm:presLayoutVars>
          <dgm:bulletEnabled val="1"/>
        </dgm:presLayoutVars>
      </dgm:prSet>
      <dgm:spPr/>
      <dgm:t>
        <a:bodyPr/>
        <a:lstStyle/>
        <a:p>
          <a:endParaRPr lang="en-US"/>
        </a:p>
      </dgm:t>
    </dgm:pt>
  </dgm:ptLst>
  <dgm:cxnLst>
    <dgm:cxn modelId="{7154BE1C-0C95-423D-8607-8BF0133673EC}" type="presOf" srcId="{D641451A-D16D-47DF-BAF6-290F754A3756}" destId="{8CD77802-582D-4857-A6E9-46F11B895CBF}" srcOrd="0" destOrd="1" presId="urn:microsoft.com/office/officeart/2005/8/layout/vList5"/>
    <dgm:cxn modelId="{CF1AC052-77BA-4522-B29C-D540C55FA1C2}" srcId="{0A23151D-ECC2-49F8-9AC3-16661800C198}" destId="{4F5C57F3-6F06-4E99-9DEA-8E28A43F54D0}" srcOrd="0" destOrd="0" parTransId="{0D3B3194-023E-41A5-A07C-0EA5EA381990}" sibTransId="{90BF4C18-2586-465B-B770-C6FF74C2A10D}"/>
    <dgm:cxn modelId="{3FDA3EE7-2E88-423B-B3C6-8D0505ABBD7D}" srcId="{4F5C57F3-6F06-4E99-9DEA-8E28A43F54D0}" destId="{70761B4E-B1A4-475B-8425-A8EAED0F7964}" srcOrd="2" destOrd="0" parTransId="{0AFB094E-097F-4E55-B517-EBB14118E12D}" sibTransId="{E641FDDE-F869-4065-8CAE-AF58273A0E39}"/>
    <dgm:cxn modelId="{F6D18832-338A-4DD9-A3D7-3DBFE6E8B18C}" srcId="{4F5C57F3-6F06-4E99-9DEA-8E28A43F54D0}" destId="{D641451A-D16D-47DF-BAF6-290F754A3756}" srcOrd="1" destOrd="0" parTransId="{AEAE734F-1F4C-43D7-82DD-2D5A2968BABC}" sibTransId="{D3C657DA-9522-4266-9BEA-79D440B5BD0A}"/>
    <dgm:cxn modelId="{6D7E6B61-E352-4DE3-81D3-0F0F69972F7C}" srcId="{56D986C4-1046-420E-B09B-ADFD2538A92C}" destId="{12908A98-E547-4E12-AD88-EF8692B6E58A}" srcOrd="0" destOrd="0" parTransId="{60E61AD1-4B1F-4278-9D29-A91174A7F287}" sibTransId="{08FBEE52-F5F3-49A6-A119-397128D99D00}"/>
    <dgm:cxn modelId="{1E0D4793-B171-4C1B-96DB-E51B46DCEDBD}" type="presOf" srcId="{088A2A63-16E3-4FE3-BCEE-BEB5DF016504}" destId="{BED8BD45-8F1A-4831-B9AD-EAEB6296C18B}" srcOrd="0" destOrd="3" presId="urn:microsoft.com/office/officeart/2005/8/layout/vList5"/>
    <dgm:cxn modelId="{4436B0AB-38D6-4C91-A2B2-29A9F0AB4D5D}" type="presOf" srcId="{524AD9F8-4CF6-4DC7-A382-EF34A2A7AFF0}" destId="{BED8BD45-8F1A-4831-B9AD-EAEB6296C18B}" srcOrd="0" destOrd="1" presId="urn:microsoft.com/office/officeart/2005/8/layout/vList5"/>
    <dgm:cxn modelId="{C7CEE18E-9703-4B69-B887-4BF0D92121E9}" type="presOf" srcId="{83FACA31-EA31-44F4-BBEC-6E2E41DB85E1}" destId="{8CD77802-582D-4857-A6E9-46F11B895CBF}" srcOrd="0" destOrd="0" presId="urn:microsoft.com/office/officeart/2005/8/layout/vList5"/>
    <dgm:cxn modelId="{70515BCF-0B24-4F68-83F1-FB348DF1BA7D}" type="presOf" srcId="{4F5C57F3-6F06-4E99-9DEA-8E28A43F54D0}" destId="{FDD91986-3C8E-4A72-83F0-41E9A2F5385F}" srcOrd="0" destOrd="0" presId="urn:microsoft.com/office/officeart/2005/8/layout/vList5"/>
    <dgm:cxn modelId="{9B75B89E-74DE-4B4D-8284-05749F92BCA1}" srcId="{56D986C4-1046-420E-B09B-ADFD2538A92C}" destId="{B8553035-FAF6-4E6D-8339-C822F8C09E12}" srcOrd="2" destOrd="0" parTransId="{7B4781AC-B3E8-4AFD-8500-2B8AD927257A}" sibTransId="{1BE3A89F-739D-47AB-8FD6-1E4933C15427}"/>
    <dgm:cxn modelId="{2EFC5607-2D4C-4AAE-B928-0754F93B8825}" srcId="{56D986C4-1046-420E-B09B-ADFD2538A92C}" destId="{088A2A63-16E3-4FE3-BCEE-BEB5DF016504}" srcOrd="3" destOrd="0" parTransId="{5B256DB0-7690-4F1A-9815-7451A52D44A9}" sibTransId="{50020773-7B53-4406-AC49-8F331DDC800D}"/>
    <dgm:cxn modelId="{5963C6D9-8882-425B-95BC-02AE62161C7B}" srcId="{56D986C4-1046-420E-B09B-ADFD2538A92C}" destId="{524AD9F8-4CF6-4DC7-A382-EF34A2A7AFF0}" srcOrd="1" destOrd="0" parTransId="{EFE491DF-1426-49D6-B22E-0A4AA0A23848}" sibTransId="{83C26AB3-DB98-4896-A8F1-D0E76DD101E4}"/>
    <dgm:cxn modelId="{A631D77D-5965-43E8-8F85-0CDB29F32B68}" type="presOf" srcId="{12908A98-E547-4E12-AD88-EF8692B6E58A}" destId="{BED8BD45-8F1A-4831-B9AD-EAEB6296C18B}" srcOrd="0" destOrd="0" presId="urn:microsoft.com/office/officeart/2005/8/layout/vList5"/>
    <dgm:cxn modelId="{3274EE5F-FA3B-4EDD-B1A6-EFDF2A4A9634}" type="presOf" srcId="{56D986C4-1046-420E-B09B-ADFD2538A92C}" destId="{0CB38C75-06FC-413B-8C48-6D28859139A8}" srcOrd="0" destOrd="0" presId="urn:microsoft.com/office/officeart/2005/8/layout/vList5"/>
    <dgm:cxn modelId="{5B31B2B4-1D37-443E-BDCA-E4F34D9BB82C}" type="presOf" srcId="{B8553035-FAF6-4E6D-8339-C822F8C09E12}" destId="{BED8BD45-8F1A-4831-B9AD-EAEB6296C18B}" srcOrd="0" destOrd="2" presId="urn:microsoft.com/office/officeart/2005/8/layout/vList5"/>
    <dgm:cxn modelId="{6C3309FA-5F17-4C52-A9C7-BE2118353C21}" type="presOf" srcId="{70761B4E-B1A4-475B-8425-A8EAED0F7964}" destId="{8CD77802-582D-4857-A6E9-46F11B895CBF}" srcOrd="0" destOrd="2" presId="urn:microsoft.com/office/officeart/2005/8/layout/vList5"/>
    <dgm:cxn modelId="{E24C9C5C-9C69-44B8-9A54-86B358B4AF4D}" srcId="{4F5C57F3-6F06-4E99-9DEA-8E28A43F54D0}" destId="{83FACA31-EA31-44F4-BBEC-6E2E41DB85E1}" srcOrd="0" destOrd="0" parTransId="{4B89F79A-9ACD-4985-A12D-721C0E60472F}" sibTransId="{394F9D0E-BBC7-46CA-9447-5B3EAC1315DD}"/>
    <dgm:cxn modelId="{FDBD367B-B902-45BF-A19D-C0C94D5ADF65}" type="presOf" srcId="{0A23151D-ECC2-49F8-9AC3-16661800C198}" destId="{1BAF48FB-7E27-4830-8557-7F1F420F58F4}" srcOrd="0" destOrd="0" presId="urn:microsoft.com/office/officeart/2005/8/layout/vList5"/>
    <dgm:cxn modelId="{A3A7C430-DF72-46FC-9A4E-0E37DA0307B9}" srcId="{0A23151D-ECC2-49F8-9AC3-16661800C198}" destId="{56D986C4-1046-420E-B09B-ADFD2538A92C}" srcOrd="1" destOrd="0" parTransId="{75DBAB93-CF2A-41C6-A4D4-AD4AD43CFC9D}" sibTransId="{DB4441B0-4CCF-4123-A737-F8AABA918B43}"/>
    <dgm:cxn modelId="{2E78F96B-ED3C-44CD-94A4-4EDD2ACF6DCC}" type="presParOf" srcId="{1BAF48FB-7E27-4830-8557-7F1F420F58F4}" destId="{9C3FCD8D-649C-4F96-B8F4-4D348AC09554}" srcOrd="0" destOrd="0" presId="urn:microsoft.com/office/officeart/2005/8/layout/vList5"/>
    <dgm:cxn modelId="{9DD6E678-496C-4170-8FF0-5101B8A6990B}" type="presParOf" srcId="{9C3FCD8D-649C-4F96-B8F4-4D348AC09554}" destId="{FDD91986-3C8E-4A72-83F0-41E9A2F5385F}" srcOrd="0" destOrd="0" presId="urn:microsoft.com/office/officeart/2005/8/layout/vList5"/>
    <dgm:cxn modelId="{296A1E9F-7128-48D4-AC74-FD14769B7ACF}" type="presParOf" srcId="{9C3FCD8D-649C-4F96-B8F4-4D348AC09554}" destId="{8CD77802-582D-4857-A6E9-46F11B895CBF}" srcOrd="1" destOrd="0" presId="urn:microsoft.com/office/officeart/2005/8/layout/vList5"/>
    <dgm:cxn modelId="{5C0F9F4E-9133-40B6-9F97-00C2C191C7BD}" type="presParOf" srcId="{1BAF48FB-7E27-4830-8557-7F1F420F58F4}" destId="{A93878A7-8B5C-4B9B-91F5-9E9AA493C20C}" srcOrd="1" destOrd="0" presId="urn:microsoft.com/office/officeart/2005/8/layout/vList5"/>
    <dgm:cxn modelId="{220C3F26-6BF8-4C99-98E8-ED97F5BF860E}" type="presParOf" srcId="{1BAF48FB-7E27-4830-8557-7F1F420F58F4}" destId="{D0504548-E265-4B53-84F1-820B7B1E4F0B}" srcOrd="2" destOrd="0" presId="urn:microsoft.com/office/officeart/2005/8/layout/vList5"/>
    <dgm:cxn modelId="{C1A8B27A-4FE7-4882-951F-BC5CC76015A7}" type="presParOf" srcId="{D0504548-E265-4B53-84F1-820B7B1E4F0B}" destId="{0CB38C75-06FC-413B-8C48-6D28859139A8}" srcOrd="0" destOrd="0" presId="urn:microsoft.com/office/officeart/2005/8/layout/vList5"/>
    <dgm:cxn modelId="{5DDB2DF3-3DD9-4781-80ED-4A635F3F2500}" type="presParOf" srcId="{D0504548-E265-4B53-84F1-820B7B1E4F0B}" destId="{BED8BD45-8F1A-4831-B9AD-EAEB6296C18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23151D-ECC2-49F8-9AC3-16661800C19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4F5C57F3-6F06-4E99-9DEA-8E28A43F54D0}">
      <dgm:prSet phldrT="[Text]" custT="1"/>
      <dgm:spPr>
        <a:solidFill>
          <a:schemeClr val="accent1">
            <a:lumMod val="60000"/>
            <a:lumOff val="40000"/>
          </a:schemeClr>
        </a:solidFill>
      </dgm:spPr>
      <dgm:t>
        <a:bodyPr/>
        <a:lstStyle/>
        <a:p>
          <a:r>
            <a:rPr lang="en-US" sz="3200" b="1" u="sng" dirty="0" smtClean="0"/>
            <a:t>Day 9</a:t>
          </a:r>
          <a:endParaRPr lang="en-US" sz="3200" b="1" u="sng" dirty="0"/>
        </a:p>
      </dgm:t>
    </dgm:pt>
    <dgm:pt modelId="{0D3B3194-023E-41A5-A07C-0EA5EA381990}" type="parTrans" cxnId="{CF1AC052-77BA-4522-B29C-D540C55FA1C2}">
      <dgm:prSet/>
      <dgm:spPr/>
      <dgm:t>
        <a:bodyPr/>
        <a:lstStyle/>
        <a:p>
          <a:endParaRPr lang="en-US"/>
        </a:p>
      </dgm:t>
    </dgm:pt>
    <dgm:pt modelId="{90BF4C18-2586-465B-B770-C6FF74C2A10D}" type="sibTrans" cxnId="{CF1AC052-77BA-4522-B29C-D540C55FA1C2}">
      <dgm:prSet/>
      <dgm:spPr/>
      <dgm:t>
        <a:bodyPr/>
        <a:lstStyle/>
        <a:p>
          <a:endParaRPr lang="en-US"/>
        </a:p>
      </dgm:t>
    </dgm:pt>
    <dgm:pt modelId="{83FACA31-EA31-44F4-BBEC-6E2E41DB85E1}">
      <dgm:prSet phldrT="[Text]" custT="1"/>
      <dgm:spPr>
        <a:solidFill>
          <a:schemeClr val="accent2">
            <a:lumMod val="20000"/>
            <a:lumOff val="80000"/>
            <a:alpha val="90000"/>
          </a:schemeClr>
        </a:solidFill>
      </dgm:spPr>
      <dgm:t>
        <a:bodyPr/>
        <a:lstStyle/>
        <a:p>
          <a:r>
            <a:rPr lang="en-US" sz="1800" b="0" i="0" u="none" dirty="0" smtClean="0">
              <a:latin typeface="Times New Roman" panose="02020603050405020304" pitchFamily="18" charset="0"/>
              <a:cs typeface="Times New Roman" panose="02020603050405020304" pitchFamily="18" charset="0"/>
            </a:rPr>
            <a:t>Bulk Collect and how it improves performance</a:t>
          </a:r>
          <a:endParaRPr lang="en-US" sz="1800" b="0" i="0" u="none" dirty="0">
            <a:latin typeface="Times New Roman" panose="02020603050405020304" pitchFamily="18" charset="0"/>
            <a:cs typeface="Times New Roman" panose="02020603050405020304" pitchFamily="18" charset="0"/>
          </a:endParaRPr>
        </a:p>
      </dgm:t>
    </dgm:pt>
    <dgm:pt modelId="{4B89F79A-9ACD-4985-A12D-721C0E60472F}" type="parTrans" cxnId="{E24C9C5C-9C69-44B8-9A54-86B358B4AF4D}">
      <dgm:prSet/>
      <dgm:spPr/>
      <dgm:t>
        <a:bodyPr/>
        <a:lstStyle/>
        <a:p>
          <a:endParaRPr lang="en-US"/>
        </a:p>
      </dgm:t>
    </dgm:pt>
    <dgm:pt modelId="{394F9D0E-BBC7-46CA-9447-5B3EAC1315DD}" type="sibTrans" cxnId="{E24C9C5C-9C69-44B8-9A54-86B358B4AF4D}">
      <dgm:prSet/>
      <dgm:spPr/>
      <dgm:t>
        <a:bodyPr/>
        <a:lstStyle/>
        <a:p>
          <a:endParaRPr lang="en-US"/>
        </a:p>
      </dgm:t>
    </dgm:pt>
    <dgm:pt modelId="{38CB4F36-8D87-48B7-8B2A-3E2269808B0E}">
      <dgm:prSet custT="1"/>
      <dgm:spPr/>
      <dgm:t>
        <a:bodyPr/>
        <a:lstStyle/>
        <a:p>
          <a:r>
            <a:rPr lang="en-US" sz="1800" b="0" i="0" u="none" dirty="0" smtClean="0">
              <a:latin typeface="Times New Roman" panose="02020603050405020304" pitchFamily="18" charset="0"/>
              <a:cs typeface="Times New Roman" panose="02020603050405020304" pitchFamily="18" charset="0"/>
            </a:rPr>
            <a:t>Hints</a:t>
          </a:r>
        </a:p>
      </dgm:t>
    </dgm:pt>
    <dgm:pt modelId="{3C1C7814-9551-47D4-8CE9-2F7027D691E4}" type="parTrans" cxnId="{3A6CEB55-FC21-4612-A120-422E93DF0511}">
      <dgm:prSet/>
      <dgm:spPr/>
      <dgm:t>
        <a:bodyPr/>
        <a:lstStyle/>
        <a:p>
          <a:endParaRPr lang="en-US"/>
        </a:p>
      </dgm:t>
    </dgm:pt>
    <dgm:pt modelId="{ECB4ECE9-D8C1-469A-B05D-D0470351DA6E}" type="sibTrans" cxnId="{3A6CEB55-FC21-4612-A120-422E93DF0511}">
      <dgm:prSet/>
      <dgm:spPr/>
      <dgm:t>
        <a:bodyPr/>
        <a:lstStyle/>
        <a:p>
          <a:endParaRPr lang="en-US"/>
        </a:p>
      </dgm:t>
    </dgm:pt>
    <dgm:pt modelId="{6D03BC12-40FF-478C-B3BD-8BEBF0B0AC00}">
      <dgm:prSet custT="1"/>
      <dgm:spPr/>
      <dgm:t>
        <a:bodyPr/>
        <a:lstStyle/>
        <a:p>
          <a:r>
            <a:rPr lang="en-US" sz="1800" b="0" i="0" u="none" dirty="0" err="1" smtClean="0">
              <a:latin typeface="Times New Roman" panose="02020603050405020304" pitchFamily="18" charset="0"/>
              <a:cs typeface="Times New Roman" panose="02020603050405020304" pitchFamily="18" charset="0"/>
            </a:rPr>
            <a:t>Nocopy</a:t>
          </a:r>
          <a:r>
            <a:rPr lang="en-US" sz="1800" b="0" i="0" u="none" dirty="0" smtClean="0">
              <a:latin typeface="Times New Roman" panose="02020603050405020304" pitchFamily="18" charset="0"/>
              <a:cs typeface="Times New Roman" panose="02020603050405020304" pitchFamily="18" charset="0"/>
            </a:rPr>
            <a:t> Hints</a:t>
          </a:r>
        </a:p>
      </dgm:t>
    </dgm:pt>
    <dgm:pt modelId="{37C02654-A1EB-421A-83BF-C9BEE972A1F2}" type="parTrans" cxnId="{5FCDEDD5-EB8B-4EA4-8A26-6B424A7D2479}">
      <dgm:prSet/>
      <dgm:spPr/>
      <dgm:t>
        <a:bodyPr/>
        <a:lstStyle/>
        <a:p>
          <a:endParaRPr lang="en-US"/>
        </a:p>
      </dgm:t>
    </dgm:pt>
    <dgm:pt modelId="{5EB87E3E-DA1C-49D5-BC70-32925A612B53}" type="sibTrans" cxnId="{5FCDEDD5-EB8B-4EA4-8A26-6B424A7D2479}">
      <dgm:prSet/>
      <dgm:spPr/>
      <dgm:t>
        <a:bodyPr/>
        <a:lstStyle/>
        <a:p>
          <a:endParaRPr lang="en-US"/>
        </a:p>
      </dgm:t>
    </dgm:pt>
    <dgm:pt modelId="{1BAF48FB-7E27-4830-8557-7F1F420F58F4}" type="pres">
      <dgm:prSet presAssocID="{0A23151D-ECC2-49F8-9AC3-16661800C198}" presName="Name0" presStyleCnt="0">
        <dgm:presLayoutVars>
          <dgm:dir/>
          <dgm:animLvl val="lvl"/>
          <dgm:resizeHandles val="exact"/>
        </dgm:presLayoutVars>
      </dgm:prSet>
      <dgm:spPr/>
      <dgm:t>
        <a:bodyPr/>
        <a:lstStyle/>
        <a:p>
          <a:endParaRPr lang="en-US"/>
        </a:p>
      </dgm:t>
    </dgm:pt>
    <dgm:pt modelId="{9C3FCD8D-649C-4F96-B8F4-4D348AC09554}" type="pres">
      <dgm:prSet presAssocID="{4F5C57F3-6F06-4E99-9DEA-8E28A43F54D0}" presName="linNode" presStyleCnt="0"/>
      <dgm:spPr/>
    </dgm:pt>
    <dgm:pt modelId="{FDD91986-3C8E-4A72-83F0-41E9A2F5385F}" type="pres">
      <dgm:prSet presAssocID="{4F5C57F3-6F06-4E99-9DEA-8E28A43F54D0}" presName="parentText" presStyleLbl="node1" presStyleIdx="0" presStyleCnt="1" custScaleY="35226">
        <dgm:presLayoutVars>
          <dgm:chMax val="1"/>
          <dgm:bulletEnabled val="1"/>
        </dgm:presLayoutVars>
      </dgm:prSet>
      <dgm:spPr/>
      <dgm:t>
        <a:bodyPr/>
        <a:lstStyle/>
        <a:p>
          <a:endParaRPr lang="en-US"/>
        </a:p>
      </dgm:t>
    </dgm:pt>
    <dgm:pt modelId="{8CD77802-582D-4857-A6E9-46F11B895CBF}" type="pres">
      <dgm:prSet presAssocID="{4F5C57F3-6F06-4E99-9DEA-8E28A43F54D0}" presName="descendantText" presStyleLbl="alignAccFollowNode1" presStyleIdx="0" presStyleCnt="1" custScaleY="69538" custLinFactNeighborX="457">
        <dgm:presLayoutVars>
          <dgm:bulletEnabled val="1"/>
        </dgm:presLayoutVars>
      </dgm:prSet>
      <dgm:spPr/>
      <dgm:t>
        <a:bodyPr/>
        <a:lstStyle/>
        <a:p>
          <a:endParaRPr lang="en-US"/>
        </a:p>
      </dgm:t>
    </dgm:pt>
  </dgm:ptLst>
  <dgm:cxnLst>
    <dgm:cxn modelId="{693FEAC5-C8AA-4810-B46C-67B23EB69101}" type="presOf" srcId="{4F5C57F3-6F06-4E99-9DEA-8E28A43F54D0}" destId="{FDD91986-3C8E-4A72-83F0-41E9A2F5385F}" srcOrd="0" destOrd="0" presId="urn:microsoft.com/office/officeart/2005/8/layout/vList5"/>
    <dgm:cxn modelId="{A9DC0332-3EFF-47CE-AB07-59D2F69586FA}" type="presOf" srcId="{6D03BC12-40FF-478C-B3BD-8BEBF0B0AC00}" destId="{8CD77802-582D-4857-A6E9-46F11B895CBF}" srcOrd="0" destOrd="2" presId="urn:microsoft.com/office/officeart/2005/8/layout/vList5"/>
    <dgm:cxn modelId="{E24C9C5C-9C69-44B8-9A54-86B358B4AF4D}" srcId="{4F5C57F3-6F06-4E99-9DEA-8E28A43F54D0}" destId="{83FACA31-EA31-44F4-BBEC-6E2E41DB85E1}" srcOrd="0" destOrd="0" parTransId="{4B89F79A-9ACD-4985-A12D-721C0E60472F}" sibTransId="{394F9D0E-BBC7-46CA-9447-5B3EAC1315DD}"/>
    <dgm:cxn modelId="{B3440AAD-6BA9-45F7-8C37-229AAACC8A57}" type="presOf" srcId="{0A23151D-ECC2-49F8-9AC3-16661800C198}" destId="{1BAF48FB-7E27-4830-8557-7F1F420F58F4}" srcOrd="0" destOrd="0" presId="urn:microsoft.com/office/officeart/2005/8/layout/vList5"/>
    <dgm:cxn modelId="{F2E66816-9A75-4F0D-AFFA-2B1B45B5A9DB}" type="presOf" srcId="{83FACA31-EA31-44F4-BBEC-6E2E41DB85E1}" destId="{8CD77802-582D-4857-A6E9-46F11B895CBF}" srcOrd="0" destOrd="0" presId="urn:microsoft.com/office/officeart/2005/8/layout/vList5"/>
    <dgm:cxn modelId="{3A6CEB55-FC21-4612-A120-422E93DF0511}" srcId="{4F5C57F3-6F06-4E99-9DEA-8E28A43F54D0}" destId="{38CB4F36-8D87-48B7-8B2A-3E2269808B0E}" srcOrd="1" destOrd="0" parTransId="{3C1C7814-9551-47D4-8CE9-2F7027D691E4}" sibTransId="{ECB4ECE9-D8C1-469A-B05D-D0470351DA6E}"/>
    <dgm:cxn modelId="{CF1AC052-77BA-4522-B29C-D540C55FA1C2}" srcId="{0A23151D-ECC2-49F8-9AC3-16661800C198}" destId="{4F5C57F3-6F06-4E99-9DEA-8E28A43F54D0}" srcOrd="0" destOrd="0" parTransId="{0D3B3194-023E-41A5-A07C-0EA5EA381990}" sibTransId="{90BF4C18-2586-465B-B770-C6FF74C2A10D}"/>
    <dgm:cxn modelId="{1809A4F9-71AF-454C-95B3-2B5B18B0529F}" type="presOf" srcId="{38CB4F36-8D87-48B7-8B2A-3E2269808B0E}" destId="{8CD77802-582D-4857-A6E9-46F11B895CBF}" srcOrd="0" destOrd="1" presId="urn:microsoft.com/office/officeart/2005/8/layout/vList5"/>
    <dgm:cxn modelId="{5FCDEDD5-EB8B-4EA4-8A26-6B424A7D2479}" srcId="{4F5C57F3-6F06-4E99-9DEA-8E28A43F54D0}" destId="{6D03BC12-40FF-478C-B3BD-8BEBF0B0AC00}" srcOrd="2" destOrd="0" parTransId="{37C02654-A1EB-421A-83BF-C9BEE972A1F2}" sibTransId="{5EB87E3E-DA1C-49D5-BC70-32925A612B53}"/>
    <dgm:cxn modelId="{44FC22ED-A709-4486-ADF4-8D4200528753}" type="presParOf" srcId="{1BAF48FB-7E27-4830-8557-7F1F420F58F4}" destId="{9C3FCD8D-649C-4F96-B8F4-4D348AC09554}" srcOrd="0" destOrd="0" presId="urn:microsoft.com/office/officeart/2005/8/layout/vList5"/>
    <dgm:cxn modelId="{F3014446-E5E0-47EE-8E5D-B39FF28EC50F}" type="presParOf" srcId="{9C3FCD8D-649C-4F96-B8F4-4D348AC09554}" destId="{FDD91986-3C8E-4A72-83F0-41E9A2F5385F}" srcOrd="0" destOrd="0" presId="urn:microsoft.com/office/officeart/2005/8/layout/vList5"/>
    <dgm:cxn modelId="{F2AAEB84-7B39-4BC9-9C27-AAFEFE9235CF}" type="presParOf" srcId="{9C3FCD8D-649C-4F96-B8F4-4D348AC09554}" destId="{8CD77802-582D-4857-A6E9-46F11B895CBF}"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77802-582D-4857-A6E9-46F11B895CBF}">
      <dsp:nvSpPr>
        <dsp:cNvPr id="0" name=""/>
        <dsp:cNvSpPr/>
      </dsp:nvSpPr>
      <dsp:spPr>
        <a:xfrm rot="5400000">
          <a:off x="3301861" y="-1017650"/>
          <a:ext cx="1769937"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mj-lt"/>
            </a:rPr>
            <a:t>Introduction to SQL</a:t>
          </a:r>
          <a:endParaRPr lang="en-US" sz="1800" kern="1200" dirty="0">
            <a:latin typeface="+mj-lt"/>
          </a:endParaRPr>
        </a:p>
        <a:p>
          <a:pPr marL="171450" lvl="1" indent="-171450" algn="l" defTabSz="800100">
            <a:lnSpc>
              <a:spcPct val="90000"/>
            </a:lnSpc>
            <a:spcBef>
              <a:spcPct val="0"/>
            </a:spcBef>
            <a:spcAft>
              <a:spcPct val="15000"/>
            </a:spcAft>
            <a:buChar char="••"/>
          </a:pPr>
          <a:r>
            <a:rPr lang="en-US" sz="1800" b="0" i="0" u="none" kern="1200" dirty="0" smtClean="0">
              <a:latin typeface="+mj-lt"/>
            </a:rPr>
            <a:t>SQL OPERATORS</a:t>
          </a:r>
          <a:endParaRPr lang="en-US" sz="1800" kern="1200" dirty="0">
            <a:latin typeface="+mj-lt"/>
          </a:endParaRPr>
        </a:p>
        <a:p>
          <a:pPr marL="171450" lvl="1" indent="-171450" algn="l" defTabSz="800100">
            <a:lnSpc>
              <a:spcPct val="90000"/>
            </a:lnSpc>
            <a:spcBef>
              <a:spcPct val="0"/>
            </a:spcBef>
            <a:spcAft>
              <a:spcPct val="15000"/>
            </a:spcAft>
            <a:buChar char="••"/>
          </a:pPr>
          <a:r>
            <a:rPr lang="en-US" sz="1800" b="0" i="0" u="none" kern="1200" dirty="0" smtClean="0">
              <a:latin typeface="+mj-lt"/>
            </a:rPr>
            <a:t>Aggregate Functions, Group by Clause, Order by clause</a:t>
          </a:r>
          <a:endParaRPr lang="en-US" sz="1800" kern="1200" dirty="0">
            <a:latin typeface="+mj-lt"/>
          </a:endParaRPr>
        </a:p>
        <a:p>
          <a:pPr marL="171450" lvl="1" indent="-171450" algn="l" defTabSz="800100">
            <a:lnSpc>
              <a:spcPct val="90000"/>
            </a:lnSpc>
            <a:spcBef>
              <a:spcPct val="0"/>
            </a:spcBef>
            <a:spcAft>
              <a:spcPct val="15000"/>
            </a:spcAft>
            <a:buChar char="••"/>
          </a:pPr>
          <a:r>
            <a:rPr lang="en-US" sz="1800" b="0" i="0" u="none" kern="1200" dirty="0" smtClean="0">
              <a:latin typeface="+mj-lt"/>
            </a:rPr>
            <a:t>DML Operations</a:t>
          </a:r>
          <a:endParaRPr lang="en-US" sz="1800" kern="1200" dirty="0">
            <a:latin typeface="+mj-lt"/>
          </a:endParaRPr>
        </a:p>
      </dsp:txBody>
      <dsp:txXfrm rot="5400000">
        <a:off x="3301861" y="-1017650"/>
        <a:ext cx="1769937" cy="3950208"/>
      </dsp:txXfrm>
    </dsp:sp>
    <dsp:sp modelId="{FDD91986-3C8E-4A72-83F0-41E9A2F5385F}">
      <dsp:nvSpPr>
        <dsp:cNvPr id="0" name=""/>
        <dsp:cNvSpPr/>
      </dsp:nvSpPr>
      <dsp:spPr>
        <a:xfrm>
          <a:off x="20541" y="196915"/>
          <a:ext cx="2221992" cy="1548205"/>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smtClean="0"/>
            <a:t>Day 1</a:t>
          </a:r>
          <a:endParaRPr lang="en-US" sz="3200" b="1" u="sng" kern="1200" dirty="0"/>
        </a:p>
      </dsp:txBody>
      <dsp:txXfrm>
        <a:off x="20541" y="196915"/>
        <a:ext cx="2221992" cy="1548205"/>
      </dsp:txXfrm>
    </dsp:sp>
    <dsp:sp modelId="{BED8BD45-8F1A-4831-B9AD-EAEB6296C18B}">
      <dsp:nvSpPr>
        <dsp:cNvPr id="0" name=""/>
        <dsp:cNvSpPr/>
      </dsp:nvSpPr>
      <dsp:spPr>
        <a:xfrm rot="5400000">
          <a:off x="3308646" y="906538"/>
          <a:ext cx="1776898"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t>Merge Clause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With Clause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Understanding ROLLUP and CUBE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Understanding Joins</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Constraints</a:t>
          </a:r>
          <a:endParaRPr lang="en-US" sz="1800" kern="1200" dirty="0"/>
        </a:p>
      </dsp:txBody>
      <dsp:txXfrm rot="5400000">
        <a:off x="3308646" y="906538"/>
        <a:ext cx="1776898" cy="3950208"/>
      </dsp:txXfrm>
    </dsp:sp>
    <dsp:sp modelId="{0CB38C75-06FC-413B-8C48-6D28859139A8}">
      <dsp:nvSpPr>
        <dsp:cNvPr id="0" name=""/>
        <dsp:cNvSpPr/>
      </dsp:nvSpPr>
      <dsp:spPr>
        <a:xfrm>
          <a:off x="0" y="2054439"/>
          <a:ext cx="2221992" cy="1654405"/>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2</a:t>
          </a:r>
          <a:endParaRPr lang="en-US" sz="3200" b="1" u="sng" kern="1200" dirty="0"/>
        </a:p>
      </dsp:txBody>
      <dsp:txXfrm>
        <a:off x="0" y="2054439"/>
        <a:ext cx="2221992" cy="16544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77802-582D-4857-A6E9-46F11B895CBF}">
      <dsp:nvSpPr>
        <dsp:cNvPr id="0" name=""/>
        <dsp:cNvSpPr/>
      </dsp:nvSpPr>
      <dsp:spPr>
        <a:xfrm rot="5400000">
          <a:off x="3300237" y="-1042885"/>
          <a:ext cx="1837651" cy="3980619"/>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Selecting from Table</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Subquerries and Inline Views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Regular Experession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Listagg Function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Case Expression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Analytical Functions</a:t>
          </a:r>
          <a:endParaRPr lang="en-US" sz="1800" kern="1200" dirty="0">
            <a:latin typeface="Times New Roman" panose="02020603050405020304" pitchFamily="18" charset="0"/>
            <a:cs typeface="Times New Roman" panose="02020603050405020304" pitchFamily="18" charset="0"/>
          </a:endParaRPr>
        </a:p>
      </dsp:txBody>
      <dsp:txXfrm rot="5400000">
        <a:off x="3300237" y="-1042885"/>
        <a:ext cx="1837651" cy="3980619"/>
      </dsp:txXfrm>
    </dsp:sp>
    <dsp:sp modelId="{FDD91986-3C8E-4A72-83F0-41E9A2F5385F}">
      <dsp:nvSpPr>
        <dsp:cNvPr id="0" name=""/>
        <dsp:cNvSpPr/>
      </dsp:nvSpPr>
      <dsp:spPr>
        <a:xfrm>
          <a:off x="0" y="288308"/>
          <a:ext cx="2239098" cy="1261623"/>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3</a:t>
          </a:r>
          <a:endParaRPr lang="en-US" sz="3200" b="1" u="sng" kern="1200" dirty="0"/>
        </a:p>
      </dsp:txBody>
      <dsp:txXfrm>
        <a:off x="0" y="288308"/>
        <a:ext cx="2239098" cy="1261623"/>
      </dsp:txXfrm>
    </dsp:sp>
    <dsp:sp modelId="{BED8BD45-8F1A-4831-B9AD-EAEB6296C18B}">
      <dsp:nvSpPr>
        <dsp:cNvPr id="0" name=""/>
        <dsp:cNvSpPr/>
      </dsp:nvSpPr>
      <dsp:spPr>
        <a:xfrm rot="5400000">
          <a:off x="3366697" y="896751"/>
          <a:ext cx="1725421" cy="3980619"/>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Understanding Oracle Architecture in Brief</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Tablespace Logic</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Index Logic</a:t>
          </a:r>
          <a:endParaRPr lang="en-US" sz="1800" kern="1200" dirty="0">
            <a:latin typeface="Times New Roman" panose="02020603050405020304" pitchFamily="18" charset="0"/>
            <a:cs typeface="Times New Roman" panose="02020603050405020304" pitchFamily="18" charset="0"/>
          </a:endParaRPr>
        </a:p>
      </dsp:txBody>
      <dsp:txXfrm rot="5400000">
        <a:off x="3366697" y="896751"/>
        <a:ext cx="1725421" cy="3980619"/>
      </dsp:txXfrm>
    </dsp:sp>
    <dsp:sp modelId="{0CB38C75-06FC-413B-8C48-6D28859139A8}">
      <dsp:nvSpPr>
        <dsp:cNvPr id="0" name=""/>
        <dsp:cNvSpPr/>
      </dsp:nvSpPr>
      <dsp:spPr>
        <a:xfrm>
          <a:off x="0" y="2239025"/>
          <a:ext cx="2239098" cy="1296071"/>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smtClean="0"/>
            <a:t>Day 4</a:t>
          </a:r>
          <a:endParaRPr lang="en-US" sz="3200" b="1" u="sng" kern="1200" dirty="0"/>
        </a:p>
      </dsp:txBody>
      <dsp:txXfrm>
        <a:off x="0" y="2239025"/>
        <a:ext cx="2239098" cy="129607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77802-582D-4857-A6E9-46F11B895CBF}">
      <dsp:nvSpPr>
        <dsp:cNvPr id="0" name=""/>
        <dsp:cNvSpPr/>
      </dsp:nvSpPr>
      <dsp:spPr>
        <a:xfrm rot="5400000">
          <a:off x="3420227" y="-1196128"/>
          <a:ext cx="1553737"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Functions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Procedure</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Packages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Views and its types</a:t>
          </a:r>
          <a:endParaRPr lang="en-US" sz="1800" kern="1200" dirty="0">
            <a:latin typeface="Times New Roman" panose="02020603050405020304" pitchFamily="18" charset="0"/>
            <a:cs typeface="Times New Roman" panose="02020603050405020304" pitchFamily="18" charset="0"/>
          </a:endParaRPr>
        </a:p>
      </dsp:txBody>
      <dsp:txXfrm rot="5400000">
        <a:off x="3420227" y="-1196128"/>
        <a:ext cx="1553737" cy="3950208"/>
      </dsp:txXfrm>
    </dsp:sp>
    <dsp:sp modelId="{FDD91986-3C8E-4A72-83F0-41E9A2F5385F}">
      <dsp:nvSpPr>
        <dsp:cNvPr id="0" name=""/>
        <dsp:cNvSpPr/>
      </dsp:nvSpPr>
      <dsp:spPr>
        <a:xfrm>
          <a:off x="0" y="128784"/>
          <a:ext cx="2221992" cy="1300382"/>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smtClean="0"/>
            <a:t>Day 5</a:t>
          </a:r>
          <a:endParaRPr lang="en-US" sz="3200" b="1" u="sng" kern="1200" dirty="0"/>
        </a:p>
      </dsp:txBody>
      <dsp:txXfrm>
        <a:off x="0" y="128784"/>
        <a:ext cx="2221992" cy="1300382"/>
      </dsp:txXfrm>
    </dsp:sp>
    <dsp:sp modelId="{BED8BD45-8F1A-4831-B9AD-EAEB6296C18B}">
      <dsp:nvSpPr>
        <dsp:cNvPr id="0" name=""/>
        <dsp:cNvSpPr/>
      </dsp:nvSpPr>
      <dsp:spPr>
        <a:xfrm rot="5400000">
          <a:off x="3204191" y="697758"/>
          <a:ext cx="1985809"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Error Handling and Exception</a:t>
          </a: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Autonomous Transaction</a:t>
          </a: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Transactions Processing, Locking in Oracle</a:t>
          </a:r>
        </a:p>
      </dsp:txBody>
      <dsp:txXfrm rot="5400000">
        <a:off x="3204191" y="697758"/>
        <a:ext cx="1985809" cy="3950208"/>
      </dsp:txXfrm>
    </dsp:sp>
    <dsp:sp modelId="{0CB38C75-06FC-413B-8C48-6D28859139A8}">
      <dsp:nvSpPr>
        <dsp:cNvPr id="0" name=""/>
        <dsp:cNvSpPr/>
      </dsp:nvSpPr>
      <dsp:spPr>
        <a:xfrm>
          <a:off x="0" y="1971809"/>
          <a:ext cx="2221992" cy="1402105"/>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smtClean="0"/>
            <a:t>Day 6</a:t>
          </a:r>
          <a:endParaRPr lang="en-US" sz="3200" b="1" u="sng" kern="1200" dirty="0"/>
        </a:p>
      </dsp:txBody>
      <dsp:txXfrm>
        <a:off x="0" y="1971809"/>
        <a:ext cx="2221992" cy="140210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77802-582D-4857-A6E9-46F11B895CBF}">
      <dsp:nvSpPr>
        <dsp:cNvPr id="0" name=""/>
        <dsp:cNvSpPr/>
      </dsp:nvSpPr>
      <dsp:spPr>
        <a:xfrm rot="5400000">
          <a:off x="3420227" y="-1135164"/>
          <a:ext cx="1553737"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Partitioning</a:t>
          </a:r>
          <a:endParaRPr lang="en-US" sz="1800" b="0" i="0" u="none"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Flashback in Oracle</a:t>
          </a:r>
          <a:endParaRPr lang="en-US" sz="1800" b="0" i="0" u="none"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Collections</a:t>
          </a:r>
          <a:endParaRPr lang="en-US" sz="1800" b="0" i="0" u="none" kern="1200" dirty="0">
            <a:latin typeface="Times New Roman" panose="02020603050405020304" pitchFamily="18" charset="0"/>
            <a:cs typeface="Times New Roman" panose="02020603050405020304" pitchFamily="18" charset="0"/>
          </a:endParaRPr>
        </a:p>
      </dsp:txBody>
      <dsp:txXfrm rot="5400000">
        <a:off x="3420227" y="-1135164"/>
        <a:ext cx="1553737" cy="3950208"/>
      </dsp:txXfrm>
    </dsp:sp>
    <dsp:sp modelId="{FDD91986-3C8E-4A72-83F0-41E9A2F5385F}">
      <dsp:nvSpPr>
        <dsp:cNvPr id="0" name=""/>
        <dsp:cNvSpPr/>
      </dsp:nvSpPr>
      <dsp:spPr>
        <a:xfrm>
          <a:off x="0" y="128784"/>
          <a:ext cx="2221992" cy="1300382"/>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7</a:t>
          </a:r>
          <a:endParaRPr lang="en-US" sz="3200" b="1" u="sng" kern="1200" dirty="0"/>
        </a:p>
      </dsp:txBody>
      <dsp:txXfrm>
        <a:off x="0" y="128784"/>
        <a:ext cx="2221992" cy="1300382"/>
      </dsp:txXfrm>
    </dsp:sp>
    <dsp:sp modelId="{BED8BD45-8F1A-4831-B9AD-EAEB6296C18B}">
      <dsp:nvSpPr>
        <dsp:cNvPr id="0" name=""/>
        <dsp:cNvSpPr/>
      </dsp:nvSpPr>
      <dsp:spPr>
        <a:xfrm rot="5400000">
          <a:off x="3204191" y="697758"/>
          <a:ext cx="1985809"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Understanding Explain Plan</a:t>
          </a: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Understanding Statistics</a:t>
          </a:r>
          <a:endParaRPr lang="en-US" sz="1800" b="0" i="0" u="none"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AWR and ASH reports</a:t>
          </a:r>
          <a:endParaRPr lang="en-US" sz="1800" b="0" i="0" u="none"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Optimizer Mode</a:t>
          </a:r>
          <a:endParaRPr lang="en-US" sz="1800" b="0" i="0" u="none" kern="1200" dirty="0">
            <a:latin typeface="Times New Roman" panose="02020603050405020304" pitchFamily="18" charset="0"/>
            <a:cs typeface="Times New Roman" panose="02020603050405020304" pitchFamily="18" charset="0"/>
          </a:endParaRPr>
        </a:p>
      </dsp:txBody>
      <dsp:txXfrm rot="5400000">
        <a:off x="3204191" y="697758"/>
        <a:ext cx="1985809" cy="3950208"/>
      </dsp:txXfrm>
    </dsp:sp>
    <dsp:sp modelId="{0CB38C75-06FC-413B-8C48-6D28859139A8}">
      <dsp:nvSpPr>
        <dsp:cNvPr id="0" name=""/>
        <dsp:cNvSpPr/>
      </dsp:nvSpPr>
      <dsp:spPr>
        <a:xfrm>
          <a:off x="0" y="1971809"/>
          <a:ext cx="2221992" cy="1402105"/>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8</a:t>
          </a:r>
          <a:endParaRPr lang="en-US" sz="3200" b="1" u="sng" kern="1200" dirty="0"/>
        </a:p>
      </dsp:txBody>
      <dsp:txXfrm>
        <a:off x="0" y="1971809"/>
        <a:ext cx="2221992" cy="140210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D77802-582D-4857-A6E9-46F11B895CBF}">
      <dsp:nvSpPr>
        <dsp:cNvPr id="0" name=""/>
        <dsp:cNvSpPr/>
      </dsp:nvSpPr>
      <dsp:spPr>
        <a:xfrm rot="5400000">
          <a:off x="3176869" y="-141167"/>
          <a:ext cx="2040452" cy="3950208"/>
        </a:xfrm>
        <a:prstGeom prst="round2SameRect">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Bulk Collect and how it improves performance</a:t>
          </a:r>
          <a:endParaRPr lang="en-US" sz="1800" b="0" i="0" u="none"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Hints</a:t>
          </a:r>
        </a:p>
        <a:p>
          <a:pPr marL="171450" lvl="1" indent="-171450" algn="l" defTabSz="800100">
            <a:lnSpc>
              <a:spcPct val="90000"/>
            </a:lnSpc>
            <a:spcBef>
              <a:spcPct val="0"/>
            </a:spcBef>
            <a:spcAft>
              <a:spcPct val="15000"/>
            </a:spcAft>
            <a:buChar char="••"/>
          </a:pPr>
          <a:r>
            <a:rPr lang="en-US" sz="1800" b="0" i="0" u="none" kern="1200" dirty="0" err="1" smtClean="0">
              <a:latin typeface="Times New Roman" panose="02020603050405020304" pitchFamily="18" charset="0"/>
              <a:cs typeface="Times New Roman" panose="02020603050405020304" pitchFamily="18" charset="0"/>
            </a:rPr>
            <a:t>Nocopy</a:t>
          </a:r>
          <a:r>
            <a:rPr lang="en-US" sz="1800" b="0" i="0" u="none" kern="1200" dirty="0" smtClean="0">
              <a:latin typeface="Times New Roman" panose="02020603050405020304" pitchFamily="18" charset="0"/>
              <a:cs typeface="Times New Roman" panose="02020603050405020304" pitchFamily="18" charset="0"/>
            </a:rPr>
            <a:t> Hints</a:t>
          </a:r>
        </a:p>
      </dsp:txBody>
      <dsp:txXfrm rot="5400000">
        <a:off x="3176869" y="-141167"/>
        <a:ext cx="2040452" cy="3950208"/>
      </dsp:txXfrm>
    </dsp:sp>
    <dsp:sp modelId="{FDD91986-3C8E-4A72-83F0-41E9A2F5385F}">
      <dsp:nvSpPr>
        <dsp:cNvPr id="0" name=""/>
        <dsp:cNvSpPr/>
      </dsp:nvSpPr>
      <dsp:spPr>
        <a:xfrm>
          <a:off x="0" y="1187914"/>
          <a:ext cx="2221992" cy="1292045"/>
        </a:xfrm>
        <a:prstGeom prst="roundRect">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9</a:t>
          </a:r>
          <a:endParaRPr lang="en-US" sz="3200" b="1" u="sng" kern="1200" dirty="0"/>
        </a:p>
      </dsp:txBody>
      <dsp:txXfrm>
        <a:off x="0" y="1187914"/>
        <a:ext cx="2221992" cy="129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 xmlns:p14="http://schemas.microsoft.com/office/powerpoint/2010/main" val="47744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11</a:t>
            </a:fld>
            <a:endParaRPr lang="en-US" dirty="0"/>
          </a:p>
        </p:txBody>
      </p:sp>
    </p:spTree>
    <p:extLst>
      <p:ext uri="{BB962C8B-B14F-4D97-AF65-F5344CB8AC3E}">
        <p14:creationId xmlns="" xmlns:p14="http://schemas.microsoft.com/office/powerpoint/2010/main" val="1955821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12</a:t>
            </a:fld>
            <a:endParaRPr lang="en-US"/>
          </a:p>
        </p:txBody>
      </p:sp>
    </p:spTree>
    <p:extLst>
      <p:ext uri="{BB962C8B-B14F-4D97-AF65-F5344CB8AC3E}">
        <p14:creationId xmlns="" xmlns:p14="http://schemas.microsoft.com/office/powerpoint/2010/main" val="1897503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13</a:t>
            </a:fld>
            <a:endParaRPr lang="en-US" dirty="0"/>
          </a:p>
        </p:txBody>
      </p:sp>
    </p:spTree>
    <p:extLst>
      <p:ext uri="{BB962C8B-B14F-4D97-AF65-F5344CB8AC3E}">
        <p14:creationId xmlns="" xmlns:p14="http://schemas.microsoft.com/office/powerpoint/2010/main" val="56668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14</a:t>
            </a:fld>
            <a:endParaRPr lang="en-US" dirty="0"/>
          </a:p>
        </p:txBody>
      </p:sp>
    </p:spTree>
    <p:extLst>
      <p:ext uri="{BB962C8B-B14F-4D97-AF65-F5344CB8AC3E}">
        <p14:creationId xmlns="" xmlns:p14="http://schemas.microsoft.com/office/powerpoint/2010/main" val="913390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15</a:t>
            </a:fld>
            <a:endParaRPr lang="en-US" dirty="0"/>
          </a:p>
        </p:txBody>
      </p:sp>
    </p:spTree>
    <p:extLst>
      <p:ext uri="{BB962C8B-B14F-4D97-AF65-F5344CB8AC3E}">
        <p14:creationId xmlns="" xmlns:p14="http://schemas.microsoft.com/office/powerpoint/2010/main" val="299443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16</a:t>
            </a:fld>
            <a:endParaRPr lang="en-US" dirty="0"/>
          </a:p>
        </p:txBody>
      </p:sp>
    </p:spTree>
    <p:extLst>
      <p:ext uri="{BB962C8B-B14F-4D97-AF65-F5344CB8AC3E}">
        <p14:creationId xmlns="" xmlns:p14="http://schemas.microsoft.com/office/powerpoint/2010/main" val="222468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17</a:t>
            </a:fld>
            <a:endParaRPr lang="en-US" dirty="0"/>
          </a:p>
        </p:txBody>
      </p:sp>
    </p:spTree>
    <p:extLst>
      <p:ext uri="{BB962C8B-B14F-4D97-AF65-F5344CB8AC3E}">
        <p14:creationId xmlns="" xmlns:p14="http://schemas.microsoft.com/office/powerpoint/2010/main" val="173943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18</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19</a:t>
            </a:fld>
            <a:endParaRPr lang="en-US" dirty="0"/>
          </a:p>
        </p:txBody>
      </p:sp>
    </p:spTree>
    <p:extLst>
      <p:ext uri="{BB962C8B-B14F-4D97-AF65-F5344CB8AC3E}">
        <p14:creationId xmlns="" xmlns:p14="http://schemas.microsoft.com/office/powerpoint/2010/main" val="2461400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 xmlns:p14="http://schemas.microsoft.com/office/powerpoint/2010/main" val="380251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2</a:t>
            </a:fld>
            <a:endParaRPr lang="en-US"/>
          </a:p>
        </p:txBody>
      </p:sp>
    </p:spTree>
    <p:extLst>
      <p:ext uri="{BB962C8B-B14F-4D97-AF65-F5344CB8AC3E}">
        <p14:creationId xmlns="" xmlns:p14="http://schemas.microsoft.com/office/powerpoint/2010/main" val="260126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21</a:t>
            </a:fld>
            <a:endParaRPr lang="en-US" dirty="0"/>
          </a:p>
        </p:txBody>
      </p:sp>
    </p:spTree>
    <p:extLst>
      <p:ext uri="{BB962C8B-B14F-4D97-AF65-F5344CB8AC3E}">
        <p14:creationId xmlns="" xmlns:p14="http://schemas.microsoft.com/office/powerpoint/2010/main" val="1884965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22</a:t>
            </a:fld>
            <a:endParaRPr lang="en-US" dirty="0"/>
          </a:p>
        </p:txBody>
      </p:sp>
    </p:spTree>
    <p:extLst>
      <p:ext uri="{BB962C8B-B14F-4D97-AF65-F5344CB8AC3E}">
        <p14:creationId xmlns="" xmlns:p14="http://schemas.microsoft.com/office/powerpoint/2010/main" val="541548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23</a:t>
            </a:fld>
            <a:endParaRPr lang="en-US" dirty="0"/>
          </a:p>
        </p:txBody>
      </p:sp>
    </p:spTree>
    <p:extLst>
      <p:ext uri="{BB962C8B-B14F-4D97-AF65-F5344CB8AC3E}">
        <p14:creationId xmlns="" xmlns:p14="http://schemas.microsoft.com/office/powerpoint/2010/main" val="2696214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24</a:t>
            </a:fld>
            <a:endParaRPr lang="en-US" dirty="0"/>
          </a:p>
        </p:txBody>
      </p:sp>
    </p:spTree>
    <p:extLst>
      <p:ext uri="{BB962C8B-B14F-4D97-AF65-F5344CB8AC3E}">
        <p14:creationId xmlns="" xmlns:p14="http://schemas.microsoft.com/office/powerpoint/2010/main" val="1343982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25</a:t>
            </a:fld>
            <a:endParaRPr lang="en-US" dirty="0"/>
          </a:p>
        </p:txBody>
      </p:sp>
    </p:spTree>
    <p:extLst>
      <p:ext uri="{BB962C8B-B14F-4D97-AF65-F5344CB8AC3E}">
        <p14:creationId xmlns="" xmlns:p14="http://schemas.microsoft.com/office/powerpoint/2010/main" val="541548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26</a:t>
            </a:fld>
            <a:endParaRPr lang="en-US" dirty="0"/>
          </a:p>
        </p:txBody>
      </p:sp>
    </p:spTree>
    <p:extLst>
      <p:ext uri="{BB962C8B-B14F-4D97-AF65-F5344CB8AC3E}">
        <p14:creationId xmlns="" xmlns:p14="http://schemas.microsoft.com/office/powerpoint/2010/main" val="2407986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27</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28</a:t>
            </a:fld>
            <a:endParaRPr lang="en-US" dirty="0"/>
          </a:p>
        </p:txBody>
      </p:sp>
    </p:spTree>
    <p:extLst>
      <p:ext uri="{BB962C8B-B14F-4D97-AF65-F5344CB8AC3E}">
        <p14:creationId xmlns="" xmlns:p14="http://schemas.microsoft.com/office/powerpoint/2010/main" val="3399099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30</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31</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3</a:t>
            </a:fld>
            <a:endParaRPr lang="en-US"/>
          </a:p>
        </p:txBody>
      </p:sp>
    </p:spTree>
    <p:extLst>
      <p:ext uri="{BB962C8B-B14F-4D97-AF65-F5344CB8AC3E}">
        <p14:creationId xmlns="" xmlns:p14="http://schemas.microsoft.com/office/powerpoint/2010/main" val="3406237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32</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33</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34</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35</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36</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37</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38</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39</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40</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41</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4</a:t>
            </a:fld>
            <a:endParaRPr lang="en-US"/>
          </a:p>
        </p:txBody>
      </p:sp>
    </p:spTree>
    <p:extLst>
      <p:ext uri="{BB962C8B-B14F-4D97-AF65-F5344CB8AC3E}">
        <p14:creationId xmlns="" xmlns:p14="http://schemas.microsoft.com/office/powerpoint/2010/main" val="412289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42</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43</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44</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45</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46</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47</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48</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49</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50</a:t>
            </a:fld>
            <a:endParaRPr lang="en-US" dirty="0"/>
          </a:p>
        </p:txBody>
      </p:sp>
    </p:spTree>
    <p:extLst>
      <p:ext uri="{BB962C8B-B14F-4D97-AF65-F5344CB8AC3E}">
        <p14:creationId xmlns="" xmlns:p14="http://schemas.microsoft.com/office/powerpoint/2010/main" val="3045539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60</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5</a:t>
            </a:fld>
            <a:endParaRPr lang="en-US"/>
          </a:p>
        </p:txBody>
      </p:sp>
    </p:spTree>
    <p:extLst>
      <p:ext uri="{BB962C8B-B14F-4D97-AF65-F5344CB8AC3E}">
        <p14:creationId xmlns="" xmlns:p14="http://schemas.microsoft.com/office/powerpoint/2010/main" val="4122892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61</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62</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63</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64</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65</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66</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67</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68</a:t>
            </a:fld>
            <a:endParaRPr lang="en-US" dirty="0"/>
          </a:p>
        </p:txBody>
      </p:sp>
    </p:spTree>
    <p:extLst>
      <p:ext uri="{BB962C8B-B14F-4D97-AF65-F5344CB8AC3E}">
        <p14:creationId xmlns="" xmlns:p14="http://schemas.microsoft.com/office/powerpoint/2010/main" val="2599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5E05F-43F8-4FC2-B6B7-9963A2C86AEE}" type="slidenum">
              <a:rPr lang="en-US" smtClean="0"/>
              <a:pPr/>
              <a:t>6</a:t>
            </a:fld>
            <a:endParaRPr lang="en-US"/>
          </a:p>
        </p:txBody>
      </p:sp>
    </p:spTree>
    <p:extLst>
      <p:ext uri="{BB962C8B-B14F-4D97-AF65-F5344CB8AC3E}">
        <p14:creationId xmlns="" xmlns:p14="http://schemas.microsoft.com/office/powerpoint/2010/main" val="41228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 xmlns:p14="http://schemas.microsoft.com/office/powerpoint/2010/main" val="310343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9</a:t>
            </a:fld>
            <a:endParaRPr lang="en-US" dirty="0"/>
          </a:p>
        </p:txBody>
      </p:sp>
    </p:spTree>
    <p:extLst>
      <p:ext uri="{BB962C8B-B14F-4D97-AF65-F5344CB8AC3E}">
        <p14:creationId xmlns="" xmlns:p14="http://schemas.microsoft.com/office/powerpoint/2010/main" val="310343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10</a:t>
            </a:fld>
            <a:endParaRPr lang="en-US" dirty="0"/>
          </a:p>
        </p:txBody>
      </p:sp>
    </p:spTree>
    <p:extLst>
      <p:ext uri="{BB962C8B-B14F-4D97-AF65-F5344CB8AC3E}">
        <p14:creationId xmlns="" xmlns:p14="http://schemas.microsoft.com/office/powerpoint/2010/main" val="3103436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l="1067" r="1385" b="26659"/>
          <a:stretch/>
        </p:blipFill>
        <p:spPr bwMode="auto">
          <a:xfrm flipH="1">
            <a:off x="-1" y="0"/>
            <a:ext cx="9144000" cy="51435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lvl="0" indent="0" defTabSz="914400" eaLnBrk="1" latinLnBrk="0" hangingPunct="1">
              <a:lnSpc>
                <a:spcPct val="100000"/>
              </a:lnSpc>
              <a:buClrTx/>
              <a:buSzTx/>
              <a:buFontTx/>
              <a:buNone/>
              <a:tabLst/>
            </a:pPr>
            <a:endParaRPr kumimoji="0" lang="en-IN" sz="1400" b="0" i="0" u="none" strike="noStrike" cap="none" normalizeH="0" baseline="0" dirty="0" smtClean="0">
              <a:ln>
                <a:noFill/>
              </a:ln>
              <a:effectLst/>
              <a:ea typeface="+mj-ea"/>
            </a:endParaRPr>
          </a:p>
        </p:txBody>
      </p:sp>
      <p:sp>
        <p:nvSpPr>
          <p:cNvPr id="21" name="TextBox 20"/>
          <p:cNvSpPr txBox="1"/>
          <p:nvPr userDrawn="1"/>
        </p:nvSpPr>
        <p:spPr>
          <a:xfrm>
            <a:off x="5003800" y="4705350"/>
            <a:ext cx="4138501" cy="230832"/>
          </a:xfrm>
          <a:prstGeom prst="rect">
            <a:avLst/>
          </a:prstGeom>
          <a:noFill/>
        </p:spPr>
        <p:txBody>
          <a:bodyPr wrap="square" rtlCol="0">
            <a:spAutoFit/>
          </a:bodyPr>
          <a:lstStyle/>
          <a:p>
            <a:r>
              <a:rPr lang="en-US" sz="900" dirty="0" smtClean="0">
                <a:solidFill>
                  <a:srgbClr val="FFFFFF"/>
                </a:solidFill>
                <a:latin typeface="Calibri Light"/>
                <a:cs typeface="Calibri Light"/>
              </a:rPr>
              <a:t>©Larsen &amp; Toubro </a:t>
            </a:r>
            <a:r>
              <a:rPr lang="en-US" sz="900" dirty="0" err="1" smtClean="0">
                <a:solidFill>
                  <a:srgbClr val="FFFFFF"/>
                </a:solidFill>
                <a:latin typeface="Calibri Light"/>
                <a:cs typeface="Calibri Light"/>
              </a:rPr>
              <a:t>Infotech</a:t>
            </a:r>
            <a:r>
              <a:rPr lang="en-US" sz="900" dirty="0" smtClean="0">
                <a:solidFill>
                  <a:srgbClr val="FFFFFF"/>
                </a:solidFill>
                <a:latin typeface="Calibri Light"/>
                <a:cs typeface="Calibri Light"/>
              </a:rPr>
              <a:t> Ltd. Privileged and Confidential</a:t>
            </a:r>
            <a:endParaRPr lang="en-US" sz="900" dirty="0">
              <a:solidFill>
                <a:srgbClr val="FFFFFF"/>
              </a:solidFill>
              <a:latin typeface="Calibri Light"/>
              <a:cs typeface="Calibri Light"/>
            </a:endParaRPr>
          </a:p>
        </p:txBody>
      </p:sp>
      <p:pic>
        <p:nvPicPr>
          <p:cNvPr id="22" name="Picture 21" descr="LNT InfotechWhite.ai"/>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smtClean="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smtClean="0"/>
              <a:t>Click to Edit Master Title Style</a:t>
            </a:r>
          </a:p>
        </p:txBody>
      </p:sp>
      <p:sp>
        <p:nvSpPr>
          <p:cNvPr id="8" name="TextBox 7"/>
          <p:cNvSpPr txBox="1"/>
          <p:nvPr userDrawn="1"/>
        </p:nvSpPr>
        <p:spPr>
          <a:xfrm>
            <a:off x="355600" y="4705350"/>
            <a:ext cx="4138501" cy="230832"/>
          </a:xfrm>
          <a:prstGeom prst="rect">
            <a:avLst/>
          </a:prstGeom>
          <a:noFill/>
        </p:spPr>
        <p:txBody>
          <a:bodyPr wrap="square" rtlCol="0">
            <a:spAutoFit/>
          </a:bodyPr>
          <a:lstStyle/>
          <a:p>
            <a:pPr algn="l"/>
            <a:r>
              <a:rPr lang="en-US" sz="900" dirty="0" smtClean="0">
                <a:solidFill>
                  <a:srgbClr val="FFFFFF"/>
                </a:solidFill>
                <a:latin typeface="Calibri Light"/>
                <a:cs typeface="Calibri Light"/>
              </a:rPr>
              <a:t>www.LnTInfotech.com</a:t>
            </a:r>
            <a:endParaRPr lang="en-US" sz="900" dirty="0">
              <a:solidFill>
                <a:srgbClr val="FFFFFF"/>
              </a:solidFill>
              <a:latin typeface="Calibri Light"/>
              <a:cs typeface="Calibri Light"/>
            </a:endParaRPr>
          </a:p>
        </p:txBody>
      </p:sp>
    </p:spTree>
    <p:extLst>
      <p:ext uri="{BB962C8B-B14F-4D97-AF65-F5344CB8AC3E}">
        <p14:creationId xmlns="" xmlns:p14="http://schemas.microsoft.com/office/powerpoint/2010/main" val="23197057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noFill/>
          <a:ln>
            <a:noFill/>
          </a:ln>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41161092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36234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721"/>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4683919"/>
            <a:ext cx="2133600" cy="357188"/>
          </a:xfrm>
          <a:prstGeom prst="rect">
            <a:avLst/>
          </a:prstGeom>
          <a:ln/>
        </p:spPr>
        <p:txBody>
          <a:bodyPr/>
          <a:lstStyle>
            <a:lvl1pPr>
              <a:defRPr/>
            </a:lvl1pPr>
          </a:lstStyle>
          <a:p>
            <a:fld id="{D743B24A-7439-4657-B668-E04823A0FBB6}" type="slidenum">
              <a:rPr lang="en-US" altLang="en-US"/>
              <a:pPr/>
              <a:t>‹#›</a:t>
            </a:fld>
            <a:endParaRPr lang="en-US" altLang="en-US"/>
          </a:p>
        </p:txBody>
      </p:sp>
    </p:spTree>
    <p:extLst>
      <p:ext uri="{BB962C8B-B14F-4D97-AF65-F5344CB8AC3E}">
        <p14:creationId xmlns="" xmlns:p14="http://schemas.microsoft.com/office/powerpoint/2010/main" val="247830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smtClean="0">
                <a:solidFill>
                  <a:srgbClr val="7C7C7C"/>
                </a:solidFill>
                <a:latin typeface="Calibri Light"/>
                <a:cs typeface="Calibri Light"/>
              </a:rPr>
              <a:t>©Larsen &amp; Toubro Infotech Ltd. Privileged and Confidential</a:t>
            </a:r>
            <a:endParaRPr lang="en-US" sz="900" dirty="0">
              <a:solidFill>
                <a:srgbClr val="7C7C7C"/>
              </a:solidFill>
              <a:latin typeface="Calibri Light"/>
              <a:cs typeface="Calibri Light"/>
            </a:endParaRPr>
          </a:p>
        </p:txBody>
      </p:sp>
      <p:pic>
        <p:nvPicPr>
          <p:cNvPr id="3" name="Picture 2" descr="LNT Infotech_K.png"/>
          <p:cNvPicPr>
            <a:picLocks noChangeAspect="1"/>
          </p:cNvPicPr>
          <p:nvPr userDrawn="1"/>
        </p:nvPicPr>
        <p:blipFill>
          <a:blip r:embed="rId8">
            <a:extLst>
              <a:ext uri="{28A0092B-C50C-407E-A947-70E740481C1C}">
                <a14:useLocalDpi xmlns="" xmlns:a14="http://schemas.microsoft.com/office/drawing/2010/main" val="0"/>
              </a:ext>
            </a:extLst>
          </a:blip>
          <a:stretch>
            <a:fillRect/>
          </a:stretch>
        </p:blipFill>
        <p:spPr>
          <a:xfrm>
            <a:off x="7203440" y="4784348"/>
            <a:ext cx="1174750" cy="316857"/>
          </a:xfrm>
          <a:prstGeom prst="rect">
            <a:avLst/>
          </a:prstGeom>
        </p:spPr>
      </p:pic>
      <p:sp>
        <p:nvSpPr>
          <p:cNvPr id="9" name="Rectangle 8"/>
          <p:cNvSpPr/>
          <p:nvPr userDrawn="1"/>
        </p:nvSpPr>
        <p:spPr>
          <a:xfrm>
            <a:off x="105544" y="4781566"/>
            <a:ext cx="394709"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rgbClr val="7C7C7C"/>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rgbClr val="7C7C7C"/>
              </a:solidFill>
              <a:effectLst/>
              <a:uLnTx/>
              <a:uFillTx/>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65" r:id="rId4"/>
    <p:sldLayoutId id="2147483674"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9.png"/><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0810" y="2759444"/>
            <a:ext cx="5556738" cy="178965"/>
          </a:xfrm>
        </p:spPr>
        <p:txBody>
          <a:bodyPr/>
          <a:lstStyle/>
          <a:p>
            <a:r>
              <a:rPr lang="en-US" dirty="0" smtClean="0">
                <a:latin typeface="Times New Roman" panose="02020603050405020304" pitchFamily="18" charset="0"/>
                <a:cs typeface="Times New Roman" panose="02020603050405020304" pitchFamily="18" charset="0"/>
              </a:rPr>
              <a:t>Tushar Kashyap</a:t>
            </a:r>
          </a:p>
          <a:p>
            <a:r>
              <a:rPr lang="en-US" dirty="0" smtClean="0">
                <a:latin typeface="Times New Roman" panose="02020603050405020304" pitchFamily="18" charset="0"/>
                <a:cs typeface="Times New Roman" panose="02020603050405020304" pitchFamily="18" charset="0"/>
              </a:rPr>
              <a:t>22-Aug -2016</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ctrTitle"/>
          </p:nvPr>
        </p:nvSpPr>
        <p:spPr>
          <a:xfrm>
            <a:off x="381977" y="1700540"/>
            <a:ext cx="820099" cy="677108"/>
          </a:xfrm>
        </p:spPr>
        <p:txBody>
          <a:bodyPr/>
          <a:lstStyle/>
          <a:p>
            <a:r>
              <a:rPr lang="en-US" sz="4400" dirty="0" smtClean="0">
                <a:latin typeface="Bernard MT Condensed" panose="02050806060905020404" pitchFamily="18" charset="0"/>
              </a:rPr>
              <a:t>SQL</a:t>
            </a:r>
            <a:endParaRPr lang="en-US" sz="4400" dirty="0">
              <a:latin typeface="Bernard MT Condensed" panose="02050806060905020404" pitchFamily="18" charset="0"/>
            </a:endParaRPr>
          </a:p>
        </p:txBody>
      </p:sp>
    </p:spTree>
    <p:extLst>
      <p:ext uri="{BB962C8B-B14F-4D97-AF65-F5344CB8AC3E}">
        <p14:creationId xmlns="" xmlns:p14="http://schemas.microsoft.com/office/powerpoint/2010/main" val="10571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474" y="757951"/>
            <a:ext cx="7781446" cy="3503083"/>
          </a:xfrm>
        </p:spPr>
        <p:txBody>
          <a:bodyPr/>
          <a:lstStyle/>
          <a:p>
            <a:pPr marL="0" indent="0" eaLnBrk="1" hangingPunct="1">
              <a:buNone/>
            </a:pPr>
            <a:r>
              <a:rPr lang="en-US" altLang="en-US" sz="1800" b="1" u="sng" dirty="0" smtClean="0">
                <a:solidFill>
                  <a:schemeClr val="accent1">
                    <a:lumMod val="60000"/>
                    <a:lumOff val="40000"/>
                  </a:schemeClr>
                </a:solidFill>
                <a:latin typeface="Times New Roman" panose="02020603050405020304" pitchFamily="18" charset="0"/>
                <a:cs typeface="Times New Roman" panose="02020603050405020304" pitchFamily="18" charset="0"/>
              </a:rPr>
              <a:t>Reason for studying SQL?</a:t>
            </a:r>
          </a:p>
          <a:p>
            <a:pPr>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4) </a:t>
            </a: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SQL meets ideal database language requirements:</a:t>
            </a:r>
          </a:p>
          <a:p>
            <a:pPr marL="233363" lvl="1" indent="-233363">
              <a:spcBef>
                <a:spcPct val="75000"/>
              </a:spcBef>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a:t>
            </a:r>
            <a:r>
              <a:rPr lang="en-IN" altLang="en-US" b="1" dirty="0" smtClean="0">
                <a:solidFill>
                  <a:schemeClr val="bg1">
                    <a:lumMod val="10000"/>
                  </a:schemeClr>
                </a:solidFill>
                <a:latin typeface="Times New Roman" panose="02020603050405020304" pitchFamily="18" charset="0"/>
                <a:cs typeface="Times New Roman" panose="02020603050405020304" pitchFamily="18" charset="0"/>
              </a:rPr>
              <a:t>Data definition</a:t>
            </a: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Commands to create the database and its  table structures </a:t>
            </a:r>
          </a:p>
          <a:p>
            <a:pPr marL="233363" lvl="2">
              <a:spcBef>
                <a:spcPct val="75000"/>
              </a:spcBef>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a:t>
            </a:r>
            <a:r>
              <a:rPr lang="en-IN" altLang="en-US" b="1" dirty="0" smtClean="0">
                <a:solidFill>
                  <a:schemeClr val="bg1">
                    <a:lumMod val="10000"/>
                  </a:schemeClr>
                </a:solidFill>
                <a:latin typeface="Times New Roman" panose="02020603050405020304" pitchFamily="18" charset="0"/>
                <a:cs typeface="Times New Roman" panose="02020603050405020304" pitchFamily="18" charset="0"/>
              </a:rPr>
              <a:t>Data management</a:t>
            </a: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Commands used to enter, correct, delete and update data within the database table</a:t>
            </a:r>
          </a:p>
          <a:p>
            <a:pPr marL="233363" lvl="2">
              <a:spcBef>
                <a:spcPct val="75000"/>
              </a:spcBef>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a:t>
            </a:r>
            <a:r>
              <a:rPr lang="en-IN" altLang="en-US" b="1" dirty="0" smtClean="0">
                <a:solidFill>
                  <a:schemeClr val="bg1">
                    <a:lumMod val="10000"/>
                  </a:schemeClr>
                </a:solidFill>
                <a:latin typeface="Times New Roman" panose="02020603050405020304" pitchFamily="18" charset="0"/>
                <a:cs typeface="Times New Roman" panose="02020603050405020304" pitchFamily="18" charset="0"/>
              </a:rPr>
              <a:t>Data query</a:t>
            </a: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Commands to explore the database contents. </a:t>
            </a:r>
          </a:p>
          <a:p>
            <a:pPr marL="233363" lvl="2">
              <a:spcBef>
                <a:spcPct val="75000"/>
              </a:spcBef>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SQL is relatively easy to learn. </a:t>
            </a:r>
          </a:p>
          <a:p>
            <a:pPr marL="233363" lvl="2">
              <a:spcBef>
                <a:spcPct val="75000"/>
              </a:spcBef>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	ANSI prescribes a standard SQL</a:t>
            </a:r>
          </a:p>
          <a:p>
            <a:pPr marL="0" indent="0" eaLnBrk="1" hangingPunct="1">
              <a:buNone/>
            </a:pP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marL="0" indent="0" eaLnBrk="1" hangingPunct="1">
              <a:buNone/>
            </a:pP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endParaRPr lang="en-US" dirty="0"/>
          </a:p>
        </p:txBody>
      </p:sp>
      <p:sp>
        <p:nvSpPr>
          <p:cNvPr id="3" name="Title 2"/>
          <p:cNvSpPr>
            <a:spLocks noGrp="1"/>
          </p:cNvSpPr>
          <p:nvPr>
            <p:ph type="title"/>
          </p:nvPr>
        </p:nvSpPr>
        <p:spPr>
          <a:xfrm>
            <a:off x="685800" y="194310"/>
            <a:ext cx="8024283" cy="369332"/>
          </a:xfrm>
        </p:spPr>
        <p:txBody>
          <a:bodyPr/>
          <a:lstStyle/>
          <a:p>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52863" y="1"/>
            <a:ext cx="2291134" cy="1150705"/>
          </a:xfrm>
          <a:prstGeom prst="rect">
            <a:avLst/>
          </a:prstGeom>
        </p:spPr>
      </p:pic>
    </p:spTree>
    <p:extLst>
      <p:ext uri="{BB962C8B-B14F-4D97-AF65-F5344CB8AC3E}">
        <p14:creationId xmlns="" xmlns:p14="http://schemas.microsoft.com/office/powerpoint/2010/main" val="1088927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7917" y="204585"/>
            <a:ext cx="8024283" cy="369332"/>
          </a:xfrm>
        </p:spPr>
        <p:txBody>
          <a:bodyPr/>
          <a:lstStyle/>
          <a:p>
            <a:pPr eaLnBrk="1" hangingPunct="1"/>
            <a:r>
              <a:rPr lang="en-US" altLang="en-US" sz="2400" u="sng" dirty="0" smtClean="0">
                <a:solidFill>
                  <a:schemeClr val="accent1">
                    <a:lumMod val="75000"/>
                  </a:schemeClr>
                </a:solidFill>
                <a:latin typeface="Times New Roman" panose="02020603050405020304" pitchFamily="18" charset="0"/>
                <a:cs typeface="Times New Roman" panose="02020603050405020304" pitchFamily="18" charset="0"/>
              </a:rPr>
              <a:t>SQL Operators</a:t>
            </a:r>
          </a:p>
        </p:txBody>
      </p:sp>
      <p:sp>
        <p:nvSpPr>
          <p:cNvPr id="5" name="Rectangle 3"/>
          <p:cNvSpPr>
            <a:spLocks noGrp="1" noChangeArrowheads="1"/>
          </p:cNvSpPr>
          <p:nvPr>
            <p:ph idx="1"/>
          </p:nvPr>
        </p:nvSpPr>
        <p:spPr>
          <a:xfrm>
            <a:off x="275559" y="778501"/>
            <a:ext cx="8108153" cy="4244662"/>
          </a:xfrm>
        </p:spPr>
        <p:txBody>
          <a:bodyPr/>
          <a:lstStyle/>
          <a:p>
            <a:pPr marL="347472" indent="-457200" eaLnBrk="1" hangingPunct="1">
              <a:lnSpc>
                <a:spcPct val="90000"/>
              </a:lnSpc>
              <a:spcBef>
                <a:spcPts val="384"/>
              </a:spcBef>
              <a:buFontTx/>
              <a:buAutoNum type="arabicParenR"/>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SQL Operators manipulates individual data items(operands) and  returns a result.</a:t>
            </a:r>
          </a:p>
          <a:p>
            <a:pPr marL="347472" indent="-457200" eaLnBrk="1" hangingPunct="1">
              <a:lnSpc>
                <a:spcPct val="90000"/>
              </a:lnSpc>
              <a:spcBef>
                <a:spcPts val="384"/>
              </a:spcBef>
              <a:buFontTx/>
              <a:buAutoNum type="arabicParenR"/>
            </a:pPr>
            <a:endPar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indent="-457200" eaLnBrk="1" hangingPunct="1">
              <a:lnSpc>
                <a:spcPct val="90000"/>
              </a:lnSpc>
              <a:spcBef>
                <a:spcPts val="384"/>
              </a:spcBef>
              <a:buFontTx/>
              <a:buAutoNum type="arabicParenR"/>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Its mainly used to perform operations like Arithmetic operation, logical operation, comparison etc.</a:t>
            </a:r>
          </a:p>
          <a:p>
            <a:pPr marL="347472" indent="-457200" eaLnBrk="1" hangingPunct="1">
              <a:lnSpc>
                <a:spcPct val="90000"/>
              </a:lnSpc>
              <a:spcBef>
                <a:spcPts val="384"/>
              </a:spcBef>
              <a:buFontTx/>
              <a:buAutoNum type="arabicParenR"/>
            </a:pPr>
            <a:endPar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indent="-457200" eaLnBrk="1" hangingPunct="1">
              <a:lnSpc>
                <a:spcPct val="90000"/>
              </a:lnSpc>
              <a:spcBef>
                <a:spcPts val="384"/>
              </a:spcBef>
              <a:buFontTx/>
              <a:buAutoNum type="arabicParenR"/>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We can use the operators in both select query and expressions.</a:t>
            </a:r>
          </a:p>
          <a:p>
            <a:pPr marL="347472" indent="-457200" eaLnBrk="1" hangingPunct="1">
              <a:lnSpc>
                <a:spcPct val="90000"/>
              </a:lnSpc>
              <a:spcBef>
                <a:spcPts val="384"/>
              </a:spcBef>
              <a:buFontTx/>
              <a:buNone/>
            </a:pPr>
            <a:endPar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Arithmetic Operators</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p>
          <a:p>
            <a:pPr marL="0" lvl="2" indent="0" eaLnBrk="1" hangingPunct="1">
              <a:lnSpc>
                <a:spcPct val="90000"/>
              </a:lnSpc>
              <a:spcBef>
                <a:spcPts val="384"/>
              </a:spcBef>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a) </a:t>
            </a:r>
            <a:r>
              <a:rPr lang="en-US" altLang="en-US" dirty="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Addition operator (+)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to add to operands (values).</a:t>
            </a: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(20 + 30) from dual:</a:t>
            </a: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output:- 50 </a:t>
            </a:r>
          </a:p>
          <a:p>
            <a:pPr marL="347472" indent="-457200" eaLnBrk="1" hangingPunct="1">
              <a:lnSpc>
                <a:spcPct val="90000"/>
              </a:lnSpc>
              <a:spcBef>
                <a:spcPts val="384"/>
              </a:spcBef>
              <a:buFontTx/>
              <a:buNone/>
            </a:pPr>
            <a:endPar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b) Subtraction Operator(-) - Subtracts right hand operand from left hand operand.</a:t>
            </a: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(30-20) from dual:</a:t>
            </a:r>
          </a:p>
          <a:p>
            <a:pPr marL="347472" indent="-457200" eaLnBrk="1" hangingPunct="1">
              <a:lnSpc>
                <a:spcPct val="90000"/>
              </a:lnSpc>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output:- 10                                             </a:t>
            </a:r>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209311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380030" y="799316"/>
            <a:ext cx="7911100" cy="4006364"/>
          </a:xfrm>
        </p:spPr>
        <p:txBody>
          <a:bodyPr/>
          <a:lstStyle/>
          <a:p>
            <a:pPr marL="347472" algn="just" eaLnBrk="1" hangingPunct="1">
              <a:lnSpc>
                <a:spcPct val="90000"/>
              </a:lnSpc>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c) </a:t>
            </a:r>
            <a:r>
              <a:rPr lang="en-US" altLang="en-US" dirty="0">
                <a:solidFill>
                  <a:schemeClr val="bg2">
                    <a:lumMod val="10000"/>
                  </a:schemeClr>
                </a:solidFill>
                <a:latin typeface="Times New Roman" panose="02020603050405020304" pitchFamily="18" charset="0"/>
                <a:cs typeface="Times New Roman" panose="02020603050405020304" pitchFamily="18" charset="0"/>
              </a:rPr>
              <a:t>Multiplication Operators(*):-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multiply </a:t>
            </a:r>
            <a:r>
              <a:rPr lang="en-US" altLang="en-US" dirty="0">
                <a:solidFill>
                  <a:schemeClr val="bg2">
                    <a:lumMod val="10000"/>
                  </a:schemeClr>
                </a:solidFill>
                <a:latin typeface="Times New Roman" panose="02020603050405020304" pitchFamily="18" charset="0"/>
                <a:cs typeface="Times New Roman" panose="02020603050405020304" pitchFamily="18" charset="0"/>
              </a:rPr>
              <a:t>the two operands.</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30*20</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dual:</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output:- 600   </a:t>
            </a:r>
          </a:p>
          <a:p>
            <a:pPr marL="347472" algn="just" eaLnBrk="1" hangingPunct="1">
              <a:lnSpc>
                <a:spcPct val="90000"/>
              </a:lnSpc>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d) Division Operator (/):- Divides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left hand operand by right hand operand.</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(30/20) from dual:</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output:-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1.5</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a:t>
            </a:r>
            <a:r>
              <a:rPr lang="en-US" altLang="en-US"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Modulus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Operator(%) :- Divides left hand operand by right hand operand and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returns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 remainder.</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Mod(30,20) from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dual:</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output:- 10</a:t>
            </a:r>
          </a:p>
          <a:p>
            <a:pPr marL="347472" algn="just" eaLnBrk="1" hangingPunct="1">
              <a:lnSpc>
                <a:spcPct val="90000"/>
              </a:lnSpc>
              <a:spcBef>
                <a:spcPts val="384"/>
              </a:spcBef>
              <a:buFontTx/>
              <a:buNone/>
            </a:pP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Logical Operator:</a:t>
            </a:r>
            <a:endParaRPr lang="en-US" altLang="en-US"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Logical operators performs logical operation like NOT,AND, OR etc</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AND :- its check for multiple condition if all condition is true then its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returns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true.</a:t>
            </a:r>
          </a:p>
          <a:p>
            <a:pPr marL="347472" algn="just" eaLnBrk="1" hangingPunct="1">
              <a:lnSpc>
                <a:spcPct val="90000"/>
              </a:lnSpc>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=101 and salary&gt;2000;</a:t>
            </a:r>
            <a:endParaRPr lang="en-US" altLang="en-US" i="1"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eaLnBrk="1" hangingPunct="1">
              <a:lnSpc>
                <a:spcPct val="90000"/>
              </a:lnSpc>
              <a:spcBef>
                <a:spcPts val="384"/>
              </a:spcBef>
              <a:buFontTx/>
              <a:buNone/>
            </a:pPr>
            <a:r>
              <a:rPr lang="en-US" altLang="en-US" sz="1200" dirty="0">
                <a:sym typeface="Arial" panose="020B0604020202020204" pitchFamily="34" charset="0"/>
              </a:rPr>
              <a:t>                                             </a:t>
            </a:r>
          </a:p>
          <a:p>
            <a:pPr marL="347472" eaLnBrk="1" hangingPunct="1">
              <a:lnSpc>
                <a:spcPct val="90000"/>
              </a:lnSpc>
              <a:spcBef>
                <a:spcPts val="384"/>
              </a:spcBef>
              <a:buFontTx/>
              <a:buNone/>
            </a:pPr>
            <a:r>
              <a:rPr lang="en-US" altLang="en-US" sz="1200" dirty="0"/>
              <a:t>         </a:t>
            </a:r>
          </a:p>
        </p:txBody>
      </p:sp>
      <p:sp>
        <p:nvSpPr>
          <p:cNvPr id="10243" name="Rectangle 3"/>
          <p:cNvSpPr>
            <a:spLocks noGrp="1" noChangeArrowheads="1"/>
          </p:cNvSpPr>
          <p:nvPr>
            <p:ph type="title"/>
          </p:nvPr>
        </p:nvSpPr>
        <p:spPr>
          <a:xfrm>
            <a:off x="1546860" y="166529"/>
            <a:ext cx="6172200" cy="290671"/>
          </a:xfrm>
        </p:spPr>
        <p:txBody>
          <a:bodyPr/>
          <a:lstStyle/>
          <a:p>
            <a:pPr eaLnBrk="1" hangingPunct="1"/>
            <a:r>
              <a:rPr lang="en-US" altLang="en-US" sz="3000" dirty="0"/>
              <a:t> </a:t>
            </a: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34102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306" y="822960"/>
            <a:ext cx="8414534" cy="3892878"/>
          </a:xfrm>
        </p:spPr>
        <p:txBody>
          <a:bodyPr/>
          <a:lstStyle/>
          <a:p>
            <a:pPr marL="347472" indent="-457200" eaLnBrk="1" hangingPunct="1">
              <a:spcBef>
                <a:spcPts val="384"/>
              </a:spcBef>
              <a:buNone/>
            </a:pPr>
            <a:r>
              <a:rPr lang="en-US" altLang="en-US" dirty="0" smtClean="0">
                <a:latin typeface="Times New Roman" panose="02020603050405020304" pitchFamily="18" charset="0"/>
                <a:cs typeface="Times New Roman" panose="02020603050405020304" pitchFamily="18" charset="0"/>
              </a:rPr>
              <a:t> </a:t>
            </a:r>
          </a:p>
          <a:p>
            <a:pPr marL="347472" indent="-457200"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OR :- Its returns true if any of one condition is get satisfied or true</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p>
          <a:p>
            <a:pPr marL="347472" indent="-457200"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hr_records</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=102 or age=26);</a:t>
            </a:r>
            <a:r>
              <a:rPr lang="en-US" altLang="en-US" b="1"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b="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p>
          <a:p>
            <a:pPr marL="347472" indent="-457200" eaLnBrk="1" hangingPunct="1">
              <a:spcBef>
                <a:spcPts val="384"/>
              </a:spcBef>
              <a:buNone/>
            </a:pPr>
            <a:endParaRPr lang="en-US" altLang="en-US"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0" indent="0"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NOT :- NOT operator will reverse the condition which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used. </a:t>
            </a:r>
          </a:p>
          <a:p>
            <a:pPr marL="0" indent="0"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We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can use not operator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with IN</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EXISTS, NULL and also other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condition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being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used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in the predicates of a Select statement</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0" indent="0" eaLnBrk="1" hangingPunct="1">
              <a:spcBef>
                <a:spcPts val="384"/>
              </a:spcBef>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p>
          <a:p>
            <a:pPr marL="0" indent="0"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i="1"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i="1"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not in (101,102)</a:t>
            </a:r>
          </a:p>
          <a:p>
            <a:pPr marL="0" indent="0" algn="just" eaLnBrk="1" hangingPunct="1">
              <a:lnSpc>
                <a:spcPct val="90000"/>
              </a:lnSpc>
              <a:buNone/>
            </a:pPr>
            <a:endParaRPr lang="en-US" alt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2672714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2560" y="678095"/>
            <a:ext cx="7615429" cy="4006921"/>
          </a:xfrm>
        </p:spPr>
        <p:txBody>
          <a:bodyPr/>
          <a:lstStyle/>
          <a:p>
            <a:pPr marL="347472" algn="just" eaLnBrk="1" hangingPunct="1">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p>
          <a:p>
            <a:pPr marL="347472" algn="just" eaLnBrk="1" hangingPunct="1">
              <a:spcBef>
                <a:spcPts val="384"/>
              </a:spcBef>
              <a:buFontTx/>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sym typeface="Arial" panose="020B0604020202020204" pitchFamily="34" charset="0"/>
              </a:rPr>
              <a:t>Set operators:-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It combines the result of two component queries into a single result.</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 UNION :-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combine the result from the both query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keeps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only one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column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for the identical record in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both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query</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p>
          <a:p>
            <a:pPr marL="347472" algn="just" eaLnBrk="1" hangingPunct="1">
              <a:spcBef>
                <a:spcPts val="384"/>
              </a:spcBef>
              <a:buFontTx/>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 from employee_details where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(101,103)</a:t>
            </a:r>
          </a:p>
          <a:p>
            <a:pPr marL="347472" algn="just" eaLnBrk="1" hangingPunct="1">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UNION</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FontTx/>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employee_details where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13150" y="1"/>
            <a:ext cx="1530849" cy="1027416"/>
          </a:xfrm>
          <a:prstGeom prst="rect">
            <a:avLst/>
          </a:prstGeom>
        </p:spPr>
      </p:pic>
    </p:spTree>
    <p:extLst>
      <p:ext uri="{BB962C8B-B14F-4D97-AF65-F5344CB8AC3E}">
        <p14:creationId xmlns="" xmlns:p14="http://schemas.microsoft.com/office/powerpoint/2010/main" val="3254086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9966" y="603796"/>
            <a:ext cx="7510861" cy="3503083"/>
          </a:xfrm>
        </p:spPr>
        <p:txBody>
          <a:bodyPr/>
          <a:lstStyle/>
          <a:p>
            <a:pPr marL="347472" algn="just" eaLnBrk="1" hangingPunct="1">
              <a:spcBef>
                <a:spcPts val="384"/>
              </a:spcBef>
              <a:buNone/>
            </a:pP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347472" algn="just"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b)Union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ALL:-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combine the result from the both query but keeps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both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column for the identical record in both query.</a:t>
            </a:r>
          </a:p>
          <a:p>
            <a:pPr marL="347472" algn="just" eaLnBrk="1" hangingPunct="1">
              <a:spcBef>
                <a:spcPts val="384"/>
              </a:spcBef>
              <a:buNone/>
            </a:pP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spcBef>
                <a:spcPts val="384"/>
              </a:spcBef>
              <a:buNone/>
            </a:pP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Employee_id,employee_details.EMPLOYEE_NAME</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(101,103)</a:t>
            </a:r>
          </a:p>
          <a:p>
            <a:pPr marL="347472" algn="just"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UNION ALL</a:t>
            </a:r>
          </a:p>
          <a:p>
            <a:pPr marL="347472" algn="just" eaLnBrk="1" hangingPunct="1">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Employee_id,EMPLOYEE_NAME</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a:t>
            </a:r>
          </a:p>
          <a:p>
            <a:pPr marL="347472" algn="just" eaLnBrk="1" hangingPunct="1">
              <a:spcBef>
                <a:spcPts val="384"/>
              </a:spcBef>
              <a:buFontTx/>
              <a:buNone/>
            </a:pPr>
            <a:endParaRPr lang="en-US"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451151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164387" y="513709"/>
            <a:ext cx="7628333" cy="4149731"/>
          </a:xfrm>
        </p:spPr>
        <p:txBody>
          <a:bodyPr/>
          <a:lstStyle/>
          <a:p>
            <a:pPr marL="347472" algn="just" eaLnBrk="1" hangingPunct="1">
              <a:lnSpc>
                <a:spcPct val="90000"/>
              </a:lnSpc>
              <a:spcBef>
                <a:spcPts val="384"/>
              </a:spcBef>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INTERSECT:-  It will return the  only those record which are present in the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both </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query result</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Returns one record for one matched record. </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(101,103)</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INTERSECT</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a:t>
            </a:r>
          </a:p>
          <a:p>
            <a:pPr marL="347472" algn="just" eaLnBrk="1" hangingPunct="1">
              <a:lnSpc>
                <a:spcPct val="90000"/>
              </a:lnSpc>
              <a:spcBef>
                <a:spcPts val="384"/>
              </a:spcBef>
              <a:buNone/>
            </a:pP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d</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MINUS :-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will remove only those record from first query result which are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present</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in the second query result</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p>
          <a:p>
            <a:pPr marL="347472" algn="just" eaLnBrk="1" hangingPunct="1">
              <a:lnSpc>
                <a:spcPct val="90000"/>
              </a:lnSpc>
              <a:spcBef>
                <a:spcPts val="384"/>
              </a:spcBef>
              <a:buNone/>
            </a:pP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Select * from employee_details where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(101,103)</a:t>
            </a:r>
          </a:p>
          <a:p>
            <a:pPr marL="347472" algn="just" eaLnBrk="1" hangingPunct="1">
              <a:lnSpc>
                <a:spcPct val="90000"/>
              </a:lnSpc>
              <a:spcBef>
                <a:spcPts val="384"/>
              </a:spcBef>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MINUS</a:t>
            </a:r>
          </a:p>
          <a:p>
            <a:pPr marL="347472" algn="just" eaLnBrk="1" hangingPunct="1">
              <a:lnSpc>
                <a:spcPct val="90000"/>
              </a:lnSpc>
              <a:spcBef>
                <a:spcPts val="384"/>
              </a:spcBef>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from employee_details where </a:t>
            </a: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employee_id</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in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101)</a:t>
            </a:r>
          </a:p>
          <a:p>
            <a:pPr marL="347472" algn="just" eaLnBrk="1" hangingPunct="1">
              <a:lnSpc>
                <a:spcPct val="90000"/>
              </a:lnSpc>
              <a:spcBef>
                <a:spcPts val="384"/>
              </a:spcBef>
              <a:buFontTx/>
              <a:buNone/>
            </a:pPr>
            <a:r>
              <a:rPr lang="en-US" altLang="en-US" sz="1400" b="1" dirty="0" smtClean="0">
                <a:solidFill>
                  <a:srgbClr val="00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0"/>
            <a:ext cx="1696948" cy="1027416"/>
          </a:xfrm>
          <a:prstGeom prst="rect">
            <a:avLst/>
          </a:prstGeom>
        </p:spPr>
      </p:pic>
    </p:spTree>
    <p:extLst>
      <p:ext uri="{BB962C8B-B14F-4D97-AF65-F5344CB8AC3E}">
        <p14:creationId xmlns="" xmlns:p14="http://schemas.microsoft.com/office/powerpoint/2010/main" val="2521213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225580" y="741679"/>
            <a:ext cx="8004021" cy="3992881"/>
          </a:xfrm>
        </p:spPr>
        <p:txBody>
          <a:bodyPr/>
          <a:lstStyle/>
          <a:p>
            <a:pPr marL="347472" algn="just" eaLnBrk="1" hangingPunct="1">
              <a:lnSpc>
                <a:spcPct val="90000"/>
              </a:lnSpc>
              <a:spcBef>
                <a:spcPts val="384"/>
              </a:spcBef>
              <a:buNone/>
            </a:pPr>
            <a:r>
              <a:rPr lang="en-US" altLang="en-US" sz="1800" dirty="0">
                <a:solidFill>
                  <a:schemeClr val="accent1">
                    <a:lumMod val="60000"/>
                    <a:lumOff val="40000"/>
                  </a:schemeClr>
                </a:solidFill>
                <a:latin typeface="Times New Roman" panose="02020603050405020304" pitchFamily="18" charset="0"/>
                <a:cs typeface="Times New Roman" panose="02020603050405020304" pitchFamily="18" charset="0"/>
              </a:rPr>
              <a:t>Comparison Operators:-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It perform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comparison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between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two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operands</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like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greater than, less than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equal to etc</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a)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Greater than (&gt;) -- return true when left operand is greater than right one.</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b)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Less than (&lt;) -- return true when left operand is less than right one.</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c)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Equal (=) --return true when left operand is equal right one.</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d)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Greater than  or Equal(&gt;=) --return true when left operand is greater than or equal to right one.</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Less than  or Equal((&lt;=) --return true when left operand is less than or equal to right one.</a:t>
            </a:r>
          </a:p>
          <a:p>
            <a:pPr marL="347472" algn="just" eaLnBrk="1" hangingPunct="1">
              <a:lnSpc>
                <a:spcPct val="90000"/>
              </a:lnSpc>
              <a:spcBef>
                <a:spcPts val="384"/>
              </a:spcBef>
              <a:buNone/>
            </a:pP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f) </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Not Equal to (!=, ^=, &lt;&gt;) -- return true when left operand is not  equal to right one</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endParaRPr>
          </a:p>
          <a:p>
            <a:pPr marL="347472" algn="just" eaLnBrk="1" hangingPunct="1">
              <a:lnSpc>
                <a:spcPct val="90000"/>
              </a:lnSpc>
              <a:spcBef>
                <a:spcPts val="384"/>
              </a:spcBef>
              <a:buNone/>
            </a:pPr>
            <a:r>
              <a:rPr lang="en-US" altLang="en-US" dirty="0" err="1">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eg</a:t>
            </a:r>
            <a:r>
              <a:rPr lang="en-US" altLang="en-US" dirty="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salary1&gt;3000;</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salary2&lt;3000;</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salary2&lt;=3000;</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salary1&gt;=3000;</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salary2=3000;</a:t>
            </a:r>
          </a:p>
          <a:p>
            <a:pPr marL="347472" algn="just" eaLnBrk="1" hangingPunct="1">
              <a:lnSpc>
                <a:spcPct val="90000"/>
              </a:lnSpc>
              <a:spcBef>
                <a:spcPts val="384"/>
              </a:spcBef>
              <a:buNone/>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Select * from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employee_details</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sym typeface="Arial" panose="020B0604020202020204" pitchFamily="34" charset="0"/>
              </a:rPr>
              <a:t> where salary2&lt;&gt;3000;</a:t>
            </a:r>
            <a:endParaRPr lang="en-US"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0"/>
            <a:ext cx="1696948" cy="1027416"/>
          </a:xfrm>
          <a:prstGeom prst="rect">
            <a:avLst/>
          </a:prstGeom>
        </p:spPr>
      </p:pic>
    </p:spTree>
    <p:extLst>
      <p:ext uri="{BB962C8B-B14F-4D97-AF65-F5344CB8AC3E}">
        <p14:creationId xmlns="" xmlns:p14="http://schemas.microsoft.com/office/powerpoint/2010/main" val="2471541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Aggregate </a:t>
            </a:r>
            <a:r>
              <a:rPr lang="en-US" altLang="en-US" dirty="0">
                <a:solidFill>
                  <a:srgbClr val="000000"/>
                </a:solidFill>
                <a:latin typeface="Times New Roman" panose="02020603050405020304" pitchFamily="18" charset="0"/>
                <a:cs typeface="Times New Roman" panose="02020603050405020304" pitchFamily="18" charset="0"/>
              </a:rPr>
              <a:t>function works on group of rows and return a single result of </a:t>
            </a:r>
            <a:r>
              <a:rPr lang="en-US" altLang="en-US" dirty="0" smtClean="0">
                <a:solidFill>
                  <a:srgbClr val="000000"/>
                </a:solidFill>
                <a:latin typeface="Times New Roman" panose="02020603050405020304" pitchFamily="18" charset="0"/>
                <a:cs typeface="Times New Roman" panose="02020603050405020304" pitchFamily="18" charset="0"/>
              </a:rPr>
              <a:t>that</a:t>
            </a:r>
          </a:p>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set of group.</a:t>
            </a:r>
          </a:p>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1) It </a:t>
            </a:r>
            <a:r>
              <a:rPr lang="en-US" altLang="en-US" dirty="0">
                <a:solidFill>
                  <a:srgbClr val="000000"/>
                </a:solidFill>
                <a:latin typeface="Times New Roman" panose="02020603050405020304" pitchFamily="18" charset="0"/>
                <a:cs typeface="Times New Roman" panose="02020603050405020304" pitchFamily="18" charset="0"/>
              </a:rPr>
              <a:t>can be used in the where clause , having clause , select clause of the statement.</a:t>
            </a:r>
          </a:p>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2) It is generally </a:t>
            </a:r>
            <a:r>
              <a:rPr lang="en-US" altLang="en-US" dirty="0">
                <a:solidFill>
                  <a:srgbClr val="000000"/>
                </a:solidFill>
                <a:latin typeface="Times New Roman" panose="02020603050405020304" pitchFamily="18" charset="0"/>
                <a:cs typeface="Times New Roman" panose="02020603050405020304" pitchFamily="18" charset="0"/>
              </a:rPr>
              <a:t>used in the query containing group by 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3) </a:t>
            </a:r>
            <a:r>
              <a:rPr lang="en-US" altLang="en-US" dirty="0">
                <a:solidFill>
                  <a:srgbClr val="000000"/>
                </a:solidFill>
                <a:latin typeface="Times New Roman" panose="02020603050405020304" pitchFamily="18" charset="0"/>
                <a:cs typeface="Times New Roman" panose="02020603050405020304" pitchFamily="18" charset="0"/>
              </a:rPr>
              <a:t>If  </a:t>
            </a:r>
            <a:r>
              <a:rPr lang="en-US" altLang="en-US" dirty="0" smtClean="0">
                <a:solidFill>
                  <a:srgbClr val="000000"/>
                </a:solidFill>
                <a:latin typeface="Times New Roman" panose="02020603050405020304" pitchFamily="18" charset="0"/>
                <a:cs typeface="Times New Roman" panose="02020603050405020304" pitchFamily="18" charset="0"/>
              </a:rPr>
              <a:t>used  </a:t>
            </a:r>
            <a:r>
              <a:rPr lang="en-US" altLang="en-US" dirty="0">
                <a:solidFill>
                  <a:srgbClr val="000000"/>
                </a:solidFill>
                <a:latin typeface="Times New Roman" panose="02020603050405020304" pitchFamily="18" charset="0"/>
                <a:cs typeface="Times New Roman" panose="02020603050405020304" pitchFamily="18" charset="0"/>
              </a:rPr>
              <a:t>without group by then this aggregate function work on entire rows in the table</a:t>
            </a:r>
          </a:p>
          <a:p>
            <a:pPr marL="347472" algn="just" eaLnBrk="1" hangingPunct="1">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otherwise on the set of grouped rows. </a:t>
            </a:r>
          </a:p>
          <a:p>
            <a:pPr marL="347472"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4)It works on the column </a:t>
            </a:r>
            <a:r>
              <a:rPr lang="en-US" altLang="en-US" dirty="0">
                <a:solidFill>
                  <a:srgbClr val="000000"/>
                </a:solidFill>
                <a:latin typeface="Times New Roman" panose="02020603050405020304" pitchFamily="18" charset="0"/>
                <a:cs typeface="Times New Roman" panose="02020603050405020304" pitchFamily="18" charset="0"/>
              </a:rPr>
              <a:t>on which we want to perform </a:t>
            </a:r>
            <a:r>
              <a:rPr lang="en-US" altLang="en-US" dirty="0" smtClean="0">
                <a:solidFill>
                  <a:srgbClr val="000000"/>
                </a:solidFill>
                <a:latin typeface="Times New Roman" panose="02020603050405020304" pitchFamily="18" charset="0"/>
                <a:cs typeface="Times New Roman" panose="02020603050405020304" pitchFamily="18" charset="0"/>
              </a:rPr>
              <a:t>aggregate </a:t>
            </a:r>
            <a:r>
              <a:rPr lang="en-US" altLang="en-US" dirty="0">
                <a:solidFill>
                  <a:srgbClr val="000000"/>
                </a:solidFill>
                <a:latin typeface="Times New Roman" panose="02020603050405020304" pitchFamily="18" charset="0"/>
                <a:cs typeface="Times New Roman" panose="02020603050405020304" pitchFamily="18" charset="0"/>
              </a:rPr>
              <a:t>operation.</a:t>
            </a:r>
          </a:p>
          <a:p>
            <a:pPr marL="457009" indent="-342900" algn="just" eaLnBrk="1" hangingPunct="1">
              <a:spcBef>
                <a:spcPts val="384"/>
              </a:spcBef>
              <a:buFontTx/>
              <a:buAutoNum type="arabicParenR" startAt="5"/>
            </a:pPr>
            <a:r>
              <a:rPr lang="en-US" altLang="en-US" dirty="0" smtClean="0">
                <a:solidFill>
                  <a:srgbClr val="000000"/>
                </a:solidFill>
                <a:latin typeface="Times New Roman" panose="02020603050405020304" pitchFamily="18" charset="0"/>
                <a:cs typeface="Times New Roman" panose="02020603050405020304" pitchFamily="18" charset="0"/>
              </a:rPr>
              <a:t>Aggregate </a:t>
            </a:r>
            <a:r>
              <a:rPr lang="en-US" altLang="en-US" dirty="0">
                <a:solidFill>
                  <a:srgbClr val="000000"/>
                </a:solidFill>
                <a:latin typeface="Times New Roman" panose="02020603050405020304" pitchFamily="18" charset="0"/>
                <a:cs typeface="Times New Roman" panose="02020603050405020304" pitchFamily="18" charset="0"/>
              </a:rPr>
              <a:t>function not consider the NULL values in a column</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457009" indent="-342900" algn="just" eaLnBrk="1" hangingPunct="1">
              <a:spcBef>
                <a:spcPts val="384"/>
              </a:spcBef>
              <a:buFontTx/>
              <a:buAutoNum type="arabicParenR" startAt="5"/>
            </a:pPr>
            <a:endParaRPr lang="en-US" altLang="en-US" sz="1400" dirty="0" smtClean="0">
              <a:solidFill>
                <a:srgbClr val="1075CB"/>
              </a:solidFill>
              <a:latin typeface="Times New Roman" panose="02020603050405020304" pitchFamily="18" charset="0"/>
              <a:cs typeface="Times New Roman" panose="02020603050405020304" pitchFamily="18" charset="0"/>
            </a:endParaRPr>
          </a:p>
          <a:p>
            <a:pPr marL="347472" algn="just" eaLnBrk="1" hangingPunct="1">
              <a:spcBef>
                <a:spcPts val="384"/>
              </a:spcBef>
              <a:buFontTx/>
              <a:buNone/>
            </a:pPr>
            <a:r>
              <a:rPr lang="en-US" altLang="en-US" sz="1400" dirty="0" smtClean="0">
                <a:solidFill>
                  <a:srgbClr val="1075CB"/>
                </a:solidFill>
                <a:latin typeface="Times New Roman" panose="02020603050405020304" pitchFamily="18" charset="0"/>
                <a:cs typeface="Times New Roman" panose="02020603050405020304" pitchFamily="18" charset="0"/>
              </a:rPr>
              <a:t>a) MAX </a:t>
            </a:r>
            <a:r>
              <a:rPr lang="en-US" alt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return maximum value  in a column</a:t>
            </a:r>
          </a:p>
          <a:p>
            <a:pPr marL="347472" algn="just" eaLnBrk="1" hangingPunct="1">
              <a:spcBef>
                <a:spcPts val="384"/>
              </a:spcBef>
              <a:buFontTx/>
              <a:buNone/>
            </a:pPr>
            <a:r>
              <a:rPr lang="en-US" altLang="en-US" sz="1400"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sz="1400" dirty="0">
                <a:solidFill>
                  <a:srgbClr val="1075CB"/>
                </a:solidFill>
                <a:latin typeface="Times New Roman" panose="02020603050405020304" pitchFamily="18" charset="0"/>
                <a:cs typeface="Times New Roman" panose="02020603050405020304" pitchFamily="18" charset="0"/>
              </a:rPr>
              <a:t>b) MIN  </a:t>
            </a:r>
            <a:r>
              <a:rPr lang="en-US" alt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returns  minimum values in a column</a:t>
            </a:r>
          </a:p>
          <a:p>
            <a:pPr marL="347472" algn="just" eaLnBrk="1" hangingPunct="1">
              <a:spcBef>
                <a:spcPts val="384"/>
              </a:spcBef>
              <a:buFontTx/>
              <a:buNone/>
            </a:pPr>
            <a:r>
              <a:rPr lang="en-US" altLang="en-US" sz="1400"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sz="1400" dirty="0">
                <a:solidFill>
                  <a:srgbClr val="1075CB"/>
                </a:solidFill>
                <a:latin typeface="Times New Roman" panose="02020603050405020304" pitchFamily="18" charset="0"/>
                <a:cs typeface="Times New Roman" panose="02020603050405020304" pitchFamily="18" charset="0"/>
              </a:rPr>
              <a:t>c) COUNT</a:t>
            </a:r>
            <a:r>
              <a:rPr lang="en-US" alt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returns the count of the value in a column.</a:t>
            </a:r>
          </a:p>
          <a:p>
            <a:pPr marL="347472" algn="just" eaLnBrk="1" hangingPunct="1">
              <a:spcBef>
                <a:spcPts val="384"/>
              </a:spcBef>
              <a:buFontTx/>
              <a:buNone/>
            </a:pPr>
            <a:r>
              <a:rPr lang="en-US" altLang="en-US" sz="1400"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sz="1400" dirty="0">
                <a:solidFill>
                  <a:srgbClr val="1075CB"/>
                </a:solidFill>
                <a:latin typeface="Times New Roman" panose="02020603050405020304" pitchFamily="18" charset="0"/>
                <a:cs typeface="Times New Roman" panose="02020603050405020304" pitchFamily="18" charset="0"/>
              </a:rPr>
              <a:t>d) SUM</a:t>
            </a:r>
            <a:r>
              <a:rPr lang="en-US" alt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returns the sum of the value in a column.</a:t>
            </a:r>
          </a:p>
          <a:p>
            <a:pPr marL="347472" algn="just" eaLnBrk="1" hangingPunct="1">
              <a:spcBef>
                <a:spcPts val="384"/>
              </a:spcBef>
              <a:buFontTx/>
              <a:buNone/>
            </a:pPr>
            <a:r>
              <a:rPr lang="en-US" altLang="en-US" sz="1400"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sz="1400" dirty="0">
                <a:solidFill>
                  <a:srgbClr val="1075CB"/>
                </a:solidFill>
                <a:latin typeface="Times New Roman" panose="02020603050405020304" pitchFamily="18" charset="0"/>
                <a:cs typeface="Times New Roman" panose="02020603050405020304" pitchFamily="18" charset="0"/>
              </a:rPr>
              <a:t>e) AVG </a:t>
            </a:r>
            <a:r>
              <a:rPr lang="en-US" alt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return the average of the values in a column.  </a:t>
            </a:r>
          </a:p>
        </p:txBody>
      </p:sp>
      <p:sp>
        <p:nvSpPr>
          <p:cNvPr id="6" name="Title 5"/>
          <p:cNvSpPr>
            <a:spLocks noGrp="1"/>
          </p:cNvSpPr>
          <p:nvPr>
            <p:ph type="title"/>
          </p:nvPr>
        </p:nvSpPr>
        <p:spPr>
          <a:xfrm>
            <a:off x="685801" y="194310"/>
            <a:ext cx="6314440" cy="476250"/>
          </a:xfrm>
        </p:spPr>
        <p:txBody>
          <a:bodyPr/>
          <a:lstStyle/>
          <a:p>
            <a:r>
              <a:rPr lang="en-US" altLang="en-US" sz="2800" u="sng" dirty="0" smtClean="0">
                <a:solidFill>
                  <a:schemeClr val="accent1">
                    <a:lumMod val="75000"/>
                  </a:schemeClr>
                </a:solidFill>
                <a:latin typeface="Times New Roman" panose="02020603050405020304" pitchFamily="18" charset="0"/>
                <a:cs typeface="Times New Roman" panose="02020603050405020304" pitchFamily="18" charset="0"/>
              </a:rPr>
              <a:t>Aggregate Functions</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7773" y="476654"/>
            <a:ext cx="7789333" cy="4666846"/>
          </a:xfrm>
        </p:spPr>
        <p:txBody>
          <a:bodyPr/>
          <a:lstStyle/>
          <a:p>
            <a:pPr marL="310896" algn="just" eaLnBrk="1" hangingPunct="1">
              <a:spcBef>
                <a:spcPts val="384"/>
              </a:spcBef>
              <a:buFontTx/>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10896" algn="just" eaLnBrk="1" hangingPunct="1">
              <a:spcBef>
                <a:spcPts val="384"/>
              </a:spcBef>
              <a:buFontTx/>
              <a:buNone/>
            </a:pPr>
            <a:r>
              <a:rPr lang="en-US" altLang="en-US" dirty="0" err="1" smtClean="0">
                <a:solidFill>
                  <a:srgbClr val="000000"/>
                </a:solidFill>
                <a:latin typeface="Times New Roman" panose="02020603050405020304" pitchFamily="18" charset="0"/>
                <a:cs typeface="Times New Roman" panose="02020603050405020304" pitchFamily="18" charset="0"/>
              </a:rPr>
              <a:t>eg</a:t>
            </a:r>
            <a:r>
              <a:rPr lang="en-US" altLang="en-US" dirty="0" smtClean="0">
                <a:solidFill>
                  <a:srgbClr val="000000"/>
                </a:solidFill>
                <a:latin typeface="Times New Roman" panose="02020603050405020304" pitchFamily="18" charset="0"/>
                <a:cs typeface="Times New Roman" panose="02020603050405020304" pitchFamily="18" charset="0"/>
              </a:rPr>
              <a:t> :-</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Min(salary1)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Max(salary1)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count(*)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Count(1)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count(</a:t>
            </a:r>
            <a:r>
              <a:rPr lang="en-US" altLang="en-US" dirty="0" err="1" smtClean="0">
                <a:solidFill>
                  <a:srgbClr val="000000"/>
                </a:solidFill>
                <a:latin typeface="Times New Roman" panose="02020603050405020304" pitchFamily="18" charset="0"/>
                <a:cs typeface="Times New Roman" panose="02020603050405020304" pitchFamily="18" charset="0"/>
              </a:rPr>
              <a:t>employee_id</a:t>
            </a:r>
            <a:r>
              <a:rPr lang="en-US" altLang="en-US" dirty="0" smtClean="0">
                <a:solidFill>
                  <a:srgbClr val="000000"/>
                </a:solidFill>
                <a:latin typeface="Times New Roman" panose="02020603050405020304" pitchFamily="18" charset="0"/>
                <a:cs typeface="Times New Roman" panose="02020603050405020304" pitchFamily="18" charset="0"/>
              </a:rPr>
              <a:t>)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sum(salary2)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10896" algn="just" eaLnBrk="1" hangingPunct="1">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Select AVG(salary1)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020785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194310"/>
            <a:ext cx="8024283" cy="430887"/>
          </a:xfrm>
        </p:spPr>
        <p:txBody>
          <a:bodyPr/>
          <a:lstStyle/>
          <a:p>
            <a:r>
              <a:rPr lang="en-US" altLang="en-US" sz="2800" dirty="0" smtClean="0">
                <a:solidFill>
                  <a:schemeClr val="accent1">
                    <a:lumMod val="75000"/>
                  </a:schemeClr>
                </a:solidFill>
                <a:latin typeface="Times New Roman" panose="02020603050405020304" pitchFamily="18" charset="0"/>
                <a:cs typeface="Times New Roman" panose="02020603050405020304" pitchFamily="18" charset="0"/>
              </a:rPr>
              <a:t>Topics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628417590"/>
              </p:ext>
            </p:extLst>
          </p:nvPr>
        </p:nvGraphicFramePr>
        <p:xfrm>
          <a:off x="575352" y="945222"/>
          <a:ext cx="6172200" cy="3803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bwMode="gray">
          <a:xfrm>
            <a:off x="6667928" y="0"/>
            <a:ext cx="2476072" cy="1089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9763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296" y="408587"/>
            <a:ext cx="8199230" cy="4366613"/>
          </a:xfrm>
        </p:spPr>
        <p:txBody>
          <a:bodyPr/>
          <a:lstStyle/>
          <a:p>
            <a:pPr eaLnBrk="1" hangingPunct="1">
              <a:buFontTx/>
              <a:buNone/>
            </a:pPr>
            <a:r>
              <a:rPr lang="en-US" altLang="en-US" sz="1800" b="1" dirty="0">
                <a:solidFill>
                  <a:schemeClr val="accent1">
                    <a:lumMod val="60000"/>
                    <a:lumOff val="40000"/>
                  </a:schemeClr>
                </a:solidFill>
                <a:latin typeface="Times New Roman" panose="02020603050405020304" pitchFamily="18" charset="0"/>
                <a:cs typeface="Times New Roman" panose="02020603050405020304" pitchFamily="18" charset="0"/>
              </a:rPr>
              <a:t>Select Statement Execution:-</a:t>
            </a:r>
          </a:p>
          <a:p>
            <a:pPr marL="457009" indent="-342900" eaLnBrk="1" hangingPunct="1">
              <a:lnSpc>
                <a:spcPct val="90000"/>
              </a:lnSpc>
              <a:spcBef>
                <a:spcPts val="384"/>
              </a:spcBef>
              <a:buFont typeface="+mj-lt"/>
              <a:buAutoNum type="arabicPeriod"/>
            </a:pPr>
            <a:r>
              <a:rPr lang="en-US" altLang="en-US" i="1" dirty="0" smtClean="0">
                <a:solidFill>
                  <a:srgbClr val="000000"/>
                </a:solidFill>
                <a:latin typeface="Times New Roman" panose="02020603050405020304" pitchFamily="18" charset="0"/>
                <a:cs typeface="Times New Roman" panose="02020603050405020304" pitchFamily="18" charset="0"/>
              </a:rPr>
              <a:t>SELECT</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clause      --to select specific column or all columns from tables.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457009" indent="-342900" eaLnBrk="1" hangingPunct="1">
              <a:lnSpc>
                <a:spcPct val="90000"/>
              </a:lnSpc>
              <a:spcBef>
                <a:spcPts val="384"/>
              </a:spcBef>
              <a:buFont typeface="+mj-lt"/>
              <a:buAutoNum type="arabicPeriod"/>
            </a:pPr>
            <a:r>
              <a:rPr lang="en-US" altLang="en-US" i="1" dirty="0" smtClean="0">
                <a:solidFill>
                  <a:srgbClr val="000000"/>
                </a:solidFill>
                <a:latin typeface="Times New Roman" panose="02020603050405020304" pitchFamily="18" charset="0"/>
                <a:cs typeface="Times New Roman" panose="02020603050405020304" pitchFamily="18" charset="0"/>
              </a:rPr>
              <a:t>FROM </a:t>
            </a:r>
            <a:r>
              <a:rPr lang="en-US" altLang="en-US" dirty="0">
                <a:solidFill>
                  <a:srgbClr val="000000"/>
                </a:solidFill>
                <a:latin typeface="Times New Roman" panose="02020603050405020304" pitchFamily="18" charset="0"/>
                <a:cs typeface="Times New Roman" panose="02020603050405020304" pitchFamily="18" charset="0"/>
              </a:rPr>
              <a:t>Clause         -- specifies from which tables data is being </a:t>
            </a:r>
            <a:r>
              <a:rPr lang="en-US" altLang="en-US" dirty="0" smtClean="0">
                <a:solidFill>
                  <a:srgbClr val="000000"/>
                </a:solidFill>
                <a:latin typeface="Times New Roman" panose="02020603050405020304" pitchFamily="18" charset="0"/>
                <a:cs typeface="Times New Roman" panose="02020603050405020304" pitchFamily="18" charset="0"/>
              </a:rPr>
              <a:t>accessed.</a:t>
            </a:r>
          </a:p>
          <a:p>
            <a:pPr marL="457009" indent="-342900" eaLnBrk="1" hangingPunct="1">
              <a:lnSpc>
                <a:spcPct val="90000"/>
              </a:lnSpc>
              <a:spcBef>
                <a:spcPts val="384"/>
              </a:spcBef>
              <a:buFont typeface="+mj-lt"/>
              <a:buAutoNum type="arabicPeriod"/>
            </a:pPr>
            <a:r>
              <a:rPr lang="en-US" altLang="en-US" i="1" dirty="0" smtClean="0">
                <a:solidFill>
                  <a:srgbClr val="000000"/>
                </a:solidFill>
                <a:latin typeface="Times New Roman" panose="02020603050405020304" pitchFamily="18" charset="0"/>
                <a:cs typeface="Times New Roman" panose="02020603050405020304" pitchFamily="18" charset="0"/>
              </a:rPr>
              <a:t>WHERE</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Clause      -- criteria/condition on which the data need to be </a:t>
            </a:r>
            <a:r>
              <a:rPr lang="en-US" altLang="en-US" dirty="0" smtClean="0">
                <a:solidFill>
                  <a:srgbClr val="000000"/>
                </a:solidFill>
                <a:latin typeface="Times New Roman" panose="02020603050405020304" pitchFamily="18" charset="0"/>
                <a:cs typeface="Times New Roman" panose="02020603050405020304" pitchFamily="18" charset="0"/>
              </a:rPr>
              <a:t>selected.</a:t>
            </a:r>
          </a:p>
          <a:p>
            <a:pPr marL="457009" indent="-342900" eaLnBrk="1" hangingPunct="1">
              <a:lnSpc>
                <a:spcPct val="90000"/>
              </a:lnSpc>
              <a:spcBef>
                <a:spcPts val="384"/>
              </a:spcBef>
              <a:buFont typeface="+mj-lt"/>
              <a:buAutoNum type="arabicPeriod"/>
            </a:pPr>
            <a:r>
              <a:rPr lang="en-US" altLang="en-US" i="1" dirty="0" smtClean="0">
                <a:solidFill>
                  <a:srgbClr val="000000"/>
                </a:solidFill>
                <a:latin typeface="Times New Roman" panose="02020603050405020304" pitchFamily="18" charset="0"/>
                <a:cs typeface="Times New Roman" panose="02020603050405020304" pitchFamily="18" charset="0"/>
              </a:rPr>
              <a:t>GROUP </a:t>
            </a:r>
            <a:r>
              <a:rPr lang="en-US" altLang="en-US" i="1" dirty="0">
                <a:solidFill>
                  <a:srgbClr val="000000"/>
                </a:solidFill>
                <a:latin typeface="Times New Roman" panose="02020603050405020304" pitchFamily="18" charset="0"/>
                <a:cs typeface="Times New Roman" panose="02020603050405020304" pitchFamily="18" charset="0"/>
              </a:rPr>
              <a:t>BY </a:t>
            </a:r>
            <a:r>
              <a:rPr lang="en-US" altLang="en-US" dirty="0">
                <a:solidFill>
                  <a:srgbClr val="000000"/>
                </a:solidFill>
                <a:latin typeface="Times New Roman" panose="02020603050405020304" pitchFamily="18" charset="0"/>
                <a:cs typeface="Times New Roman" panose="02020603050405020304" pitchFamily="18" charset="0"/>
              </a:rPr>
              <a:t>Clause --to group the result set into small result set. Always used with</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aggregate </a:t>
            </a:r>
            <a:r>
              <a:rPr lang="en-US" altLang="en-US" dirty="0" smtClean="0">
                <a:solidFill>
                  <a:srgbClr val="000000"/>
                </a:solidFill>
                <a:latin typeface="Times New Roman" panose="02020603050405020304" pitchFamily="18" charset="0"/>
                <a:cs typeface="Times New Roman" panose="02020603050405020304" pitchFamily="18" charset="0"/>
              </a:rPr>
              <a:t>function.</a:t>
            </a:r>
          </a:p>
          <a:p>
            <a:pPr marL="347472" eaLnBrk="1" hangingPunct="1">
              <a:lnSpc>
                <a:spcPct val="90000"/>
              </a:lnSpc>
              <a:spcBef>
                <a:spcPts val="384"/>
              </a:spcBef>
              <a:buFontTx/>
              <a:buNone/>
            </a:pPr>
            <a:r>
              <a:rPr lang="en-US" altLang="en-US" i="1" dirty="0" smtClean="0">
                <a:solidFill>
                  <a:srgbClr val="000000"/>
                </a:solidFill>
                <a:latin typeface="Times New Roman" panose="02020603050405020304" pitchFamily="18" charset="0"/>
                <a:cs typeface="Times New Roman" panose="02020603050405020304" pitchFamily="18" charset="0"/>
              </a:rPr>
              <a:t>5.   HAVING </a:t>
            </a:r>
            <a:r>
              <a:rPr lang="en-US" altLang="en-US" dirty="0">
                <a:solidFill>
                  <a:srgbClr val="000000"/>
                </a:solidFill>
                <a:latin typeface="Times New Roman" panose="02020603050405020304" pitchFamily="18" charset="0"/>
                <a:cs typeface="Times New Roman" panose="02020603050405020304" pitchFamily="18" charset="0"/>
              </a:rPr>
              <a:t>Clause      --always being used with group by function. Used to put a </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condition on a grouped </a:t>
            </a:r>
            <a:r>
              <a:rPr lang="en-US" altLang="en-US" dirty="0" smtClean="0">
                <a:solidFill>
                  <a:srgbClr val="000000"/>
                </a:solidFill>
                <a:latin typeface="Times New Roman" panose="02020603050405020304" pitchFamily="18" charset="0"/>
                <a:cs typeface="Times New Roman" panose="02020603050405020304" pitchFamily="18" charset="0"/>
              </a:rPr>
              <a:t>result.</a:t>
            </a:r>
          </a:p>
          <a:p>
            <a:pPr marL="347472" eaLnBrk="1" hangingPunct="1">
              <a:lnSpc>
                <a:spcPct val="90000"/>
              </a:lnSpc>
              <a:spcBef>
                <a:spcPts val="384"/>
              </a:spcBef>
              <a:buFontTx/>
              <a:buNone/>
            </a:pPr>
            <a:r>
              <a:rPr lang="en-US" altLang="en-US" i="1" dirty="0" smtClean="0">
                <a:solidFill>
                  <a:srgbClr val="000000"/>
                </a:solidFill>
                <a:latin typeface="Times New Roman" panose="02020603050405020304" pitchFamily="18" charset="0"/>
                <a:cs typeface="Times New Roman" panose="02020603050405020304" pitchFamily="18" charset="0"/>
              </a:rPr>
              <a:t>6.  ORDER </a:t>
            </a:r>
            <a:r>
              <a:rPr lang="en-US" altLang="en-US" i="1" dirty="0">
                <a:solidFill>
                  <a:srgbClr val="000000"/>
                </a:solidFill>
                <a:latin typeface="Times New Roman" panose="02020603050405020304" pitchFamily="18" charset="0"/>
                <a:cs typeface="Times New Roman" panose="02020603050405020304" pitchFamily="18" charset="0"/>
              </a:rPr>
              <a:t>BY </a:t>
            </a:r>
            <a:r>
              <a:rPr lang="en-US" altLang="en-US" dirty="0">
                <a:solidFill>
                  <a:srgbClr val="000000"/>
                </a:solidFill>
                <a:latin typeface="Times New Roman" panose="02020603050405020304" pitchFamily="18" charset="0"/>
                <a:cs typeface="Times New Roman" panose="02020603050405020304" pitchFamily="18" charset="0"/>
              </a:rPr>
              <a:t>Clause --to sort the result either in ascending or descending order.</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Sequence in which oracle executes the different clause of SQL Statements:-</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sz="1400" dirty="0">
                <a:solidFill>
                  <a:srgbClr val="000000"/>
                </a:solidFill>
                <a:latin typeface="Times New Roman" panose="02020603050405020304" pitchFamily="18" charset="0"/>
                <a:cs typeface="Times New Roman" panose="02020603050405020304" pitchFamily="18" charset="0"/>
              </a:rPr>
              <a:t>1) FROM Clause (&amp; Join)</a:t>
            </a:r>
          </a:p>
          <a:p>
            <a:pPr marL="347472" eaLnBrk="1" hangingPunct="1">
              <a:lnSpc>
                <a:spcPct val="90000"/>
              </a:lnSpc>
              <a:spcBef>
                <a:spcPts val="384"/>
              </a:spcBef>
              <a:buFontTx/>
              <a:buNone/>
            </a:pPr>
            <a:r>
              <a:rPr lang="en-US" altLang="en-US" sz="1400" dirty="0">
                <a:solidFill>
                  <a:srgbClr val="000000"/>
                </a:solidFill>
                <a:latin typeface="Times New Roman" panose="02020603050405020304" pitchFamily="18" charset="0"/>
                <a:cs typeface="Times New Roman" panose="02020603050405020304" pitchFamily="18" charset="0"/>
              </a:rPr>
              <a:t>    2) WHERE Clause</a:t>
            </a:r>
          </a:p>
          <a:p>
            <a:pPr marL="347472" eaLnBrk="1" hangingPunct="1">
              <a:lnSpc>
                <a:spcPct val="90000"/>
              </a:lnSpc>
              <a:spcBef>
                <a:spcPts val="384"/>
              </a:spcBef>
              <a:buFontTx/>
              <a:buNone/>
            </a:pPr>
            <a:r>
              <a:rPr lang="en-US" altLang="en-US" sz="1400" dirty="0">
                <a:solidFill>
                  <a:srgbClr val="000000"/>
                </a:solidFill>
                <a:latin typeface="Times New Roman" panose="02020603050405020304" pitchFamily="18" charset="0"/>
                <a:cs typeface="Times New Roman" panose="02020603050405020304" pitchFamily="18" charset="0"/>
              </a:rPr>
              <a:t>    3) GROUP BY Clause</a:t>
            </a:r>
          </a:p>
          <a:p>
            <a:pPr marL="347472" eaLnBrk="1" hangingPunct="1">
              <a:lnSpc>
                <a:spcPct val="90000"/>
              </a:lnSpc>
              <a:spcBef>
                <a:spcPts val="384"/>
              </a:spcBef>
              <a:buFontTx/>
              <a:buNone/>
            </a:pPr>
            <a:r>
              <a:rPr lang="en-US" altLang="en-US" sz="1400" dirty="0">
                <a:solidFill>
                  <a:srgbClr val="000000"/>
                </a:solidFill>
                <a:latin typeface="Times New Roman" panose="02020603050405020304" pitchFamily="18" charset="0"/>
                <a:cs typeface="Times New Roman" panose="02020603050405020304" pitchFamily="18" charset="0"/>
              </a:rPr>
              <a:t>    4) HAVING Clause</a:t>
            </a:r>
          </a:p>
          <a:p>
            <a:pPr marL="347472" eaLnBrk="1" hangingPunct="1">
              <a:lnSpc>
                <a:spcPct val="90000"/>
              </a:lnSpc>
              <a:spcBef>
                <a:spcPts val="384"/>
              </a:spcBef>
              <a:buFontTx/>
              <a:buNone/>
            </a:pPr>
            <a:r>
              <a:rPr lang="en-US" altLang="en-US" sz="1400" dirty="0">
                <a:solidFill>
                  <a:srgbClr val="000000"/>
                </a:solidFill>
                <a:latin typeface="Times New Roman" panose="02020603050405020304" pitchFamily="18" charset="0"/>
                <a:cs typeface="Times New Roman" panose="02020603050405020304" pitchFamily="18" charset="0"/>
              </a:rPr>
              <a:t>    5) SELECT clause</a:t>
            </a:r>
          </a:p>
          <a:p>
            <a:pPr marL="347472" eaLnBrk="1" hangingPunct="1">
              <a:lnSpc>
                <a:spcPct val="90000"/>
              </a:lnSpc>
              <a:spcBef>
                <a:spcPts val="384"/>
              </a:spcBef>
              <a:buFontTx/>
              <a:buNone/>
            </a:pPr>
            <a:r>
              <a:rPr lang="en-US" altLang="en-US" sz="1400" dirty="0">
                <a:solidFill>
                  <a:srgbClr val="000000"/>
                </a:solidFill>
                <a:latin typeface="Times New Roman" panose="02020603050405020304" pitchFamily="18" charset="0"/>
                <a:cs typeface="Times New Roman" panose="02020603050405020304" pitchFamily="18" charset="0"/>
              </a:rPr>
              <a:t>    6) ORDER BY Clause</a:t>
            </a:r>
          </a:p>
          <a:p>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118788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5357" y="750146"/>
            <a:ext cx="7789333" cy="3750734"/>
          </a:xfrm>
        </p:spPr>
        <p:txBody>
          <a:bodyPr/>
          <a:lstStyle/>
          <a:p>
            <a:pPr marL="347472" eaLnBrk="1" hangingPunct="1">
              <a:lnSpc>
                <a:spcPct val="90000"/>
              </a:lnSpc>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1) Group </a:t>
            </a:r>
            <a:r>
              <a:rPr lang="en-US" altLang="en-US" dirty="0">
                <a:solidFill>
                  <a:srgbClr val="000000"/>
                </a:solidFill>
                <a:latin typeface="Times New Roman" panose="02020603050405020304" pitchFamily="18" charset="0"/>
                <a:cs typeface="Times New Roman" panose="02020603050405020304" pitchFamily="18" charset="0"/>
              </a:rPr>
              <a:t>by clause is being used to group the result by one or more columns.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2) Generally group </a:t>
            </a:r>
            <a:r>
              <a:rPr lang="en-US" altLang="en-US" dirty="0">
                <a:solidFill>
                  <a:srgbClr val="000000"/>
                </a:solidFill>
                <a:latin typeface="Times New Roman" panose="02020603050405020304" pitchFamily="18" charset="0"/>
                <a:cs typeface="Times New Roman" panose="02020603050405020304" pitchFamily="18" charset="0"/>
              </a:rPr>
              <a:t>by clause operation is used when we are performing aggregation operation</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r>
              <a:rPr lang="en-US" altLang="en-US" dirty="0" smtClean="0">
                <a:solidFill>
                  <a:srgbClr val="000000"/>
                </a:solidFill>
                <a:latin typeface="Times New Roman" panose="02020603050405020304" pitchFamily="18" charset="0"/>
                <a:cs typeface="Times New Roman" panose="02020603050405020304" pitchFamily="18" charset="0"/>
              </a:rPr>
              <a:t>In </a:t>
            </a:r>
            <a:r>
              <a:rPr lang="en-US" altLang="en-US" dirty="0">
                <a:solidFill>
                  <a:srgbClr val="000000"/>
                </a:solidFill>
                <a:latin typeface="Times New Roman" panose="02020603050405020304" pitchFamily="18" charset="0"/>
                <a:cs typeface="Times New Roman" panose="02020603050405020304" pitchFamily="18" charset="0"/>
              </a:rPr>
              <a:t>group by clause, NULLs values in a column  also being considered</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Syntax:-</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select col1,col2….&lt;</a:t>
            </a:r>
            <a:r>
              <a:rPr lang="en-US" altLang="en-US" dirty="0" err="1">
                <a:solidFill>
                  <a:srgbClr val="000000"/>
                </a:solidFill>
                <a:latin typeface="Times New Roman" panose="02020603050405020304" pitchFamily="18" charset="0"/>
                <a:cs typeface="Times New Roman" panose="02020603050405020304" pitchFamily="18" charset="0"/>
              </a:rPr>
              <a:t>aggregate_func</a:t>
            </a:r>
            <a:r>
              <a:rPr lang="en-US" altLang="en-US" dirty="0">
                <a:solidFill>
                  <a:srgbClr val="000000"/>
                </a:solidFill>
                <a:latin typeface="Times New Roman" panose="02020603050405020304" pitchFamily="18" charset="0"/>
                <a:cs typeface="Times New Roman" panose="02020603050405020304" pitchFamily="18" charset="0"/>
              </a:rPr>
              <a:t>&gt; from table</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[where clause]</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group by col1,col2,…  </a:t>
            </a: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[having clause</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r>
              <a:rPr lang="en-US" altLang="en-US" dirty="0" err="1">
                <a:solidFill>
                  <a:srgbClr val="000000"/>
                </a:solidFill>
                <a:latin typeface="Times New Roman" panose="02020603050405020304" pitchFamily="18" charset="0"/>
                <a:cs typeface="Times New Roman" panose="02020603050405020304" pitchFamily="18" charset="0"/>
              </a:rPr>
              <a:t>Eg</a:t>
            </a:r>
            <a:r>
              <a:rPr lang="en-US" altLang="en-US" dirty="0">
                <a:solidFill>
                  <a:srgbClr val="000000"/>
                </a:solidFill>
                <a:latin typeface="Times New Roman" panose="02020603050405020304" pitchFamily="18" charset="0"/>
                <a:cs typeface="Times New Roman" panose="02020603050405020304" pitchFamily="18" charset="0"/>
              </a:rPr>
              <a:t>:- a)Suppose we have find the max salary </a:t>
            </a:r>
            <a:r>
              <a:rPr lang="en-US" altLang="en-US" dirty="0" smtClean="0">
                <a:solidFill>
                  <a:srgbClr val="000000"/>
                </a:solidFill>
                <a:latin typeface="Times New Roman" panose="02020603050405020304" pitchFamily="18" charset="0"/>
                <a:cs typeface="Times New Roman" panose="02020603050405020304" pitchFamily="18" charset="0"/>
              </a:rPr>
              <a:t>for each Employee.</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Tx/>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Select </a:t>
            </a:r>
            <a:r>
              <a:rPr lang="en-US" altLang="en-US" dirty="0" err="1" smtClean="0">
                <a:solidFill>
                  <a:srgbClr val="000000"/>
                </a:solidFill>
                <a:latin typeface="Times New Roman" panose="02020603050405020304" pitchFamily="18" charset="0"/>
                <a:cs typeface="Times New Roman" panose="02020603050405020304" pitchFamily="18" charset="0"/>
              </a:rPr>
              <a:t>employee_id,employee_name,Max</a:t>
            </a:r>
            <a:r>
              <a:rPr lang="en-US" altLang="en-US" dirty="0" smtClean="0">
                <a:solidFill>
                  <a:srgbClr val="000000"/>
                </a:solidFill>
                <a:latin typeface="Times New Roman" panose="02020603050405020304" pitchFamily="18" charset="0"/>
                <a:cs typeface="Times New Roman" panose="02020603050405020304" pitchFamily="18" charset="0"/>
              </a:rPr>
              <a:t>(salary1)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 group by </a:t>
            </a:r>
            <a:r>
              <a:rPr lang="en-US" altLang="en-US" dirty="0" err="1" smtClean="0">
                <a:solidFill>
                  <a:srgbClr val="000000"/>
                </a:solidFill>
                <a:latin typeface="Times New Roman" panose="02020603050405020304" pitchFamily="18" charset="0"/>
                <a:cs typeface="Times New Roman" panose="02020603050405020304" pitchFamily="18" charset="0"/>
              </a:rPr>
              <a:t>employee_id,employee_name</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5" name="Title 4"/>
          <p:cNvSpPr>
            <a:spLocks noGrp="1"/>
          </p:cNvSpPr>
          <p:nvPr>
            <p:ph type="title"/>
          </p:nvPr>
        </p:nvSpPr>
        <p:spPr>
          <a:xfrm>
            <a:off x="685800" y="194310"/>
            <a:ext cx="8024283" cy="384721"/>
          </a:xfrm>
        </p:spPr>
        <p:txBody>
          <a:bodyPr/>
          <a:lstStyle/>
          <a:p>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Group By clause:-</a:t>
            </a:r>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1436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 y="513709"/>
            <a:ext cx="7575973" cy="3844931"/>
          </a:xfrm>
        </p:spPr>
        <p:txBody>
          <a:bodyPr/>
          <a:lstStyle/>
          <a:p>
            <a:pPr marL="347472" eaLnBrk="1" hangingPunct="1">
              <a:lnSpc>
                <a:spcPct val="90000"/>
              </a:lnSpc>
              <a:spcBef>
                <a:spcPts val="384"/>
              </a:spcBef>
              <a:buNone/>
            </a:pPr>
            <a:endParaRPr lang="en-US" altLang="en-US" dirty="0">
              <a:latin typeface="Times New Roman" panose="02020603050405020304" pitchFamily="18" charset="0"/>
              <a:cs typeface="Times New Roman" panose="02020603050405020304" pitchFamily="18" charset="0"/>
            </a:endParaRPr>
          </a:p>
          <a:p>
            <a:pPr marL="347472" algn="just" eaLnBrk="1" hangingPunct="1">
              <a:spcBef>
                <a:spcPts val="384"/>
              </a:spcBef>
              <a:buFontTx/>
              <a:buNone/>
            </a:pPr>
            <a:r>
              <a:rPr lang="en-US" altLang="en-US" b="1" dirty="0">
                <a:solidFill>
                  <a:schemeClr val="accent1">
                    <a:lumMod val="60000"/>
                    <a:lumOff val="40000"/>
                  </a:schemeClr>
                </a:solidFill>
                <a:latin typeface="Times New Roman" panose="02020603050405020304" pitchFamily="18" charset="0"/>
                <a:cs typeface="Times New Roman" panose="02020603050405020304" pitchFamily="18" charset="0"/>
              </a:rPr>
              <a:t>Restriction while using group by clause:-</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1)Aggregate </a:t>
            </a:r>
            <a:r>
              <a:rPr lang="en-US" altLang="en-US" dirty="0">
                <a:solidFill>
                  <a:srgbClr val="000000"/>
                </a:solidFill>
                <a:latin typeface="Times New Roman" panose="02020603050405020304" pitchFamily="18" charset="0"/>
                <a:cs typeface="Times New Roman" panose="02020603050405020304" pitchFamily="18" charset="0"/>
              </a:rPr>
              <a:t>functions cannot be used in a WHERE clause.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2) </a:t>
            </a:r>
            <a:r>
              <a:rPr lang="en-US" altLang="en-US" dirty="0">
                <a:solidFill>
                  <a:srgbClr val="000000"/>
                </a:solidFill>
                <a:latin typeface="Times New Roman" panose="02020603050405020304" pitchFamily="18" charset="0"/>
                <a:cs typeface="Times New Roman" panose="02020603050405020304" pitchFamily="18" charset="0"/>
              </a:rPr>
              <a:t>All the column appearing in the select list must also be there in group by clause</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3) </a:t>
            </a:r>
            <a:r>
              <a:rPr lang="en-US" altLang="en-US" dirty="0">
                <a:solidFill>
                  <a:srgbClr val="000000"/>
                </a:solidFill>
                <a:latin typeface="Times New Roman" panose="02020603050405020304" pitchFamily="18" charset="0"/>
                <a:cs typeface="Times New Roman" panose="02020603050405020304" pitchFamily="18" charset="0"/>
              </a:rPr>
              <a:t>GROUP BY clause does not support the use of column alias, but the actual names.</a:t>
            </a: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4270955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589280"/>
            <a:ext cx="8070850" cy="4064000"/>
          </a:xfrm>
        </p:spPr>
        <p:txBody>
          <a:bodyPr/>
          <a:lstStyle/>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1) Order </a:t>
            </a:r>
            <a:r>
              <a:rPr lang="en-US" altLang="en-US" dirty="0">
                <a:solidFill>
                  <a:srgbClr val="000000"/>
                </a:solidFill>
                <a:latin typeface="Times New Roman" panose="02020603050405020304" pitchFamily="18" charset="0"/>
                <a:cs typeface="Times New Roman" panose="02020603050405020304" pitchFamily="18" charset="0"/>
              </a:rPr>
              <a:t>By clause is used to sort the unordered result set of the select statement..</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2)Ordering </a:t>
            </a:r>
            <a:r>
              <a:rPr lang="en-US" altLang="en-US" dirty="0">
                <a:solidFill>
                  <a:srgbClr val="000000"/>
                </a:solidFill>
                <a:latin typeface="Times New Roman" panose="02020603050405020304" pitchFamily="18" charset="0"/>
                <a:cs typeface="Times New Roman" panose="02020603050405020304" pitchFamily="18" charset="0"/>
              </a:rPr>
              <a:t>of the result is done on one or more column that is used with the order by </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Clause.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Ordering </a:t>
            </a:r>
            <a:r>
              <a:rPr lang="en-US" altLang="en-US" dirty="0">
                <a:solidFill>
                  <a:srgbClr val="000000"/>
                </a:solidFill>
                <a:latin typeface="Times New Roman" panose="02020603050405020304" pitchFamily="18" charset="0"/>
                <a:cs typeface="Times New Roman" panose="02020603050405020304" pitchFamily="18" charset="0"/>
              </a:rPr>
              <a:t>Manner:-</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a) </a:t>
            </a:r>
            <a:r>
              <a:rPr lang="en-US" altLang="en-US" dirty="0" smtClean="0">
                <a:solidFill>
                  <a:srgbClr val="000000"/>
                </a:solidFill>
                <a:latin typeface="Times New Roman" panose="02020603050405020304" pitchFamily="18" charset="0"/>
                <a:cs typeface="Times New Roman" panose="02020603050405020304" pitchFamily="18" charset="0"/>
              </a:rPr>
              <a:t>Ascending(by default): ASC(short key)</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b) </a:t>
            </a:r>
            <a:r>
              <a:rPr lang="en-US" altLang="en-US" dirty="0" smtClean="0">
                <a:solidFill>
                  <a:srgbClr val="000000"/>
                </a:solidFill>
                <a:latin typeface="Times New Roman" panose="02020603050405020304" pitchFamily="18" charset="0"/>
                <a:cs typeface="Times New Roman" panose="02020603050405020304" pitchFamily="18" charset="0"/>
              </a:rPr>
              <a:t>Descending : DESC(short key)</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Syntax:-</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Select * from table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[where condition]</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order by {</a:t>
            </a:r>
            <a:r>
              <a:rPr lang="en-US" altLang="en-US" dirty="0" err="1">
                <a:solidFill>
                  <a:srgbClr val="000000"/>
                </a:solidFill>
                <a:latin typeface="Times New Roman" panose="02020603050405020304" pitchFamily="18" charset="0"/>
                <a:cs typeface="Times New Roman" panose="02020603050405020304" pitchFamily="18" charset="0"/>
              </a:rPr>
              <a:t>colum_name|col_position|expr</a:t>
            </a:r>
            <a:r>
              <a:rPr lang="en-US" altLang="en-US" dirty="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[Nulls First | Nulls Last</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85800" y="194310"/>
            <a:ext cx="8024283" cy="430887"/>
          </a:xfrm>
        </p:spPr>
        <p:txBody>
          <a:bodyPr/>
          <a:lstStyle/>
          <a:p>
            <a:r>
              <a:rPr lang="en-US" altLang="en-US"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Order By Clause</a:t>
            </a:r>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271536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8870" y="568960"/>
            <a:ext cx="8260874" cy="4124960"/>
          </a:xfrm>
        </p:spPr>
        <p:txBody>
          <a:bodyPr/>
          <a:lstStyle/>
          <a:p>
            <a:pPr marL="347472" eaLnBrk="1" hangingPunct="1">
              <a:lnSpc>
                <a:spcPct val="90000"/>
              </a:lnSpc>
              <a:spcBef>
                <a:spcPts val="384"/>
              </a:spcBef>
              <a:buNone/>
            </a:pPr>
            <a:r>
              <a:rPr lang="en-US" altLang="en-US" dirty="0" err="1">
                <a:solidFill>
                  <a:srgbClr val="000000"/>
                </a:solidFill>
                <a:latin typeface="Times New Roman" panose="02020603050405020304" pitchFamily="18" charset="0"/>
                <a:cs typeface="Times New Roman" panose="02020603050405020304" pitchFamily="18" charset="0"/>
              </a:rPr>
              <a:t>eg</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a) sort the records in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with </a:t>
            </a:r>
            <a:r>
              <a:rPr lang="en-US" altLang="en-US" dirty="0" smtClean="0">
                <a:solidFill>
                  <a:srgbClr val="000000"/>
                </a:solidFill>
                <a:latin typeface="Times New Roman" panose="02020603050405020304" pitchFamily="18" charset="0"/>
                <a:cs typeface="Times New Roman" panose="02020603050405020304" pitchFamily="18" charset="0"/>
              </a:rPr>
              <a:t>lowest  </a:t>
            </a:r>
            <a:r>
              <a:rPr lang="en-US" altLang="en-US" dirty="0">
                <a:solidFill>
                  <a:srgbClr val="000000"/>
                </a:solidFill>
                <a:latin typeface="Times New Roman" panose="02020603050405020304" pitchFamily="18" charset="0"/>
                <a:cs typeface="Times New Roman" panose="02020603050405020304" pitchFamily="18" charset="0"/>
              </a:rPr>
              <a:t>to </a:t>
            </a:r>
            <a:r>
              <a:rPr lang="en-US" altLang="en-US" dirty="0" smtClean="0">
                <a:solidFill>
                  <a:srgbClr val="000000"/>
                </a:solidFill>
                <a:latin typeface="Times New Roman" panose="02020603050405020304" pitchFamily="18" charset="0"/>
                <a:cs typeface="Times New Roman" panose="02020603050405020304" pitchFamily="18" charset="0"/>
              </a:rPr>
              <a:t>highest salary.</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Select *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 order by salary1</a:t>
            </a:r>
            <a:endParaRPr lang="en-US" altLang="en-US" sz="1400" dirty="0">
              <a:latin typeface="Times New Roman" panose="02020603050405020304" pitchFamily="18" charset="0"/>
              <a:cs typeface="Times New Roman" panose="02020603050405020304" pitchFamily="18" charset="0"/>
            </a:endParaRPr>
          </a:p>
          <a:p>
            <a:pPr marL="347472" eaLnBrk="1" hangingPunct="1">
              <a:spcBef>
                <a:spcPts val="384"/>
              </a:spcBef>
              <a:buFontTx/>
              <a:buNone/>
            </a:pPr>
            <a:r>
              <a:rPr lang="en-US" altLang="en-US" b="1" dirty="0" smtClean="0">
                <a:solidFill>
                  <a:srgbClr val="000000"/>
                </a:solidFill>
                <a:latin typeface="Times New Roman" panose="02020603050405020304" pitchFamily="18" charset="0"/>
                <a:cs typeface="Times New Roman" panose="02020603050405020304" pitchFamily="18" charset="0"/>
              </a:rPr>
              <a:t>NULLs </a:t>
            </a:r>
            <a:r>
              <a:rPr lang="en-US" altLang="en-US" b="1" dirty="0">
                <a:solidFill>
                  <a:srgbClr val="000000"/>
                </a:solidFill>
                <a:latin typeface="Times New Roman" panose="02020603050405020304" pitchFamily="18" charset="0"/>
                <a:cs typeface="Times New Roman" panose="02020603050405020304" pitchFamily="18" charset="0"/>
              </a:rPr>
              <a:t>Last and NULLs First</a:t>
            </a:r>
            <a:r>
              <a:rPr lang="en-US" altLang="en-US" b="1" dirty="0" smtClean="0">
                <a:solidFill>
                  <a:srgbClr val="000000"/>
                </a:solidFill>
                <a:latin typeface="Times New Roman" panose="02020603050405020304" pitchFamily="18" charset="0"/>
                <a:cs typeface="Times New Roman" panose="02020603050405020304" pitchFamily="18" charset="0"/>
              </a:rPr>
              <a:t>:-</a:t>
            </a:r>
            <a:endParaRPr lang="en-US" altLang="en-US" b="1"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Nulls is considered as the highest value from all the values stored in database table.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So when result is sorted in </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1) Ascending order , then record with null value in ordering column appears last in result by  default.</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2) Descending order , then record with null value in ordering column appears first in result by default</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NULLS </a:t>
            </a:r>
            <a:r>
              <a:rPr lang="en-US" altLang="en-US" dirty="0">
                <a:solidFill>
                  <a:srgbClr val="000000"/>
                </a:solidFill>
                <a:latin typeface="Times New Roman" panose="02020603050405020304" pitchFamily="18" charset="0"/>
                <a:cs typeface="Times New Roman" panose="02020603050405020304" pitchFamily="18" charset="0"/>
              </a:rPr>
              <a:t>FIRST:- Rows with NULL value in ordering column appears first in the result of a query</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NULLS LAST:- Rows with NULL value in ordering column appears  last in the result of a query</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err="1">
                <a:solidFill>
                  <a:srgbClr val="000000"/>
                </a:solidFill>
                <a:latin typeface="Times New Roman" panose="02020603050405020304" pitchFamily="18" charset="0"/>
                <a:cs typeface="Times New Roman" panose="02020603050405020304" pitchFamily="18" charset="0"/>
              </a:rPr>
              <a:t>Eg</a:t>
            </a:r>
            <a:r>
              <a:rPr lang="en-US" altLang="en-US" dirty="0">
                <a:solidFill>
                  <a:srgbClr val="000000"/>
                </a:solidFill>
                <a:latin typeface="Times New Roman" panose="02020603050405020304" pitchFamily="18" charset="0"/>
                <a:cs typeface="Times New Roman" panose="02020603050405020304" pitchFamily="18" charset="0"/>
              </a:rPr>
              <a:t>:-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Select *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 order by </a:t>
            </a:r>
            <a:r>
              <a:rPr lang="en-US" altLang="en-US" dirty="0" err="1" smtClean="0">
                <a:solidFill>
                  <a:srgbClr val="000000"/>
                </a:solidFill>
                <a:latin typeface="Times New Roman" panose="02020603050405020304" pitchFamily="18" charset="0"/>
                <a:cs typeface="Times New Roman" panose="02020603050405020304" pitchFamily="18" charset="0"/>
              </a:rPr>
              <a:t>employee_id</a:t>
            </a:r>
            <a:r>
              <a:rPr lang="en-US" altLang="en-US" dirty="0" smtClean="0">
                <a:solidFill>
                  <a:srgbClr val="000000"/>
                </a:solidFill>
                <a:latin typeface="Times New Roman" panose="02020603050405020304" pitchFamily="18" charset="0"/>
                <a:cs typeface="Times New Roman" panose="02020603050405020304" pitchFamily="18" charset="0"/>
              </a:rPr>
              <a:t>  nulls first;</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Select * from </a:t>
            </a:r>
            <a:r>
              <a:rPr lang="en-US" altLang="en-US" dirty="0" err="1" smtClean="0">
                <a:solidFill>
                  <a:srgbClr val="000000"/>
                </a:solidFill>
                <a:latin typeface="Times New Roman" panose="02020603050405020304" pitchFamily="18" charset="0"/>
                <a:cs typeface="Times New Roman" panose="02020603050405020304" pitchFamily="18" charset="0"/>
              </a:rPr>
              <a:t>employee_details</a:t>
            </a:r>
            <a:r>
              <a:rPr lang="en-US" altLang="en-US" dirty="0" smtClean="0">
                <a:solidFill>
                  <a:srgbClr val="000000"/>
                </a:solidFill>
                <a:latin typeface="Times New Roman" panose="02020603050405020304" pitchFamily="18" charset="0"/>
                <a:cs typeface="Times New Roman" panose="02020603050405020304" pitchFamily="18" charset="0"/>
              </a:rPr>
              <a:t> order by </a:t>
            </a:r>
            <a:r>
              <a:rPr lang="en-US" altLang="en-US" dirty="0" err="1" smtClean="0">
                <a:solidFill>
                  <a:srgbClr val="000000"/>
                </a:solidFill>
                <a:latin typeface="Times New Roman" panose="02020603050405020304" pitchFamily="18" charset="0"/>
                <a:cs typeface="Times New Roman" panose="02020603050405020304" pitchFamily="18" charset="0"/>
              </a:rPr>
              <a:t>employee_id</a:t>
            </a:r>
            <a:r>
              <a:rPr lang="en-US" altLang="en-US" dirty="0" smtClean="0">
                <a:solidFill>
                  <a:srgbClr val="000000"/>
                </a:solidFill>
                <a:latin typeface="Times New Roman" panose="02020603050405020304" pitchFamily="18" charset="0"/>
                <a:cs typeface="Times New Roman" panose="02020603050405020304" pitchFamily="18" charset="0"/>
              </a:rPr>
              <a:t> nulls last; </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94434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 y="513709"/>
            <a:ext cx="7575973" cy="4068451"/>
          </a:xfrm>
        </p:spPr>
        <p:txBody>
          <a:bodyPr anchor="t"/>
          <a:lstStyle/>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Q) What is the Output of Below Query:</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b="1" u="sng" dirty="0" smtClean="0">
                <a:solidFill>
                  <a:srgbClr val="000000"/>
                </a:solidFill>
                <a:latin typeface="Times New Roman" panose="02020603050405020304" pitchFamily="18" charset="0"/>
                <a:cs typeface="Times New Roman" panose="02020603050405020304" pitchFamily="18" charset="0"/>
              </a:rPr>
              <a:t>Query1:</a:t>
            </a:r>
          </a:p>
          <a:p>
            <a:pPr marL="347472" eaLnBrk="1" hangingPunct="1">
              <a:lnSpc>
                <a:spcPct val="90000"/>
              </a:lnSpc>
              <a:spcBef>
                <a:spcPts val="384"/>
              </a:spcBef>
              <a:buNone/>
            </a:pPr>
            <a:r>
              <a:rPr lang="en-US" altLang="en-US" dirty="0" smtClean="0">
                <a:solidFill>
                  <a:srgbClr val="7030A0"/>
                </a:solidFill>
                <a:latin typeface="Times New Roman" panose="02020603050405020304" pitchFamily="18" charset="0"/>
                <a:cs typeface="Times New Roman" panose="02020603050405020304" pitchFamily="18" charset="0"/>
              </a:rPr>
              <a:t>Select  </a:t>
            </a:r>
            <a:r>
              <a:rPr lang="en-US" altLang="en-US" dirty="0" err="1" smtClean="0">
                <a:solidFill>
                  <a:srgbClr val="7030A0"/>
                </a:solidFill>
                <a:latin typeface="Times New Roman" panose="02020603050405020304" pitchFamily="18" charset="0"/>
                <a:cs typeface="Times New Roman" panose="02020603050405020304" pitchFamily="18" charset="0"/>
              </a:rPr>
              <a:t>Employee_id</a:t>
            </a:r>
            <a:r>
              <a:rPr lang="en-US" altLang="en-US" dirty="0" smtClean="0">
                <a:solidFill>
                  <a:srgbClr val="7030A0"/>
                </a:solidFill>
                <a:latin typeface="Times New Roman" panose="02020603050405020304" pitchFamily="18" charset="0"/>
                <a:cs typeface="Times New Roman" panose="02020603050405020304" pitchFamily="18" charset="0"/>
              </a:rPr>
              <a:t> as </a:t>
            </a:r>
            <a:r>
              <a:rPr lang="en-US" altLang="en-US" dirty="0" err="1" smtClean="0">
                <a:solidFill>
                  <a:srgbClr val="7030A0"/>
                </a:solidFill>
                <a:latin typeface="Times New Roman" panose="02020603050405020304" pitchFamily="18" charset="0"/>
                <a:cs typeface="Times New Roman" panose="02020603050405020304" pitchFamily="18" charset="0"/>
              </a:rPr>
              <a:t>emp_id,Employee_Name</a:t>
            </a:r>
            <a:r>
              <a:rPr lang="en-US" altLang="en-US" dirty="0" smtClean="0">
                <a:solidFill>
                  <a:srgbClr val="7030A0"/>
                </a:solidFill>
                <a:latin typeface="Times New Roman" panose="02020603050405020304" pitchFamily="18" charset="0"/>
                <a:cs typeface="Times New Roman" panose="02020603050405020304" pitchFamily="18" charset="0"/>
              </a:rPr>
              <a:t> as </a:t>
            </a:r>
            <a:r>
              <a:rPr lang="en-US" altLang="en-US" dirty="0" err="1" smtClean="0">
                <a:solidFill>
                  <a:srgbClr val="7030A0"/>
                </a:solidFill>
                <a:latin typeface="Times New Roman" panose="02020603050405020304" pitchFamily="18" charset="0"/>
                <a:cs typeface="Times New Roman" panose="02020603050405020304" pitchFamily="18" charset="0"/>
              </a:rPr>
              <a:t>emp_name</a:t>
            </a:r>
            <a:r>
              <a:rPr lang="en-US" altLang="en-US" dirty="0" smtClean="0">
                <a:solidFill>
                  <a:srgbClr val="7030A0"/>
                </a:solidFill>
                <a:latin typeface="Times New Roman" panose="02020603050405020304" pitchFamily="18" charset="0"/>
                <a:cs typeface="Times New Roman" panose="02020603050405020304" pitchFamily="18" charset="0"/>
              </a:rPr>
              <a:t> ,Min(salary1) as </a:t>
            </a:r>
            <a:r>
              <a:rPr lang="en-US" altLang="en-US" dirty="0" err="1" smtClean="0">
                <a:solidFill>
                  <a:srgbClr val="7030A0"/>
                </a:solidFill>
                <a:latin typeface="Times New Roman" panose="02020603050405020304" pitchFamily="18" charset="0"/>
                <a:cs typeface="Times New Roman" panose="02020603050405020304" pitchFamily="18" charset="0"/>
              </a:rPr>
              <a:t>Total_Salary</a:t>
            </a:r>
            <a:endParaRPr lang="en-US" altLang="en-US" dirty="0" smtClean="0">
              <a:solidFill>
                <a:srgbClr val="7030A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7030A0"/>
                </a:solidFill>
                <a:latin typeface="Times New Roman" panose="02020603050405020304" pitchFamily="18" charset="0"/>
                <a:cs typeface="Times New Roman" panose="02020603050405020304" pitchFamily="18" charset="0"/>
              </a:rPr>
              <a:t>from </a:t>
            </a:r>
            <a:r>
              <a:rPr lang="en-US" altLang="en-US" dirty="0" err="1" smtClean="0">
                <a:solidFill>
                  <a:srgbClr val="7030A0"/>
                </a:solidFill>
                <a:latin typeface="Times New Roman" panose="02020603050405020304" pitchFamily="18" charset="0"/>
                <a:cs typeface="Times New Roman" panose="02020603050405020304" pitchFamily="18" charset="0"/>
              </a:rPr>
              <a:t>employee_details</a:t>
            </a:r>
            <a:r>
              <a:rPr lang="en-US" altLang="en-US" dirty="0" smtClean="0">
                <a:solidFill>
                  <a:srgbClr val="7030A0"/>
                </a:solidFill>
                <a:latin typeface="Times New Roman" panose="02020603050405020304" pitchFamily="18" charset="0"/>
                <a:cs typeface="Times New Roman" panose="02020603050405020304" pitchFamily="18" charset="0"/>
              </a:rPr>
              <a:t>  </a:t>
            </a:r>
          </a:p>
          <a:p>
            <a:pPr marL="347472" eaLnBrk="1" hangingPunct="1">
              <a:lnSpc>
                <a:spcPct val="90000"/>
              </a:lnSpc>
              <a:spcBef>
                <a:spcPts val="384"/>
              </a:spcBef>
              <a:buNone/>
            </a:pPr>
            <a:r>
              <a:rPr lang="en-US" altLang="en-US" dirty="0" smtClean="0">
                <a:solidFill>
                  <a:srgbClr val="7030A0"/>
                </a:solidFill>
                <a:latin typeface="Times New Roman" panose="02020603050405020304" pitchFamily="18" charset="0"/>
                <a:cs typeface="Times New Roman" panose="02020603050405020304" pitchFamily="18" charset="0"/>
              </a:rPr>
              <a:t>Group by  </a:t>
            </a:r>
            <a:r>
              <a:rPr lang="en-US" altLang="en-US" dirty="0" err="1" smtClean="0">
                <a:solidFill>
                  <a:srgbClr val="7030A0"/>
                </a:solidFill>
                <a:latin typeface="Times New Roman" panose="02020603050405020304" pitchFamily="18" charset="0"/>
                <a:cs typeface="Times New Roman" panose="02020603050405020304" pitchFamily="18" charset="0"/>
              </a:rPr>
              <a:t>emp_id</a:t>
            </a:r>
            <a:r>
              <a:rPr lang="en-US" altLang="en-US" dirty="0" smtClean="0">
                <a:solidFill>
                  <a:srgbClr val="7030A0"/>
                </a:solidFill>
                <a:latin typeface="Times New Roman" panose="02020603050405020304" pitchFamily="18" charset="0"/>
                <a:cs typeface="Times New Roman" panose="02020603050405020304" pitchFamily="18" charset="0"/>
              </a:rPr>
              <a:t>, </a:t>
            </a:r>
            <a:r>
              <a:rPr lang="en-US" altLang="en-US" dirty="0" err="1" smtClean="0">
                <a:solidFill>
                  <a:srgbClr val="7030A0"/>
                </a:solidFill>
                <a:latin typeface="Times New Roman" panose="02020603050405020304" pitchFamily="18" charset="0"/>
                <a:cs typeface="Times New Roman" panose="02020603050405020304" pitchFamily="18" charset="0"/>
              </a:rPr>
              <a:t>employee_name</a:t>
            </a:r>
            <a:r>
              <a:rPr lang="en-US" altLang="en-US" dirty="0" smtClean="0">
                <a:solidFill>
                  <a:srgbClr val="7030A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endParaRPr lang="en-US" altLang="en-US" dirty="0" smtClean="0">
              <a:solidFill>
                <a:srgbClr val="FF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FF0000"/>
                </a:solidFill>
                <a:latin typeface="Times New Roman" panose="02020603050405020304" pitchFamily="18" charset="0"/>
                <a:cs typeface="Times New Roman" panose="02020603050405020304" pitchFamily="18" charset="0"/>
              </a:rPr>
              <a:t>Output</a:t>
            </a:r>
            <a:r>
              <a:rPr lang="en-US" altLang="en-US" dirty="0" smtClean="0">
                <a:solidFill>
                  <a:srgbClr val="FF0000"/>
                </a:solidFill>
                <a:latin typeface="Times New Roman" panose="02020603050405020304" pitchFamily="18" charset="0"/>
                <a:cs typeface="Times New Roman" panose="02020603050405020304" pitchFamily="18" charset="0"/>
                <a:sym typeface="Wingdings" pitchFamily="2" charset="2"/>
              </a:rPr>
              <a:t> ??? </a:t>
            </a:r>
            <a:endParaRPr lang="en-US" altLang="en-US" dirty="0" smtClean="0">
              <a:solidFill>
                <a:srgbClr val="FF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b="1" u="sng" dirty="0" smtClean="0">
                <a:solidFill>
                  <a:srgbClr val="000000"/>
                </a:solidFill>
                <a:latin typeface="Times New Roman" panose="02020603050405020304" pitchFamily="18" charset="0"/>
                <a:cs typeface="Times New Roman" panose="02020603050405020304" pitchFamily="18" charset="0"/>
              </a:rPr>
              <a:t>Query2:</a:t>
            </a:r>
          </a:p>
          <a:p>
            <a:pPr marL="347472" eaLnBrk="1" hangingPunct="1">
              <a:lnSpc>
                <a:spcPct val="90000"/>
              </a:lnSpc>
              <a:spcBef>
                <a:spcPts val="384"/>
              </a:spcBef>
              <a:buNone/>
            </a:pPr>
            <a:r>
              <a:rPr lang="en-US" altLang="en-US" dirty="0" smtClean="0">
                <a:solidFill>
                  <a:srgbClr val="7030A0"/>
                </a:solidFill>
                <a:latin typeface="Times New Roman" panose="02020603050405020304" pitchFamily="18" charset="0"/>
                <a:cs typeface="Times New Roman" panose="02020603050405020304" pitchFamily="18" charset="0"/>
              </a:rPr>
              <a:t>Select  </a:t>
            </a:r>
            <a:r>
              <a:rPr lang="en-US" altLang="en-US" dirty="0" err="1" smtClean="0">
                <a:solidFill>
                  <a:srgbClr val="7030A0"/>
                </a:solidFill>
                <a:latin typeface="Times New Roman" panose="02020603050405020304" pitchFamily="18" charset="0"/>
                <a:cs typeface="Times New Roman" panose="02020603050405020304" pitchFamily="18" charset="0"/>
              </a:rPr>
              <a:t>Employee_id</a:t>
            </a:r>
            <a:r>
              <a:rPr lang="en-US" altLang="en-US" dirty="0" smtClean="0">
                <a:solidFill>
                  <a:srgbClr val="7030A0"/>
                </a:solidFill>
                <a:latin typeface="Times New Roman" panose="02020603050405020304" pitchFamily="18" charset="0"/>
                <a:cs typeface="Times New Roman" panose="02020603050405020304" pitchFamily="18" charset="0"/>
              </a:rPr>
              <a:t> as </a:t>
            </a:r>
            <a:r>
              <a:rPr lang="en-US" altLang="en-US" dirty="0" err="1" smtClean="0">
                <a:solidFill>
                  <a:srgbClr val="7030A0"/>
                </a:solidFill>
                <a:latin typeface="Times New Roman" panose="02020603050405020304" pitchFamily="18" charset="0"/>
                <a:cs typeface="Times New Roman" panose="02020603050405020304" pitchFamily="18" charset="0"/>
              </a:rPr>
              <a:t>emp_id</a:t>
            </a:r>
            <a:r>
              <a:rPr lang="en-US" altLang="en-US" dirty="0" smtClean="0">
                <a:solidFill>
                  <a:srgbClr val="7030A0"/>
                </a:solidFill>
                <a:latin typeface="Times New Roman" panose="02020603050405020304" pitchFamily="18" charset="0"/>
                <a:cs typeface="Times New Roman" panose="02020603050405020304" pitchFamily="18" charset="0"/>
              </a:rPr>
              <a:t>, </a:t>
            </a:r>
            <a:r>
              <a:rPr lang="en-US" altLang="en-US" dirty="0" err="1" smtClean="0">
                <a:solidFill>
                  <a:srgbClr val="7030A0"/>
                </a:solidFill>
                <a:latin typeface="Times New Roman" panose="02020603050405020304" pitchFamily="18" charset="0"/>
                <a:cs typeface="Times New Roman" panose="02020603050405020304" pitchFamily="18" charset="0"/>
              </a:rPr>
              <a:t>Employee_Name</a:t>
            </a:r>
            <a:r>
              <a:rPr lang="en-US" altLang="en-US" dirty="0" smtClean="0">
                <a:solidFill>
                  <a:srgbClr val="7030A0"/>
                </a:solidFill>
                <a:latin typeface="Times New Roman" panose="02020603050405020304" pitchFamily="18" charset="0"/>
                <a:cs typeface="Times New Roman" panose="02020603050405020304" pitchFamily="18" charset="0"/>
              </a:rPr>
              <a:t> as </a:t>
            </a:r>
            <a:r>
              <a:rPr lang="en-US" altLang="en-US" dirty="0" err="1" smtClean="0">
                <a:solidFill>
                  <a:srgbClr val="7030A0"/>
                </a:solidFill>
                <a:latin typeface="Times New Roman" panose="02020603050405020304" pitchFamily="18" charset="0"/>
                <a:cs typeface="Times New Roman" panose="02020603050405020304" pitchFamily="18" charset="0"/>
              </a:rPr>
              <a:t>emp_name</a:t>
            </a:r>
            <a:r>
              <a:rPr lang="en-US" altLang="en-US" dirty="0" smtClean="0">
                <a:solidFill>
                  <a:srgbClr val="7030A0"/>
                </a:solidFill>
                <a:latin typeface="Times New Roman" panose="02020603050405020304" pitchFamily="18" charset="0"/>
                <a:cs typeface="Times New Roman" panose="02020603050405020304" pitchFamily="18" charset="0"/>
              </a:rPr>
              <a:t> from </a:t>
            </a:r>
            <a:r>
              <a:rPr lang="en-US" altLang="en-US" dirty="0" err="1" smtClean="0">
                <a:solidFill>
                  <a:srgbClr val="7030A0"/>
                </a:solidFill>
                <a:latin typeface="Times New Roman" panose="02020603050405020304" pitchFamily="18" charset="0"/>
                <a:cs typeface="Times New Roman" panose="02020603050405020304" pitchFamily="18" charset="0"/>
              </a:rPr>
              <a:t>employee_details</a:t>
            </a:r>
            <a:r>
              <a:rPr lang="en-US" altLang="en-US" dirty="0" smtClean="0">
                <a:solidFill>
                  <a:srgbClr val="7030A0"/>
                </a:solidFill>
                <a:latin typeface="Times New Roman" panose="02020603050405020304" pitchFamily="18" charset="0"/>
                <a:cs typeface="Times New Roman" panose="02020603050405020304" pitchFamily="18" charset="0"/>
              </a:rPr>
              <a:t>  </a:t>
            </a:r>
          </a:p>
          <a:p>
            <a:pPr marL="347472" eaLnBrk="1" hangingPunct="1">
              <a:lnSpc>
                <a:spcPct val="90000"/>
              </a:lnSpc>
              <a:spcBef>
                <a:spcPts val="384"/>
              </a:spcBef>
              <a:buNone/>
            </a:pPr>
            <a:r>
              <a:rPr lang="en-US" altLang="en-US" dirty="0" smtClean="0">
                <a:solidFill>
                  <a:srgbClr val="7030A0"/>
                </a:solidFill>
                <a:latin typeface="Times New Roman" panose="02020603050405020304" pitchFamily="18" charset="0"/>
                <a:cs typeface="Times New Roman" panose="02020603050405020304" pitchFamily="18" charset="0"/>
              </a:rPr>
              <a:t>Order by  </a:t>
            </a:r>
            <a:r>
              <a:rPr lang="en-US" altLang="en-US" dirty="0" err="1" smtClean="0">
                <a:solidFill>
                  <a:srgbClr val="7030A0"/>
                </a:solidFill>
                <a:latin typeface="Times New Roman" panose="02020603050405020304" pitchFamily="18" charset="0"/>
                <a:cs typeface="Times New Roman" panose="02020603050405020304" pitchFamily="18" charset="0"/>
              </a:rPr>
              <a:t>emp_id</a:t>
            </a:r>
            <a:r>
              <a:rPr lang="en-US" altLang="en-US" dirty="0" smtClean="0">
                <a:solidFill>
                  <a:srgbClr val="7030A0"/>
                </a:solidFill>
                <a:latin typeface="Times New Roman" panose="02020603050405020304" pitchFamily="18" charset="0"/>
                <a:cs typeface="Times New Roman" panose="02020603050405020304" pitchFamily="18" charset="0"/>
              </a:rPr>
              <a:t>, </a:t>
            </a:r>
            <a:r>
              <a:rPr lang="en-US" altLang="en-US" dirty="0" err="1" smtClean="0">
                <a:solidFill>
                  <a:srgbClr val="7030A0"/>
                </a:solidFill>
                <a:latin typeface="Times New Roman" panose="02020603050405020304" pitchFamily="18" charset="0"/>
                <a:cs typeface="Times New Roman" panose="02020603050405020304" pitchFamily="18" charset="0"/>
              </a:rPr>
              <a:t>employee_name</a:t>
            </a:r>
            <a:r>
              <a:rPr lang="en-US" altLang="en-US" dirty="0" smtClean="0">
                <a:solidFill>
                  <a:srgbClr val="7030A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FF0000"/>
                </a:solidFill>
                <a:latin typeface="Times New Roman" panose="02020603050405020304" pitchFamily="18" charset="0"/>
                <a:cs typeface="Times New Roman" panose="02020603050405020304" pitchFamily="18" charset="0"/>
              </a:rPr>
              <a:t>Output</a:t>
            </a:r>
            <a:r>
              <a:rPr lang="en-US" altLang="en-US" dirty="0" smtClean="0">
                <a:solidFill>
                  <a:srgbClr val="FF0000"/>
                </a:solidFill>
                <a:latin typeface="Times New Roman" panose="02020603050405020304" pitchFamily="18" charset="0"/>
                <a:cs typeface="Times New Roman" panose="02020603050405020304" pitchFamily="18" charset="0"/>
                <a:sym typeface="Wingdings" pitchFamily="2" charset="2"/>
              </a:rPr>
              <a:t> ??? </a:t>
            </a:r>
            <a:endParaRPr lang="en-US" alt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4270955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6951" y="346943"/>
            <a:ext cx="7789333" cy="4540017"/>
          </a:xfrm>
        </p:spPr>
        <p:txBody>
          <a:bodyPr/>
          <a:lstStyle/>
          <a:p>
            <a:pPr marL="347472" eaLnBrk="1" hangingPunct="1">
              <a:lnSpc>
                <a:spcPct val="150000"/>
              </a:lnSpc>
              <a:spcBef>
                <a:spcPts val="384"/>
              </a:spcBef>
              <a:buFontTx/>
              <a:buNone/>
            </a:pPr>
            <a:r>
              <a:rPr lang="en-US" altLang="en-US" sz="2000" b="1" dirty="0" smtClean="0">
                <a:solidFill>
                  <a:schemeClr val="accent1">
                    <a:lumMod val="60000"/>
                    <a:lumOff val="40000"/>
                  </a:schemeClr>
                </a:solidFill>
                <a:latin typeface="Times New Roman" panose="02020603050405020304" pitchFamily="18" charset="0"/>
                <a:cs typeface="Times New Roman" panose="02020603050405020304" pitchFamily="18" charset="0"/>
              </a:rPr>
              <a:t>SQL Commands:-</a:t>
            </a:r>
            <a:endParaRPr lang="en-US" altLang="en-US" sz="20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SQL </a:t>
            </a:r>
            <a:r>
              <a:rPr lang="en-US" altLang="en-US" dirty="0">
                <a:solidFill>
                  <a:srgbClr val="000000"/>
                </a:solidFill>
                <a:latin typeface="Times New Roman" panose="02020603050405020304" pitchFamily="18" charset="0"/>
                <a:cs typeface="Times New Roman" panose="02020603050405020304" pitchFamily="18" charset="0"/>
              </a:rPr>
              <a:t>Commands are categorized into below commands:-</a:t>
            </a:r>
          </a:p>
          <a:p>
            <a:pPr marL="347472" eaLnBrk="1" hangingPunct="1">
              <a:spcBef>
                <a:spcPts val="384"/>
              </a:spcBef>
              <a:buFontTx/>
              <a:buNone/>
            </a:pPr>
            <a:r>
              <a:rPr lang="en-US" altLang="en-US" sz="1400" b="1" dirty="0">
                <a:solidFill>
                  <a:schemeClr val="accent1">
                    <a:lumMod val="60000"/>
                    <a:lumOff val="40000"/>
                  </a:schemeClr>
                </a:solidFill>
                <a:latin typeface="Times New Roman" panose="02020603050405020304" pitchFamily="18" charset="0"/>
                <a:cs typeface="Times New Roman" panose="02020603050405020304" pitchFamily="18" charset="0"/>
              </a:rPr>
              <a:t>a)DDL (Data Definition Languages) :-</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CREATE </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ALTER</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TRUNCATE</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DROP</a:t>
            </a:r>
          </a:p>
          <a:p>
            <a:pPr marL="347472" eaLnBrk="1" hangingPunct="1">
              <a:spcBef>
                <a:spcPts val="384"/>
              </a:spcBef>
              <a:buFontTx/>
              <a:buNone/>
            </a:pPr>
            <a:r>
              <a:rPr lang="en-US" altLang="en-US" sz="1400" b="1" dirty="0" smtClean="0">
                <a:solidFill>
                  <a:schemeClr val="accent1">
                    <a:lumMod val="60000"/>
                    <a:lumOff val="40000"/>
                  </a:schemeClr>
                </a:solidFill>
                <a:latin typeface="Times New Roman" panose="02020603050405020304" pitchFamily="18" charset="0"/>
                <a:cs typeface="Times New Roman" panose="02020603050405020304" pitchFamily="18" charset="0"/>
              </a:rPr>
              <a:t>b</a:t>
            </a:r>
            <a:r>
              <a:rPr lang="en-US" altLang="en-US" sz="1400" b="1" dirty="0">
                <a:solidFill>
                  <a:schemeClr val="accent1">
                    <a:lumMod val="60000"/>
                    <a:lumOff val="40000"/>
                  </a:schemeClr>
                </a:solidFill>
                <a:latin typeface="Times New Roman" panose="02020603050405020304" pitchFamily="18" charset="0"/>
                <a:cs typeface="Times New Roman" panose="02020603050405020304" pitchFamily="18" charset="0"/>
              </a:rPr>
              <a:t>) DML (Data Manipulation Language) :-</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INSERT</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UPDATE</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DELETE</a:t>
            </a:r>
          </a:p>
          <a:p>
            <a:pPr marL="347472" eaLnBrk="1" hangingPunct="1">
              <a:spcBef>
                <a:spcPts val="384"/>
              </a:spcBef>
              <a:buFontTx/>
              <a:buNone/>
            </a:pPr>
            <a:r>
              <a:rPr lang="en-US" altLang="en-US" sz="1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a:t>
            </a:r>
            <a:r>
              <a:rPr lang="en-US" altLang="en-US" sz="1400" b="1" dirty="0">
                <a:solidFill>
                  <a:schemeClr val="accent1">
                    <a:lumMod val="60000"/>
                    <a:lumOff val="40000"/>
                  </a:schemeClr>
                </a:solidFill>
                <a:latin typeface="Times New Roman" panose="02020603050405020304" pitchFamily="18" charset="0"/>
                <a:cs typeface="Times New Roman" panose="02020603050405020304" pitchFamily="18" charset="0"/>
              </a:rPr>
              <a:t>) DCL (Data Control Language) :-</a:t>
            </a: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GRANT</a:t>
            </a: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 typeface="Arial" pitchFamily="34" charset="0"/>
              <a:buChar char="•"/>
            </a:pP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REVOKE</a:t>
            </a:r>
            <a:endParaRPr lang="en-US" altLang="en-US" dirty="0">
              <a:solidFill>
                <a:srgbClr val="000000"/>
              </a:solidFill>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807739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854" y="513709"/>
            <a:ext cx="7789333" cy="4214784"/>
          </a:xfrm>
        </p:spPr>
        <p:txBody>
          <a:bodyPr/>
          <a:lstStyle/>
          <a:p>
            <a:pPr eaLnBrk="1" hangingPunct="1">
              <a:buFontTx/>
              <a:buNone/>
            </a:pPr>
            <a:r>
              <a:rPr lang="en-US" altLang="en-US" b="1" dirty="0">
                <a:solidFill>
                  <a:schemeClr val="accent1">
                    <a:lumMod val="60000"/>
                    <a:lumOff val="40000"/>
                  </a:schemeClr>
                </a:solidFill>
                <a:latin typeface="Times New Roman" panose="02020603050405020304" pitchFamily="18" charset="0"/>
                <a:cs typeface="Times New Roman" panose="02020603050405020304" pitchFamily="18" charset="0"/>
              </a:rPr>
              <a:t>d) DTL (Data Transactional Language):-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1)  COMMIT</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2) ROLLBACK</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3) SAVEPOINT</a:t>
            </a:r>
          </a:p>
          <a:p>
            <a:pPr eaLnBrk="1" hangingPunct="1">
              <a:buFontTx/>
              <a:buNone/>
            </a:pP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DML </a:t>
            </a:r>
            <a:r>
              <a:rPr lang="en-US" altLang="en-US" b="1" dirty="0">
                <a:solidFill>
                  <a:schemeClr val="accent1">
                    <a:lumMod val="60000"/>
                    <a:lumOff val="40000"/>
                  </a:schemeClr>
                </a:solidFill>
                <a:latin typeface="Times New Roman" panose="02020603050405020304" pitchFamily="18" charset="0"/>
                <a:cs typeface="Times New Roman" panose="02020603050405020304" pitchFamily="18" charset="0"/>
              </a:rPr>
              <a:t>Operations:-</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DML operation – a)inserting the data into a table ,</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b) updating data in a table</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c)deleting the data from a table.</a:t>
            </a:r>
          </a:p>
          <a:p>
            <a:pPr marL="347472" eaLnBrk="1" hangingPunct="1">
              <a:lnSpc>
                <a:spcPct val="90000"/>
              </a:lnSpc>
              <a:spcBef>
                <a:spcPts val="384"/>
              </a:spcBef>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DML operation can be performed using the DML commands INSERT, UPDATE and</a:t>
            </a:r>
          </a:p>
          <a:p>
            <a:pPr marL="347472" eaLnBrk="1" hangingPunct="1">
              <a:lnSpc>
                <a:spcPct val="90000"/>
              </a:lnSpc>
              <a:spcBef>
                <a:spcPts val="384"/>
              </a:spcBef>
              <a:buNone/>
            </a:pPr>
            <a:r>
              <a:rPr lang="en-US" altLang="en-US" dirty="0">
                <a:solidFill>
                  <a:srgbClr val="000000"/>
                </a:solidFill>
                <a:latin typeface="Times New Roman" panose="02020603050405020304" pitchFamily="18" charset="0"/>
                <a:cs typeface="Times New Roman" panose="02020603050405020304" pitchFamily="18" charset="0"/>
              </a:rPr>
              <a:t> DELETE.</a:t>
            </a:r>
          </a:p>
          <a:p>
            <a:endParaRPr lang="en-US"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315689" y="1417833"/>
            <a:ext cx="3728921" cy="2301937"/>
          </a:xfr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328458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392931" y="1175301"/>
            <a:ext cx="3950208" cy="1776898"/>
            <a:chOff x="2221991" y="1993193"/>
            <a:chExt cx="3950208" cy="1776898"/>
          </a:xfrm>
        </p:grpSpPr>
        <p:sp>
          <p:nvSpPr>
            <p:cNvPr id="8" name="Round Same Side Corner Rectangle 7"/>
            <p:cNvSpPr/>
            <p:nvPr/>
          </p:nvSpPr>
          <p:spPr>
            <a:xfrm rot="5400000">
              <a:off x="3308646" y="906538"/>
              <a:ext cx="1776898" cy="3950208"/>
            </a:xfrm>
            <a:prstGeom prst="round2SameRect">
              <a:avLst/>
            </a:prstGeom>
            <a:solidFill>
              <a:schemeClr val="accent2">
                <a:lumMod val="20000"/>
                <a:lumOff val="80000"/>
                <a:alpha val="90000"/>
              </a:schemeClr>
            </a:solidFill>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ound Same Side Corner Rectangle 4"/>
            <p:cNvSpPr/>
            <p:nvPr/>
          </p:nvSpPr>
          <p:spPr>
            <a:xfrm>
              <a:off x="2221992" y="2079934"/>
              <a:ext cx="3863467" cy="16034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t>Merge Clause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With Clause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Understanding ROLLUP and CUBE</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Understanding Joins</a:t>
              </a:r>
              <a:endParaRPr lang="en-US" sz="1800" kern="1200" dirty="0"/>
            </a:p>
            <a:p>
              <a:pPr marL="171450" lvl="1" indent="-171450" algn="l" defTabSz="800100">
                <a:lnSpc>
                  <a:spcPct val="90000"/>
                </a:lnSpc>
                <a:spcBef>
                  <a:spcPct val="0"/>
                </a:spcBef>
                <a:spcAft>
                  <a:spcPct val="15000"/>
                </a:spcAft>
                <a:buChar char="••"/>
              </a:pPr>
              <a:r>
                <a:rPr lang="en-US" sz="1800" b="0" i="0" u="none" kern="1200" dirty="0" smtClean="0"/>
                <a:t>Constraints</a:t>
              </a:r>
              <a:endParaRPr lang="en-US" sz="1800" kern="1200" dirty="0"/>
            </a:p>
          </p:txBody>
        </p:sp>
      </p:grpSp>
      <p:grpSp>
        <p:nvGrpSpPr>
          <p:cNvPr id="5" name="Group 4"/>
          <p:cNvGrpSpPr/>
          <p:nvPr/>
        </p:nvGrpSpPr>
        <p:grpSpPr>
          <a:xfrm>
            <a:off x="1181100" y="1267027"/>
            <a:ext cx="2221992" cy="1654405"/>
            <a:chOff x="0" y="2054439"/>
            <a:chExt cx="2221992" cy="1654405"/>
          </a:xfrm>
        </p:grpSpPr>
        <p:sp>
          <p:nvSpPr>
            <p:cNvPr id="6" name="Rounded Rectangle 5"/>
            <p:cNvSpPr/>
            <p:nvPr/>
          </p:nvSpPr>
          <p:spPr>
            <a:xfrm>
              <a:off x="0" y="2054439"/>
              <a:ext cx="2221992" cy="1654405"/>
            </a:xfrm>
            <a:prstGeom prst="roundRect">
              <a:avLst/>
            </a:prstGeom>
            <a:solidFill>
              <a:schemeClr val="accent1">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7" name="Rounded Rectangle 6"/>
            <p:cNvSpPr/>
            <p:nvPr/>
          </p:nvSpPr>
          <p:spPr>
            <a:xfrm>
              <a:off x="80761" y="2135200"/>
              <a:ext cx="2060470" cy="1492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2</a:t>
              </a:r>
              <a:endParaRPr lang="en-US" sz="3200" b="1" u="sng" kern="12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194310"/>
            <a:ext cx="8024283" cy="369332"/>
          </a:xfrm>
        </p:spPr>
        <p:txBody>
          <a:bodyPr/>
          <a:lstStyle/>
          <a:p>
            <a:r>
              <a:rPr lang="en-US" altLang="en-US" sz="2400" dirty="0" smtClean="0">
                <a:solidFill>
                  <a:schemeClr val="accent1">
                    <a:lumMod val="75000"/>
                  </a:schemeClr>
                </a:solidFill>
                <a:latin typeface="Times New Roman" panose="02020603050405020304" pitchFamily="18" charset="0"/>
                <a:cs typeface="Times New Roman" panose="02020603050405020304" pitchFamily="18" charset="0"/>
              </a:rPr>
              <a:t>Topics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912441979"/>
              </p:ext>
            </p:extLst>
          </p:nvPr>
        </p:nvGraphicFramePr>
        <p:xfrm>
          <a:off x="468759" y="778501"/>
          <a:ext cx="6219718" cy="3750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bwMode="gray">
          <a:xfrm>
            <a:off x="6893960" y="0"/>
            <a:ext cx="2250039" cy="1089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11681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7041" y="924560"/>
            <a:ext cx="8030210" cy="3542029"/>
          </a:xfrm>
        </p:spPr>
        <p:txBody>
          <a:bodyPr/>
          <a:lstStyle/>
          <a:p>
            <a:pPr>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Definition:</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MERGE statement is used to conditionally insert or update data depending on its presence.</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This process is also known as “UPSERT”.</a:t>
            </a:r>
          </a:p>
          <a:p>
            <a:pPr>
              <a:buNone/>
            </a:pPr>
            <a:endParaRPr lang="en-US" dirty="0" smtClean="0">
              <a:latin typeface="Times New Roman" pitchFamily="18" charset="0"/>
              <a:cs typeface="Times New Roman" pitchFamily="18" charset="0"/>
            </a:endParaRPr>
          </a:p>
          <a:p>
            <a:pPr>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Syntax:</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MERGE [hint] INTO [schema .]table [</a:t>
            </a:r>
            <a:r>
              <a:rPr lang="en-US" altLang="en-US" dirty="0" err="1" smtClean="0">
                <a:solidFill>
                  <a:srgbClr val="000000"/>
                </a:solidFill>
                <a:latin typeface="Times New Roman" panose="02020603050405020304" pitchFamily="18" charset="0"/>
                <a:cs typeface="Times New Roman" panose="02020603050405020304" pitchFamily="18" charset="0"/>
              </a:rPr>
              <a:t>t_alias</a:t>
            </a:r>
            <a:r>
              <a:rPr lang="en-US" altLang="en-US" dirty="0" smtClean="0">
                <a:solidFill>
                  <a:srgbClr val="000000"/>
                </a:solidFill>
                <a:latin typeface="Times New Roman" panose="02020603050405020304" pitchFamily="18" charset="0"/>
                <a:cs typeface="Times New Roman" panose="02020603050405020304" pitchFamily="18" charset="0"/>
              </a:rPr>
              <a:t>]</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USING [[schema .]table | view | </a:t>
            </a:r>
            <a:r>
              <a:rPr lang="en-US" altLang="en-US"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err="1" smtClean="0">
                <a:solidFill>
                  <a:srgbClr val="000000"/>
                </a:solidFill>
                <a:latin typeface="Times New Roman" panose="02020603050405020304" pitchFamily="18" charset="0"/>
                <a:cs typeface="Times New Roman" panose="02020603050405020304" pitchFamily="18" charset="0"/>
              </a:rPr>
              <a:t>t_alias</a:t>
            </a:r>
            <a:r>
              <a:rPr lang="en-US" altLang="en-US" dirty="0" smtClean="0">
                <a:solidFill>
                  <a:srgbClr val="000000"/>
                </a:solidFill>
                <a:latin typeface="Times New Roman" panose="02020603050405020304" pitchFamily="18" charset="0"/>
                <a:cs typeface="Times New Roman" panose="02020603050405020304" pitchFamily="18" charset="0"/>
              </a:rPr>
              <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ON ( condition ) [</a:t>
            </a:r>
            <a:r>
              <a:rPr lang="en-US" altLang="en-US" dirty="0" err="1" smtClean="0">
                <a:solidFill>
                  <a:srgbClr val="000000"/>
                </a:solidFill>
                <a:latin typeface="Times New Roman" panose="02020603050405020304" pitchFamily="18" charset="0"/>
                <a:cs typeface="Times New Roman" panose="02020603050405020304" pitchFamily="18" charset="0"/>
              </a:rPr>
              <a:t>merge_update_clause</a:t>
            </a:r>
            <a:r>
              <a:rPr lang="en-US" altLang="en-US" dirty="0" smtClean="0">
                <a:solidFill>
                  <a:srgbClr val="000000"/>
                </a:solidFill>
                <a:latin typeface="Times New Roman" panose="02020603050405020304" pitchFamily="18" charset="0"/>
                <a:cs typeface="Times New Roman" panose="02020603050405020304" pitchFamily="18" charset="0"/>
              </a:rPr>
              <a:t> | </a:t>
            </a:r>
            <a:r>
              <a:rPr lang="en-US" altLang="en-US" dirty="0" err="1" smtClean="0">
                <a:solidFill>
                  <a:srgbClr val="000000"/>
                </a:solidFill>
                <a:latin typeface="Times New Roman" panose="02020603050405020304" pitchFamily="18" charset="0"/>
                <a:cs typeface="Times New Roman" panose="02020603050405020304" pitchFamily="18" charset="0"/>
              </a:rPr>
              <a:t>merge_insert_clause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a:buNone/>
            </a:pPr>
            <a:endParaRPr lang="en-US"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pPr>
            <a:r>
              <a:rPr lang="en-US" altLang="en-US" dirty="0" err="1" smtClean="0">
                <a:solidFill>
                  <a:srgbClr val="000000"/>
                </a:solidFill>
                <a:latin typeface="Times New Roman" panose="02020603050405020304" pitchFamily="18" charset="0"/>
                <a:cs typeface="Times New Roman" panose="02020603050405020304" pitchFamily="18" charset="0"/>
              </a:rPr>
              <a:t>merge_update_clause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WHEN MATCHED THEN UPDATE SET [&lt;column&gt; = [&lt;</a:t>
            </a:r>
            <a:r>
              <a:rPr lang="en-US" altLang="en-US" dirty="0" err="1" smtClean="0">
                <a:solidFill>
                  <a:srgbClr val="000000"/>
                </a:solidFill>
                <a:latin typeface="Times New Roman" panose="02020603050405020304" pitchFamily="18" charset="0"/>
                <a:cs typeface="Times New Roman" panose="02020603050405020304" pitchFamily="18" charset="0"/>
              </a:rPr>
              <a:t>expr</a:t>
            </a:r>
            <a:r>
              <a:rPr lang="en-US" altLang="en-US" dirty="0" smtClean="0">
                <a:solidFill>
                  <a:srgbClr val="000000"/>
                </a:solidFill>
                <a:latin typeface="Times New Roman" panose="02020603050405020304" pitchFamily="18" charset="0"/>
                <a:cs typeface="Times New Roman" panose="02020603050405020304" pitchFamily="18" charset="0"/>
              </a:rPr>
              <a:t>&gt;|DEFAULT][,]]&lt;</a:t>
            </a:r>
            <a:r>
              <a:rPr lang="en-US" altLang="en-US" dirty="0" err="1" smtClean="0">
                <a:solidFill>
                  <a:srgbClr val="000000"/>
                </a:solidFill>
                <a:latin typeface="Times New Roman" panose="02020603050405020304" pitchFamily="18" charset="0"/>
                <a:cs typeface="Times New Roman" panose="02020603050405020304" pitchFamily="18" charset="0"/>
              </a:rPr>
              <a:t>where_clause</a:t>
            </a:r>
            <a:r>
              <a:rPr lang="en-US" altLang="en-US" dirty="0" smtClean="0">
                <a:solidFill>
                  <a:srgbClr val="000000"/>
                </a:solidFill>
                <a:latin typeface="Times New Roman" panose="02020603050405020304" pitchFamily="18" charset="0"/>
                <a:cs typeface="Times New Roman" panose="02020603050405020304" pitchFamily="18" charset="0"/>
              </a:rPr>
              <a:t>&gt; </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DELETE &lt;</a:t>
            </a:r>
            <a:r>
              <a:rPr lang="en-US" altLang="en-US" dirty="0" err="1" smtClean="0">
                <a:solidFill>
                  <a:srgbClr val="000000"/>
                </a:solidFill>
                <a:latin typeface="Times New Roman" panose="02020603050405020304" pitchFamily="18" charset="0"/>
                <a:cs typeface="Times New Roman" panose="02020603050405020304" pitchFamily="18" charset="0"/>
              </a:rPr>
              <a:t>where_clause</a:t>
            </a:r>
            <a:r>
              <a:rPr lang="en-US" altLang="en-US" dirty="0" smtClean="0">
                <a:solidFill>
                  <a:srgbClr val="000000"/>
                </a:solidFill>
                <a:latin typeface="Times New Roman" panose="02020603050405020304" pitchFamily="18" charset="0"/>
                <a:cs typeface="Times New Roman" panose="02020603050405020304" pitchFamily="18" charset="0"/>
              </a:rPr>
              <a:t>&gt;</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err="1" smtClean="0">
                <a:solidFill>
                  <a:srgbClr val="000000"/>
                </a:solidFill>
                <a:latin typeface="Times New Roman" panose="02020603050405020304" pitchFamily="18" charset="0"/>
                <a:cs typeface="Times New Roman" panose="02020603050405020304" pitchFamily="18" charset="0"/>
              </a:rPr>
              <a:t>merge_insert_clause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WHEN NOT MATCHED THEN INSERT ( &lt;column&gt; [,])</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VALUES (&lt;</a:t>
            </a:r>
            <a:r>
              <a:rPr lang="en-US" altLang="en-US" dirty="0" err="1" smtClean="0">
                <a:solidFill>
                  <a:srgbClr val="000000"/>
                </a:solidFill>
                <a:latin typeface="Times New Roman" panose="02020603050405020304" pitchFamily="18" charset="0"/>
                <a:cs typeface="Times New Roman" panose="02020603050405020304" pitchFamily="18" charset="0"/>
              </a:rPr>
              <a:t>expr</a:t>
            </a:r>
            <a:r>
              <a:rPr lang="en-US" altLang="en-US" dirty="0" smtClean="0">
                <a:solidFill>
                  <a:srgbClr val="000000"/>
                </a:solidFill>
                <a:latin typeface="Times New Roman" panose="02020603050405020304" pitchFamily="18" charset="0"/>
                <a:cs typeface="Times New Roman" panose="02020603050405020304" pitchFamily="18" charset="0"/>
              </a:rPr>
              <a:t>&gt;|DEFAULT[,])</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&lt;</a:t>
            </a:r>
            <a:r>
              <a:rPr lang="en-US" altLang="en-US" dirty="0" err="1" smtClean="0">
                <a:solidFill>
                  <a:srgbClr val="000000"/>
                </a:solidFill>
                <a:latin typeface="Times New Roman" panose="02020603050405020304" pitchFamily="18" charset="0"/>
                <a:cs typeface="Times New Roman" panose="02020603050405020304" pitchFamily="18" charset="0"/>
              </a:rPr>
              <a:t>where_clause</a:t>
            </a:r>
            <a:r>
              <a:rPr lang="en-US" altLang="en-US" dirty="0" smtClean="0">
                <a:solidFill>
                  <a:srgbClr val="000000"/>
                </a:solidFill>
                <a:latin typeface="Times New Roman" panose="02020603050405020304" pitchFamily="18" charset="0"/>
                <a:cs typeface="Times New Roman" panose="02020603050405020304" pitchFamily="18" charset="0"/>
              </a:rPr>
              <a:t>&gt;</a:t>
            </a:r>
          </a:p>
          <a:p>
            <a:pPr>
              <a:buNone/>
            </a:pPr>
            <a:endParaRPr lang="en-US"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955040"/>
            <a:ext cx="8270240" cy="3759200"/>
          </a:xfrm>
        </p:spPr>
        <p:txBody>
          <a:bodyPr/>
          <a:lstStyle/>
          <a:p>
            <a:r>
              <a:rPr lang="en-US" altLang="en-US" dirty="0" smtClean="0">
                <a:solidFill>
                  <a:srgbClr val="000000"/>
                </a:solidFill>
                <a:latin typeface="Times New Roman" panose="02020603050405020304" pitchFamily="18" charset="0"/>
                <a:cs typeface="Times New Roman" panose="02020603050405020304" pitchFamily="18" charset="0"/>
              </a:rPr>
              <a:t>INTO Clause - The INTO clause is used to specify the target table into which you are inserting or updating.</a:t>
            </a:r>
          </a:p>
          <a:p>
            <a:r>
              <a:rPr lang="en-US" altLang="en-US" dirty="0" smtClean="0">
                <a:solidFill>
                  <a:srgbClr val="000000"/>
                </a:solidFill>
                <a:latin typeface="Times New Roman" panose="02020603050405020304" pitchFamily="18" charset="0"/>
                <a:cs typeface="Times New Roman" panose="02020603050405020304" pitchFamily="18" charset="0"/>
              </a:rPr>
              <a:t>USING Clause - The USING clause specifies the source of the data to be updated or inserted. The source for a MERGE statement can be a table, view, or the result of a </a:t>
            </a:r>
            <a:r>
              <a:rPr lang="en-US" altLang="en-US"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a:t>
            </a:r>
          </a:p>
          <a:p>
            <a:r>
              <a:rPr lang="en-US" altLang="en-US" dirty="0" smtClean="0">
                <a:solidFill>
                  <a:srgbClr val="000000"/>
                </a:solidFill>
                <a:latin typeface="Times New Roman" panose="02020603050405020304" pitchFamily="18" charset="0"/>
                <a:cs typeface="Times New Roman" panose="02020603050405020304" pitchFamily="18" charset="0"/>
              </a:rPr>
              <a:t>ON Clause - The ON clause specifies the condition that the MERGE operation uses to determine whether it updates or inserts. </a:t>
            </a:r>
          </a:p>
          <a:p>
            <a:r>
              <a:rPr lang="en-US" altLang="en-US" dirty="0" err="1" smtClean="0">
                <a:solidFill>
                  <a:srgbClr val="000000"/>
                </a:solidFill>
                <a:latin typeface="Times New Roman" panose="02020603050405020304" pitchFamily="18" charset="0"/>
                <a:cs typeface="Times New Roman" panose="02020603050405020304" pitchFamily="18" charset="0"/>
              </a:rPr>
              <a:t>where_clause</a:t>
            </a:r>
            <a:r>
              <a:rPr lang="en-US" altLang="en-US" dirty="0" smtClean="0">
                <a:solidFill>
                  <a:srgbClr val="000000"/>
                </a:solidFill>
                <a:latin typeface="Times New Roman" panose="02020603050405020304" pitchFamily="18" charset="0"/>
                <a:cs typeface="Times New Roman" panose="02020603050405020304" pitchFamily="18" charset="0"/>
              </a:rPr>
              <a:t> - You must specify the </a:t>
            </a:r>
            <a:r>
              <a:rPr lang="en-US" altLang="en-US" dirty="0" err="1" smtClean="0">
                <a:solidFill>
                  <a:srgbClr val="000000"/>
                </a:solidFill>
                <a:latin typeface="Times New Roman" panose="02020603050405020304" pitchFamily="18" charset="0"/>
                <a:cs typeface="Times New Roman" panose="02020603050405020304" pitchFamily="18" charset="0"/>
              </a:rPr>
              <a:t>where_clause</a:t>
            </a:r>
            <a:r>
              <a:rPr lang="en-US" altLang="en-US" dirty="0" smtClean="0">
                <a:solidFill>
                  <a:srgbClr val="000000"/>
                </a:solidFill>
                <a:latin typeface="Times New Roman" panose="02020603050405020304" pitchFamily="18" charset="0"/>
                <a:cs typeface="Times New Roman" panose="02020603050405020304" pitchFamily="18" charset="0"/>
              </a:rPr>
              <a:t> if you want Oracle to execute the update operation only if the specified condition is true. The WHERE condition can apply to either the data source or the target table. If the condition is false, the update operation is skipped when merging the row into the target table.</a:t>
            </a: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975359"/>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955040"/>
            <a:ext cx="8270240" cy="3759200"/>
          </a:xfrm>
        </p:spPr>
        <p:txBody>
          <a:bodyPr/>
          <a:lstStyle/>
          <a:p>
            <a:pPr marL="347472" eaLnBrk="1" hangingPunct="1">
              <a:lnSpc>
                <a:spcPct val="90000"/>
              </a:lnSpc>
              <a:spcBef>
                <a:spcPts val="384"/>
              </a:spcBef>
              <a:buNone/>
            </a:pPr>
            <a:r>
              <a:rPr lang="en-US" altLang="en-US" sz="1800" b="1" dirty="0" err="1" smtClean="0">
                <a:solidFill>
                  <a:srgbClr val="000000"/>
                </a:solidFill>
                <a:latin typeface="Times New Roman" panose="02020603050405020304" pitchFamily="18" charset="0"/>
                <a:cs typeface="Times New Roman" panose="02020603050405020304" pitchFamily="18" charset="0"/>
              </a:rPr>
              <a:t>merge_update_clause</a:t>
            </a:r>
            <a:r>
              <a:rPr lang="en-US" altLang="en-US" sz="1800" b="1" dirty="0" smtClean="0">
                <a:solidFill>
                  <a:srgbClr val="000000"/>
                </a:solidFill>
                <a:latin typeface="Times New Roman" panose="02020603050405020304" pitchFamily="18" charset="0"/>
                <a:cs typeface="Times New Roman" panose="02020603050405020304" pitchFamily="18" charset="0"/>
              </a:rPr>
              <a:t> </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dirty="0" err="1" smtClean="0">
                <a:solidFill>
                  <a:srgbClr val="000000"/>
                </a:solidFill>
                <a:latin typeface="Times New Roman" panose="02020603050405020304" pitchFamily="18" charset="0"/>
                <a:cs typeface="Times New Roman" panose="02020603050405020304" pitchFamily="18" charset="0"/>
              </a:rPr>
              <a:t>merge_update_clause</a:t>
            </a:r>
            <a:r>
              <a:rPr lang="en-US" altLang="en-US" dirty="0" smtClean="0">
                <a:solidFill>
                  <a:srgbClr val="000000"/>
                </a:solidFill>
                <a:latin typeface="Times New Roman" panose="02020603050405020304" pitchFamily="18" charset="0"/>
                <a:cs typeface="Times New Roman" panose="02020603050405020304" pitchFamily="18" charset="0"/>
              </a:rPr>
              <a:t> is used to specify the update column values of the target table. Oracle performs the specified update if the condition of the ON clause is true. </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You cannot update a column that is referenced in the ON condition clause.</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You cannot specify DEFAULT when updating a view.</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Font typeface="Wingdings" pitchFamily="2" charset="2"/>
              <a:buNone/>
            </a:pPr>
            <a:r>
              <a:rPr lang="en-US" altLang="en-US" sz="1800" b="1" dirty="0" err="1" smtClean="0">
                <a:solidFill>
                  <a:srgbClr val="000000"/>
                </a:solidFill>
                <a:latin typeface="Times New Roman" panose="02020603050405020304" pitchFamily="18" charset="0"/>
                <a:cs typeface="Times New Roman" panose="02020603050405020304" pitchFamily="18" charset="0"/>
              </a:rPr>
              <a:t>merge_insert_clause</a:t>
            </a:r>
            <a:endParaRPr lang="en-US" altLang="en-US" sz="1800" b="1"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dirty="0" err="1" smtClean="0">
                <a:solidFill>
                  <a:srgbClr val="000000"/>
                </a:solidFill>
                <a:latin typeface="Times New Roman" panose="02020603050405020304" pitchFamily="18" charset="0"/>
                <a:cs typeface="Times New Roman" panose="02020603050405020304" pitchFamily="18" charset="0"/>
              </a:rPr>
              <a:t>merge_insert_clause</a:t>
            </a:r>
            <a:r>
              <a:rPr lang="en-US" altLang="en-US" dirty="0" smtClean="0">
                <a:solidFill>
                  <a:srgbClr val="000000"/>
                </a:solidFill>
                <a:latin typeface="Times New Roman" panose="02020603050405020304" pitchFamily="18" charset="0"/>
                <a:cs typeface="Times New Roman" panose="02020603050405020304" pitchFamily="18" charset="0"/>
              </a:rPr>
              <a:t> specifies values to insert into the column of the target table if the condition of the ON clause is false.</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If you omit the column list after the INSERT keyword, then the number of columns in the target table must match the number of values in the VALUES clause</a:t>
            </a: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975359"/>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Prerequisites</a:t>
            </a:r>
          </a:p>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You must have the INSERT and UPDATE object privileges on the target table.</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SELECT object privilege on the source table. </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To specify the DELETE clause of the </a:t>
            </a:r>
            <a:r>
              <a:rPr lang="en-US" altLang="en-US" dirty="0" err="1" smtClean="0">
                <a:solidFill>
                  <a:srgbClr val="000000"/>
                </a:solidFill>
                <a:latin typeface="Times New Roman" panose="02020603050405020304" pitchFamily="18" charset="0"/>
                <a:cs typeface="Times New Roman" panose="02020603050405020304" pitchFamily="18" charset="0"/>
              </a:rPr>
              <a:t>merge_update_clause</a:t>
            </a:r>
            <a:r>
              <a:rPr lang="en-US" altLang="en-US" dirty="0" smtClean="0">
                <a:solidFill>
                  <a:srgbClr val="000000"/>
                </a:solidFill>
                <a:latin typeface="Times New Roman" panose="02020603050405020304" pitchFamily="18" charset="0"/>
                <a:cs typeface="Times New Roman" panose="02020603050405020304" pitchFamily="18" charset="0"/>
              </a:rPr>
              <a:t>, you must also have the DELETE object privilege on the target table.</a:t>
            </a:r>
          </a:p>
          <a:p>
            <a:pPr>
              <a:buNone/>
            </a:pPr>
            <a:endParaRPr lang="en-US"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Performance</a:t>
            </a:r>
          </a:p>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MERGE statement is optimized for merging sets of data, rather than single rows</a:t>
            </a:r>
          </a:p>
          <a:p>
            <a:pPr>
              <a:buNone/>
            </a:pPr>
            <a:endParaRPr lang="en-US"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Merge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WITH clause, or </a:t>
            </a:r>
            <a:r>
              <a:rPr lang="en-US" altLang="en-US"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 factoring clause, is part of the SQL-99 standard and was added into the Oracle SQL syntax in Oracle 9.2</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WITH clause may be processed as an inline view or resolved as a temporary table.</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advantage of the latter is that repeated references to the </a:t>
            </a:r>
            <a:r>
              <a:rPr lang="en-US" altLang="en-US"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 may be more efficient as the data is easily retrieved from the WITH clause, rather than being required by each reference</a:t>
            </a:r>
          </a:p>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Syntax:</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WITH </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err="1" smtClean="0">
                <a:solidFill>
                  <a:srgbClr val="000000"/>
                </a:solidFill>
                <a:latin typeface="Times New Roman" panose="02020603050405020304" pitchFamily="18" charset="0"/>
                <a:cs typeface="Times New Roman" panose="02020603050405020304" pitchFamily="18" charset="0"/>
              </a:rPr>
              <a:t>subquery_name</a:t>
            </a:r>
            <a:r>
              <a:rPr lang="en-US" altLang="en-US" dirty="0" smtClean="0">
                <a:solidFill>
                  <a:srgbClr val="000000"/>
                </a:solidFill>
                <a:latin typeface="Times New Roman" panose="02020603050405020304" pitchFamily="18" charset="0"/>
                <a:cs typeface="Times New Roman" panose="02020603050405020304" pitchFamily="18" charset="0"/>
              </a:rPr>
              <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AS(the aggregation SQL statement)</a:t>
            </a:r>
            <a:br>
              <a:rPr lang="en-US" altLang="en-US" dirty="0" smtClean="0">
                <a:solidFill>
                  <a:srgbClr val="000000"/>
                </a:solidFill>
                <a:latin typeface="Times New Roman" panose="02020603050405020304" pitchFamily="18" charset="0"/>
                <a:cs typeface="Times New Roman" panose="02020603050405020304" pitchFamily="18" charset="0"/>
              </a:rPr>
            </a:br>
            <a:r>
              <a:rPr lang="en-US" altLang="en-US" dirty="0" smtClean="0">
                <a:solidFill>
                  <a:srgbClr val="000000"/>
                </a:solidFill>
                <a:latin typeface="Times New Roman" panose="02020603050405020304" pitchFamily="18" charset="0"/>
                <a:cs typeface="Times New Roman" panose="02020603050405020304" pitchFamily="18" charset="0"/>
              </a:rPr>
              <a:t>SELECT (query naming </a:t>
            </a:r>
            <a:r>
              <a:rPr lang="en-US" altLang="en-US" dirty="0" err="1" smtClean="0">
                <a:solidFill>
                  <a:srgbClr val="000000"/>
                </a:solidFill>
                <a:latin typeface="Times New Roman" panose="02020603050405020304" pitchFamily="18" charset="0"/>
                <a:cs typeface="Times New Roman" panose="02020603050405020304" pitchFamily="18" charset="0"/>
              </a:rPr>
              <a:t>subquery_name</a:t>
            </a:r>
            <a:r>
              <a:rPr lang="en-US" altLang="en-US" dirty="0" smtClean="0">
                <a:solidFill>
                  <a:srgbClr val="000000"/>
                </a:solidFill>
                <a:latin typeface="Times New Roman" panose="02020603050405020304" pitchFamily="18" charset="0"/>
                <a:cs typeface="Times New Roman" panose="02020603050405020304" pitchFamily="18" charset="0"/>
              </a:rPr>
              <a:t>);</a:t>
            </a: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With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Performance Benefit:</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Oracle need not generate plan for each </a:t>
            </a:r>
            <a:r>
              <a:rPr lang="en-US" altLang="en-US"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One plan for With Clause is used throughout the optimization by Oracle</a:t>
            </a: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With Clause</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sz="1800" b="1" u="sng" dirty="0" err="1" smtClean="0">
                <a:solidFill>
                  <a:srgbClr val="000000"/>
                </a:solidFill>
                <a:latin typeface="Times New Roman" panose="02020603050405020304" pitchFamily="18" charset="0"/>
                <a:cs typeface="Times New Roman" panose="02020603050405020304" pitchFamily="18" charset="0"/>
              </a:rPr>
              <a:t>RollUp</a:t>
            </a:r>
            <a:r>
              <a:rPr lang="en-US" altLang="en-US" sz="1800" b="1" u="sng" dirty="0" smtClean="0">
                <a:solidFill>
                  <a:srgbClr val="000000"/>
                </a:solidFill>
                <a:latin typeface="Times New Roman" panose="02020603050405020304" pitchFamily="18" charset="0"/>
                <a:cs typeface="Times New Roman" panose="02020603050405020304" pitchFamily="18" charset="0"/>
              </a:rPr>
              <a:t> &amp; CUBE:</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It is an extension of Group By clause</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Rollup generates result that shows hierarchy of the selected column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CUBE generates aggregates result for all possible combination of values in the selected column</a:t>
            </a:r>
          </a:p>
          <a:p>
            <a:pPr>
              <a:buNone/>
            </a:pPr>
            <a:r>
              <a:rPr lang="en-US" altLang="en-US" b="1" u="sng" dirty="0" smtClean="0">
                <a:solidFill>
                  <a:srgbClr val="000000"/>
                </a:solidFill>
                <a:latin typeface="Times New Roman" panose="02020603050405020304" pitchFamily="18" charset="0"/>
                <a:cs typeface="Times New Roman" panose="02020603050405020304" pitchFamily="18" charset="0"/>
              </a:rPr>
              <a:t>Syntax:</a:t>
            </a:r>
          </a:p>
          <a:p>
            <a:pPr>
              <a:buNone/>
            </a:pPr>
            <a:endParaRPr lang="en-US" altLang="en-US"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Select &lt;col1&gt;,&lt;col2&gt;,aggregate from [table]</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Group by rollup/cube[col1,col2]</a:t>
            </a:r>
          </a:p>
          <a:p>
            <a:pPr>
              <a:buNone/>
            </a:pPr>
            <a:r>
              <a:rPr lang="en-US" b="1" u="sng" dirty="0" smtClean="0">
                <a:latin typeface="Times New Roman" pitchFamily="18" charset="0"/>
                <a:cs typeface="Times New Roman" pitchFamily="18" charset="0"/>
              </a:rPr>
              <a:t> </a:t>
            </a: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err="1"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RollUp</a:t>
            </a:r>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 and CUBES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endParaRPr lang="en-US" altLang="en-US" sz="1800"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Definition:</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A join is a query that combines rows from two or more tables, views, or materialized views</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Oracle Database performs a join whenever multiple tables appear in the FROM clause of the query. </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select list of the query can select any columns from any of these tables.</a:t>
            </a:r>
          </a:p>
          <a:p>
            <a:pPr>
              <a:buNone/>
            </a:pPr>
            <a:endParaRPr lang="en-US" b="1" u="sng" dirty="0" smtClean="0">
              <a:latin typeface="Times New Roman" pitchFamily="18" charset="0"/>
              <a:cs typeface="Times New Roman" pitchFamily="18" charset="0"/>
            </a:endParaRPr>
          </a:p>
          <a:p>
            <a:pPr>
              <a:buNone/>
            </a:pPr>
            <a:endParaRPr lang="en-US" b="1" u="sng" dirty="0" smtClean="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94310"/>
            <a:ext cx="8024283" cy="369332"/>
          </a:xfrm>
        </p:spPr>
        <p:txBody>
          <a:bodyPr/>
          <a:lstStyle/>
          <a:p>
            <a:r>
              <a:rPr lang="en-US" altLang="en-US" sz="2400" dirty="0" smtClean="0">
                <a:solidFill>
                  <a:schemeClr val="accent1">
                    <a:lumMod val="75000"/>
                  </a:schemeClr>
                </a:solidFill>
                <a:latin typeface="Times New Roman" panose="02020603050405020304" pitchFamily="18" charset="0"/>
                <a:cs typeface="Times New Roman" panose="02020603050405020304" pitchFamily="18" charset="0"/>
              </a:rPr>
              <a:t>Topics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099110097"/>
              </p:ext>
            </p:extLst>
          </p:nvPr>
        </p:nvGraphicFramePr>
        <p:xfrm>
          <a:off x="396839" y="832207"/>
          <a:ext cx="6172200" cy="366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bwMode="gray">
          <a:xfrm>
            <a:off x="6893960" y="0"/>
            <a:ext cx="2250039" cy="1089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37290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Types of Joins:</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Inner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Left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Right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Full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Cross Join</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Inner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use a comparison operator to match rows from two tables based on the values in common columns from each table.</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pic>
        <p:nvPicPr>
          <p:cNvPr id="6" name="Picture 5" descr="inner_join.gif"/>
          <p:cNvPicPr>
            <a:picLocks noChangeAspect="1"/>
          </p:cNvPicPr>
          <p:nvPr/>
        </p:nvPicPr>
        <p:blipFill>
          <a:blip r:embed="rId4"/>
          <a:stretch>
            <a:fillRect/>
          </a:stretch>
        </p:blipFill>
        <p:spPr>
          <a:xfrm>
            <a:off x="2853055" y="3289935"/>
            <a:ext cx="2381250" cy="1428750"/>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Left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This type of join returns all rows from the LEFT-hand table specified in the ON condition and only those rows from the other table where the joined fields are equal</a:t>
            </a: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pic>
        <p:nvPicPr>
          <p:cNvPr id="7" name="Picture 6" descr="left_outer_join.gif"/>
          <p:cNvPicPr>
            <a:picLocks noChangeAspect="1"/>
          </p:cNvPicPr>
          <p:nvPr/>
        </p:nvPicPr>
        <p:blipFill>
          <a:blip r:embed="rId4"/>
          <a:stretch>
            <a:fillRect/>
          </a:stretch>
        </p:blipFill>
        <p:spPr>
          <a:xfrm>
            <a:off x="3056255" y="1999615"/>
            <a:ext cx="2381250" cy="1428750"/>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Right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This type of join returns all rows from the RIGHT-hand table specified in the ON condition and only those rows from the other table where the joined fields are equal</a:t>
            </a: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pic>
        <p:nvPicPr>
          <p:cNvPr id="6" name="Picture 5" descr="right_outer_join.gif"/>
          <p:cNvPicPr>
            <a:picLocks noChangeAspect="1"/>
          </p:cNvPicPr>
          <p:nvPr/>
        </p:nvPicPr>
        <p:blipFill>
          <a:blip r:embed="rId4"/>
          <a:stretch>
            <a:fillRect/>
          </a:stretch>
        </p:blipFill>
        <p:spPr>
          <a:xfrm>
            <a:off x="3137535" y="2233295"/>
            <a:ext cx="2381250" cy="1428750"/>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Full Outer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This type of join returns all rows from the LEFT-hand table and RIGHT-hand table with nulls in place where the join condition is not met.</a:t>
            </a: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pic>
        <p:nvPicPr>
          <p:cNvPr id="7" name="Picture 6" descr="full_outer_join.gif"/>
          <p:cNvPicPr>
            <a:picLocks noChangeAspect="1"/>
          </p:cNvPicPr>
          <p:nvPr/>
        </p:nvPicPr>
        <p:blipFill>
          <a:blip r:embed="rId4"/>
          <a:stretch>
            <a:fillRect/>
          </a:stretch>
        </p:blipFill>
        <p:spPr>
          <a:xfrm>
            <a:off x="3279775" y="2273935"/>
            <a:ext cx="2381250" cy="1428750"/>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Cross Join:</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The SQL CROSS JOIN produces a result set which is the number of rows in the first table multiplied by the number of rows in the second table, if no WHERE clause is used along with CROSS JOIN.</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This kind of result is called as Cartesian Product. If, WHERE clause is used with CROSS JOIN, it functions like an INNERJOIN.</a:t>
            </a: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Joins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Constraint is nothing but we can say a property of the table that restriction the data is going to stored in the column will follow some rule. </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It maintains data integrity.</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Constraints are defined on the column of the table.</a:t>
            </a: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721" y="894080"/>
            <a:ext cx="8030210" cy="3542029"/>
          </a:xfrm>
        </p:spPr>
        <p:txBody>
          <a:bodyPr/>
          <a:lstStyle/>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Oracle Database lets you create five types of constraints:-</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a) Primary Key</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b) Unique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c) Not Null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d) Foreign Key</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e)Check constraint</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5) Oracle does not support constraint except NOT NULL ,on user defined </a:t>
            </a:r>
            <a:r>
              <a:rPr lang="en-IN" altLang="en-US" dirty="0" err="1" smtClean="0">
                <a:solidFill>
                  <a:srgbClr val="000000"/>
                </a:solidFill>
                <a:latin typeface="Times New Roman" panose="02020603050405020304" pitchFamily="18" charset="0"/>
                <a:cs typeface="Times New Roman" panose="02020603050405020304" pitchFamily="18" charset="0"/>
              </a:rPr>
              <a:t>datatype</a:t>
            </a:r>
            <a:r>
              <a:rPr lang="en-IN" altLang="en-US" dirty="0" smtClean="0">
                <a:solidFill>
                  <a:srgbClr val="000000"/>
                </a:solidFill>
                <a:latin typeface="Times New Roman" panose="02020603050405020304" pitchFamily="18" charset="0"/>
                <a:cs typeface="Times New Roman" panose="02020603050405020304" pitchFamily="18" charset="0"/>
              </a:rPr>
              <a:t> column like collection, ref </a:t>
            </a:r>
            <a:r>
              <a:rPr lang="en-IN" altLang="en-US" dirty="0" err="1" smtClean="0">
                <a:solidFill>
                  <a:srgbClr val="000000"/>
                </a:solidFill>
                <a:latin typeface="Times New Roman" panose="02020603050405020304" pitchFamily="18" charset="0"/>
                <a:cs typeface="Times New Roman" panose="02020603050405020304" pitchFamily="18" charset="0"/>
              </a:rPr>
              <a:t>typ</a:t>
            </a:r>
            <a:r>
              <a:rPr lang="en-IN" altLang="en-US" dirty="0" smtClean="0">
                <a:solidFill>
                  <a:srgbClr val="000000"/>
                </a:solidFill>
                <a:latin typeface="Times New Roman" panose="02020603050405020304" pitchFamily="18" charset="0"/>
                <a:cs typeface="Times New Roman" panose="02020603050405020304" pitchFamily="18" charset="0"/>
              </a:rPr>
              <a:t> or LOBs</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2900" indent="-342900"/>
            <a:endParaRPr lang="en-US" dirty="0" smtClean="0">
              <a:solidFill>
                <a:schemeClr val="tx1">
                  <a:lumMod val="95000"/>
                  <a:lumOff val="5000"/>
                </a:schemeClr>
              </a:solidFill>
              <a:latin typeface="Times New Roman" pitchFamily="18" charset="0"/>
              <a:cs typeface="Times New Roman" pitchFamily="18" charset="0"/>
            </a:endParaRPr>
          </a:p>
          <a:p>
            <a:pPr marL="342900" indent="-342900"/>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904240"/>
            <a:ext cx="8030210" cy="3542029"/>
          </a:xfrm>
        </p:spPr>
        <p:txBody>
          <a:bodyPr/>
          <a:lstStyle/>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Oracle provides two way to define the constraints on a table.</a:t>
            </a: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dirty="0" smtClean="0">
                <a:latin typeface="Arial" pitchFamily="34" charset="0"/>
                <a:cs typeface="Arial" pitchFamily="34" charset="0"/>
              </a:rPr>
              <a:t> </a:t>
            </a:r>
            <a:r>
              <a:rPr lang="en-IN" altLang="en-US" b="1" u="sng" dirty="0" smtClean="0">
                <a:solidFill>
                  <a:srgbClr val="000000"/>
                </a:solidFill>
                <a:latin typeface="Times New Roman" panose="02020603050405020304" pitchFamily="18" charset="0"/>
                <a:cs typeface="Times New Roman" panose="02020603050405020304" pitchFamily="18" charset="0"/>
              </a:rPr>
              <a:t>Inline</a:t>
            </a:r>
            <a:r>
              <a:rPr lang="en-IN" altLang="en-US" dirty="0" smtClean="0">
                <a:solidFill>
                  <a:srgbClr val="000000"/>
                </a:solidFill>
                <a:latin typeface="Times New Roman" panose="02020603050405020304" pitchFamily="18" charset="0"/>
                <a:cs typeface="Times New Roman" panose="02020603050405020304" pitchFamily="18" charset="0"/>
              </a:rPr>
              <a:t> :- Defining a constraint on a column as part of column definition.</a:t>
            </a: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err="1" smtClean="0">
                <a:solidFill>
                  <a:srgbClr val="000000"/>
                </a:solidFill>
                <a:latin typeface="Times New Roman" panose="02020603050405020304" pitchFamily="18" charset="0"/>
                <a:cs typeface="Times New Roman" panose="02020603050405020304" pitchFamily="18" charset="0"/>
              </a:rPr>
              <a:t>Eg</a:t>
            </a:r>
            <a:r>
              <a:rPr lang="en-IN" altLang="en-US" dirty="0" smtClean="0">
                <a:solidFill>
                  <a:srgbClr val="000000"/>
                </a:solidFill>
                <a:latin typeface="Times New Roman" panose="02020603050405020304" pitchFamily="18" charset="0"/>
                <a:cs typeface="Times New Roman" panose="02020603050405020304" pitchFamily="18" charset="0"/>
              </a:rPr>
              <a:t>:   create table </a:t>
            </a:r>
            <a:r>
              <a:rPr lang="en-IN" altLang="en-US" dirty="0" err="1" smtClean="0">
                <a:solidFill>
                  <a:srgbClr val="000000"/>
                </a:solidFill>
                <a:latin typeface="Times New Roman" panose="02020603050405020304" pitchFamily="18" charset="0"/>
                <a:cs typeface="Times New Roman" panose="02020603050405020304" pitchFamily="18" charset="0"/>
              </a:rPr>
              <a:t>primary_table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(id number constraint </a:t>
            </a:r>
            <a:r>
              <a:rPr lang="en-IN" altLang="en-US" dirty="0" err="1" smtClean="0">
                <a:solidFill>
                  <a:srgbClr val="000000"/>
                </a:solidFill>
                <a:latin typeface="Times New Roman" panose="02020603050405020304" pitchFamily="18" charset="0"/>
                <a:cs typeface="Times New Roman" panose="02020603050405020304" pitchFamily="18" charset="0"/>
              </a:rPr>
              <a:t>pk</a:t>
            </a:r>
            <a:r>
              <a:rPr lang="en-IN" altLang="en-US" dirty="0" smtClean="0">
                <a:solidFill>
                  <a:srgbClr val="000000"/>
                </a:solidFill>
                <a:latin typeface="Times New Roman" panose="02020603050405020304" pitchFamily="18" charset="0"/>
                <a:cs typeface="Times New Roman" panose="02020603050405020304" pitchFamily="18" charset="0"/>
              </a:rPr>
              <a:t> primary key,</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name varchar2(100) constraint </a:t>
            </a:r>
            <a:r>
              <a:rPr lang="en-IN" altLang="en-US" dirty="0" err="1" smtClean="0">
                <a:solidFill>
                  <a:srgbClr val="000000"/>
                </a:solidFill>
                <a:latin typeface="Times New Roman" panose="02020603050405020304" pitchFamily="18" charset="0"/>
                <a:cs typeface="Times New Roman" panose="02020603050405020304" pitchFamily="18" charset="0"/>
              </a:rPr>
              <a:t>uk</a:t>
            </a:r>
            <a:r>
              <a:rPr lang="en-IN" altLang="en-US" dirty="0" smtClean="0">
                <a:solidFill>
                  <a:srgbClr val="000000"/>
                </a:solidFill>
                <a:latin typeface="Times New Roman" panose="02020603050405020304" pitchFamily="18" charset="0"/>
                <a:cs typeface="Times New Roman" panose="02020603050405020304" pitchFamily="18" charset="0"/>
              </a:rPr>
              <a:t> unique );</a:t>
            </a:r>
          </a:p>
          <a:p>
            <a:pPr marL="347472" eaLnBrk="1" hangingPunct="1">
              <a:lnSpc>
                <a:spcPct val="90000"/>
              </a:lnSpc>
              <a:spcBef>
                <a:spcPts val="384"/>
              </a:spcBef>
              <a:buNone/>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b="1" u="sng" dirty="0" smtClean="0">
                <a:solidFill>
                  <a:srgbClr val="000000"/>
                </a:solidFill>
                <a:latin typeface="Times New Roman" panose="02020603050405020304" pitchFamily="18" charset="0"/>
                <a:cs typeface="Times New Roman" panose="02020603050405020304" pitchFamily="18" charset="0"/>
              </a:rPr>
              <a:t>Out-of-Line:- </a:t>
            </a:r>
            <a:r>
              <a:rPr lang="en-IN" altLang="en-US" dirty="0" smtClean="0">
                <a:solidFill>
                  <a:srgbClr val="000000"/>
                </a:solidFill>
                <a:latin typeface="Times New Roman" panose="02020603050405020304" pitchFamily="18" charset="0"/>
                <a:cs typeface="Times New Roman" panose="02020603050405020304" pitchFamily="18" charset="0"/>
              </a:rPr>
              <a:t>Defining a constraint on a column  as part of table definition</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err="1" smtClean="0">
                <a:solidFill>
                  <a:srgbClr val="000000"/>
                </a:solidFill>
                <a:latin typeface="Times New Roman" panose="02020603050405020304" pitchFamily="18" charset="0"/>
                <a:cs typeface="Times New Roman" panose="02020603050405020304" pitchFamily="18" charset="0"/>
              </a:rPr>
              <a:t>Eg</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create table </a:t>
            </a:r>
            <a:r>
              <a:rPr lang="en-IN" altLang="en-US" dirty="0" err="1" smtClean="0">
                <a:solidFill>
                  <a:srgbClr val="000000"/>
                </a:solidFill>
                <a:latin typeface="Times New Roman" panose="02020603050405020304" pitchFamily="18" charset="0"/>
                <a:cs typeface="Times New Roman" panose="02020603050405020304" pitchFamily="18" charset="0"/>
              </a:rPr>
              <a:t>primary_table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(id number,</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name varchar2(100) not null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constraint </a:t>
            </a:r>
            <a:r>
              <a:rPr lang="en-IN" altLang="en-US" dirty="0" err="1" smtClean="0">
                <a:solidFill>
                  <a:srgbClr val="000000"/>
                </a:solidFill>
                <a:latin typeface="Times New Roman" panose="02020603050405020304" pitchFamily="18" charset="0"/>
                <a:cs typeface="Times New Roman" panose="02020603050405020304" pitchFamily="18" charset="0"/>
              </a:rPr>
              <a:t>uk</a:t>
            </a:r>
            <a:r>
              <a:rPr lang="en-IN" altLang="en-US" dirty="0" smtClean="0">
                <a:solidFill>
                  <a:srgbClr val="000000"/>
                </a:solidFill>
                <a:latin typeface="Times New Roman" panose="02020603050405020304" pitchFamily="18" charset="0"/>
                <a:cs typeface="Times New Roman" panose="02020603050405020304" pitchFamily="18" charset="0"/>
              </a:rPr>
              <a:t> unique(name),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constraint </a:t>
            </a:r>
            <a:r>
              <a:rPr lang="en-IN" altLang="en-US" dirty="0" err="1" smtClean="0">
                <a:solidFill>
                  <a:srgbClr val="000000"/>
                </a:solidFill>
                <a:latin typeface="Times New Roman" panose="02020603050405020304" pitchFamily="18" charset="0"/>
                <a:cs typeface="Times New Roman" panose="02020603050405020304" pitchFamily="18" charset="0"/>
              </a:rPr>
              <a:t>pk</a:t>
            </a:r>
            <a:r>
              <a:rPr lang="en-IN" altLang="en-US" dirty="0" smtClean="0">
                <a:solidFill>
                  <a:srgbClr val="000000"/>
                </a:solidFill>
                <a:latin typeface="Times New Roman" panose="02020603050405020304" pitchFamily="18" charset="0"/>
                <a:cs typeface="Times New Roman" panose="02020603050405020304" pitchFamily="18" charset="0"/>
              </a:rPr>
              <a:t> primary key(id));</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904240"/>
            <a:ext cx="8030210" cy="3542029"/>
          </a:xfrm>
        </p:spPr>
        <p:txBody>
          <a:bodyPr/>
          <a:lstStyle/>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US" altLang="en-US" sz="1800" b="1" u="sng" dirty="0" smtClean="0">
                <a:solidFill>
                  <a:srgbClr val="000000"/>
                </a:solidFill>
                <a:latin typeface="Times New Roman" panose="02020603050405020304" pitchFamily="18" charset="0"/>
                <a:cs typeface="Times New Roman" panose="02020603050405020304" pitchFamily="18" charset="0"/>
              </a:rPr>
              <a:t>Points to Note:</a:t>
            </a:r>
            <a:endParaRPr lang="en-US" altLang="en-US"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NOT NULL constraints must be declared inline. </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All other constraints can be declared either inline or out of line.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Used in  ALTER statement or in CREATE table statement</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Types of Constraints:</a:t>
            </a:r>
          </a:p>
          <a:p>
            <a:pPr marL="457009" indent="-342900" eaLnBrk="1" hangingPunct="1">
              <a:lnSpc>
                <a:spcPct val="90000"/>
              </a:lnSpc>
              <a:spcBef>
                <a:spcPts val="384"/>
              </a:spcBef>
              <a:buAutoNum type="alphaLcParenR"/>
            </a:pPr>
            <a:r>
              <a:rPr lang="en-US" altLang="en-US" b="1" dirty="0" smtClean="0">
                <a:solidFill>
                  <a:srgbClr val="000000"/>
                </a:solidFill>
                <a:latin typeface="Times New Roman" panose="02020603050405020304" pitchFamily="18" charset="0"/>
                <a:cs typeface="Times New Roman" panose="02020603050405020304" pitchFamily="18" charset="0"/>
              </a:rPr>
              <a:t>Not Null:-</a:t>
            </a: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Not null constraint on a column restrict </a:t>
            </a:r>
            <a:r>
              <a:rPr lang="en-IN" altLang="en-US" dirty="0" smtClean="0">
                <a:solidFill>
                  <a:srgbClr val="000000"/>
                </a:solidFill>
                <a:latin typeface="Times New Roman" panose="02020603050405020304" pitchFamily="18" charset="0"/>
                <a:cs typeface="Times New Roman" panose="02020603050405020304" pitchFamily="18" charset="0"/>
              </a:rPr>
              <a:t>a database column value from being  null.</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If a column of a table defined as not null, then oracle won’t allow us to insert NULL value in that column.</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If we won’t define any constraint on a column ,then by default column will be of NULL  constraint type(accept null values also)</a:t>
            </a:r>
          </a:p>
          <a:p>
            <a:pPr marL="347472" eaLnBrk="1" hangingPunct="1">
              <a:lnSpc>
                <a:spcPct val="90000"/>
              </a:lnSpc>
              <a:spcBef>
                <a:spcPts val="384"/>
              </a:spcBef>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457009" indent="-342900" eaLnBrk="1" hangingPunct="1">
              <a:lnSpc>
                <a:spcPct val="90000"/>
              </a:lnSpc>
              <a:spcBef>
                <a:spcPts val="384"/>
              </a:spcBef>
              <a:buNone/>
            </a:pPr>
            <a:endParaRPr lang="en-IN" altLang="en-US" sz="1800" dirty="0" smtClean="0">
              <a:solidFill>
                <a:srgbClr val="000000"/>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904240"/>
            <a:ext cx="8030210" cy="3677920"/>
          </a:xfrm>
        </p:spPr>
        <p:txBody>
          <a:bodyPr/>
          <a:lstStyle/>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err="1" smtClean="0">
                <a:solidFill>
                  <a:srgbClr val="000000"/>
                </a:solidFill>
                <a:latin typeface="Times New Roman" panose="02020603050405020304" pitchFamily="18" charset="0"/>
                <a:cs typeface="Times New Roman" panose="02020603050405020304" pitchFamily="18" charset="0"/>
              </a:rPr>
              <a:t>Eg</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Create table </a:t>
            </a:r>
            <a:r>
              <a:rPr lang="en-US" altLang="en-US" dirty="0" err="1" smtClean="0">
                <a:solidFill>
                  <a:srgbClr val="000000"/>
                </a:solidFill>
                <a:latin typeface="Times New Roman" panose="02020603050405020304" pitchFamily="18" charset="0"/>
                <a:cs typeface="Times New Roman" panose="02020603050405020304" pitchFamily="18" charset="0"/>
              </a:rPr>
              <a:t>emp_table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(id number not null,</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name varchar2(10) not null,</a:t>
            </a:r>
          </a:p>
          <a:p>
            <a:pPr marL="347472" eaLnBrk="1" hangingPunct="1">
              <a:lnSpc>
                <a:spcPct val="9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age number);</a:t>
            </a:r>
          </a:p>
          <a:p>
            <a:pPr>
              <a:buNone/>
            </a:pPr>
            <a:r>
              <a:rPr lang="en-US" altLang="en-US" b="1" dirty="0" smtClean="0">
                <a:solidFill>
                  <a:srgbClr val="000000"/>
                </a:solidFill>
                <a:latin typeface="Times New Roman" panose="02020603050405020304" pitchFamily="18" charset="0"/>
                <a:cs typeface="Times New Roman" panose="02020603050405020304" pitchFamily="18" charset="0"/>
              </a:rPr>
              <a:t>b) </a:t>
            </a:r>
            <a:r>
              <a:rPr lang="en-IN" altLang="en-US" b="1" dirty="0" smtClean="0">
                <a:solidFill>
                  <a:srgbClr val="000000"/>
                </a:solidFill>
                <a:latin typeface="Times New Roman" panose="02020603050405020304" pitchFamily="18" charset="0"/>
                <a:cs typeface="Times New Roman" panose="02020603050405020304" pitchFamily="18" charset="0"/>
              </a:rPr>
              <a:t>UNIQUE :- </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Unique constraint restricts multiple rows from having the same value in the same column or combination of columns but allows some values to be null. </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Composite unique key: When unique constraint is applied on the combination of the column in a table. </a:t>
            </a:r>
            <a:endParaRPr lang="en-IN" dirty="0" smtClean="0">
              <a:latin typeface="Arial" pitchFamily="34" charset="0"/>
              <a:cs typeface="Arial" pitchFamily="34" charset="0"/>
            </a:endParaRPr>
          </a:p>
          <a:p>
            <a:pPr marL="347472" eaLnBrk="1" hangingPunct="1">
              <a:lnSpc>
                <a:spcPct val="90000"/>
              </a:lnSpc>
              <a:spcBef>
                <a:spcPts val="384"/>
              </a:spcBef>
              <a:buNone/>
            </a:pPr>
            <a:r>
              <a:rPr lang="en-IN" altLang="en-US" dirty="0" err="1" smtClean="0">
                <a:solidFill>
                  <a:srgbClr val="000000"/>
                </a:solidFill>
                <a:latin typeface="Times New Roman" panose="02020603050405020304" pitchFamily="18" charset="0"/>
                <a:cs typeface="Times New Roman" panose="02020603050405020304" pitchFamily="18" charset="0"/>
              </a:rPr>
              <a:t>Eg</a:t>
            </a:r>
            <a:r>
              <a:rPr lang="en-IN" altLang="en-US" dirty="0" smtClean="0">
                <a:solidFill>
                  <a:srgbClr val="000000"/>
                </a:solidFill>
                <a:latin typeface="Times New Roman" panose="02020603050405020304" pitchFamily="18" charset="0"/>
                <a:cs typeface="Times New Roman" panose="02020603050405020304" pitchFamily="18" charset="0"/>
              </a:rPr>
              <a:t>:-  Create table test</a:t>
            </a: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(col1 number unique,</a:t>
            </a: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col2 number );</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457009" indent="-342900" eaLnBrk="1" hangingPunct="1">
              <a:lnSpc>
                <a:spcPct val="90000"/>
              </a:lnSpc>
              <a:spcBef>
                <a:spcPts val="384"/>
              </a:spcBef>
              <a:buNone/>
            </a:pPr>
            <a:endParaRPr lang="en-IN" altLang="en-US" sz="1800" dirty="0" smtClean="0">
              <a:solidFill>
                <a:srgbClr val="000000"/>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94310"/>
            <a:ext cx="8024283" cy="369332"/>
          </a:xfrm>
        </p:spPr>
        <p:txBody>
          <a:bodyPr/>
          <a:lstStyle/>
          <a:p>
            <a:r>
              <a:rPr lang="en-US" altLang="en-US" sz="2400" dirty="0" smtClean="0">
                <a:solidFill>
                  <a:schemeClr val="accent1">
                    <a:lumMod val="75000"/>
                  </a:schemeClr>
                </a:solidFill>
                <a:latin typeface="Times New Roman" panose="02020603050405020304" pitchFamily="18" charset="0"/>
                <a:cs typeface="Times New Roman" panose="02020603050405020304" pitchFamily="18" charset="0"/>
              </a:rPr>
              <a:t>Topics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099110097"/>
              </p:ext>
            </p:extLst>
          </p:nvPr>
        </p:nvGraphicFramePr>
        <p:xfrm>
          <a:off x="396839" y="832207"/>
          <a:ext cx="6172200" cy="366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bwMode="gray">
          <a:xfrm>
            <a:off x="6893960" y="0"/>
            <a:ext cx="2250039" cy="1089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372905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1" y="904240"/>
            <a:ext cx="8030210" cy="3542029"/>
          </a:xfrm>
        </p:spPr>
        <p:txBody>
          <a:bodyPr/>
          <a:lstStyle/>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US" altLang="en-US" sz="1800" b="1" u="sng" dirty="0" smtClean="0">
                <a:solidFill>
                  <a:srgbClr val="000000"/>
                </a:solidFill>
                <a:latin typeface="Times New Roman" panose="02020603050405020304" pitchFamily="18" charset="0"/>
                <a:cs typeface="Times New Roman" panose="02020603050405020304" pitchFamily="18" charset="0"/>
              </a:rPr>
              <a:t>Points to Note:</a:t>
            </a:r>
            <a:endParaRPr lang="en-US" altLang="en-US" b="1" u="sng"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We cannot define a same column or combination column as both primary key and unique.</a:t>
            </a:r>
            <a:r>
              <a:rPr lang="en-US" altLang="en-US" dirty="0" smtClean="0">
                <a:solidFill>
                  <a:srgbClr val="000000"/>
                </a:solidFill>
                <a:latin typeface="Times New Roman" panose="02020603050405020304" pitchFamily="18" charset="0"/>
                <a:cs typeface="Times New Roman" panose="02020603050405020304" pitchFamily="18" charset="0"/>
              </a:rPr>
              <a:t> If we do so, oracle gives exception :-</a:t>
            </a:r>
            <a:r>
              <a:rPr lang="en-IN" altLang="en-US" dirty="0" smtClean="0">
                <a:solidFill>
                  <a:srgbClr val="000000"/>
                </a:solidFill>
                <a:latin typeface="Times New Roman" panose="02020603050405020304" pitchFamily="18" charset="0"/>
                <a:cs typeface="Times New Roman" panose="02020603050405020304" pitchFamily="18" charset="0"/>
              </a:rPr>
              <a:t> ORA-02261: such unique or primary key already exists in the table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lvl="0"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When we specify a unique constraint on one or more columns, Oracle implicitly creates an index on the unique key.</a:t>
            </a:r>
          </a:p>
          <a:p>
            <a:pPr marL="347472" lvl="0"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lvl="0"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Foreign key may also references Unique key.</a:t>
            </a:r>
          </a:p>
          <a:p>
            <a:pPr marL="347472" lvl="0" eaLnBrk="1" hangingPunct="1">
              <a:lnSpc>
                <a:spcPct val="9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smtClean="0">
                <a:solidFill>
                  <a:srgbClr val="000000"/>
                </a:solidFill>
                <a:latin typeface="Times New Roman" panose="02020603050405020304" pitchFamily="18" charset="0"/>
                <a:cs typeface="Times New Roman" panose="02020603050405020304" pitchFamily="18" charset="0"/>
              </a:rPr>
              <a:t>A column with unique constraint may have more than one null value as a null is not equal to another null value. </a:t>
            </a:r>
          </a:p>
        </p:txBody>
      </p:sp>
      <p:sp>
        <p:nvSpPr>
          <p:cNvPr id="5" name="Title 4"/>
          <p:cNvSpPr>
            <a:spLocks noGrp="1"/>
          </p:cNvSpPr>
          <p:nvPr>
            <p:ph type="title"/>
          </p:nvPr>
        </p:nvSpPr>
        <p:spPr>
          <a:xfrm>
            <a:off x="685801" y="194310"/>
            <a:ext cx="6771640" cy="430887"/>
          </a:xfrm>
        </p:spPr>
        <p:txBody>
          <a:bodyPr/>
          <a:lstStyle/>
          <a:p>
            <a:r>
              <a:rPr lang="en-US" altLang="en-US" sz="2800" b="1" dirty="0" smtClean="0">
                <a:solidFill>
                  <a:schemeClr val="accent1">
                    <a:lumMod val="60000"/>
                    <a:lumOff val="40000"/>
                  </a:schemeClr>
                </a:solidFill>
                <a:latin typeface="Times New Roman" panose="02020603050405020304" pitchFamily="18" charset="0"/>
                <a:ea typeface="+mn-ea"/>
                <a:cs typeface="Times New Roman" panose="02020603050405020304" pitchFamily="18" charset="0"/>
              </a:rPr>
              <a:t>Constraints</a:t>
            </a:r>
            <a:endParaRPr lang="en-US" altLang="en-US" sz="2800" b="1" dirty="0">
              <a:solidFill>
                <a:schemeClr val="accent1">
                  <a:lumMod val="60000"/>
                  <a:lumOff val="40000"/>
                </a:schemeClr>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3500708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0720"/>
            <a:ext cx="8229600" cy="4062730"/>
          </a:xfrm>
        </p:spPr>
        <p:txBody>
          <a:bodyPr>
            <a:normAutofit fontScale="47500" lnSpcReduction="20000"/>
          </a:bodyPr>
          <a:lstStyle/>
          <a:p>
            <a:pPr marL="347472" eaLnBrk="1" hangingPunct="1">
              <a:lnSpc>
                <a:spcPct val="110000"/>
              </a:lnSpc>
              <a:spcBef>
                <a:spcPts val="384"/>
              </a:spcBef>
              <a:buNone/>
            </a:pPr>
            <a:endParaRPr lang="en-IN" altLang="en-US" sz="5500" b="1" dirty="0" smtClean="0">
              <a:latin typeface="Times New Roman" pitchFamily="18" charset="0"/>
              <a:cs typeface="Times New Roman" pitchFamily="18" charset="0"/>
            </a:endParaRPr>
          </a:p>
          <a:p>
            <a:pPr marL="347472" eaLnBrk="1" hangingPunct="1">
              <a:lnSpc>
                <a:spcPct val="110000"/>
              </a:lnSpc>
              <a:spcBef>
                <a:spcPts val="384"/>
              </a:spcBef>
              <a:buNone/>
            </a:pPr>
            <a:r>
              <a:rPr lang="en-IN" altLang="en-US" sz="3800" b="1" dirty="0" smtClean="0">
                <a:solidFill>
                  <a:srgbClr val="000000"/>
                </a:solidFill>
                <a:latin typeface="Times New Roman" pitchFamily="18" charset="0"/>
                <a:cs typeface="Times New Roman" pitchFamily="18" charset="0"/>
              </a:rPr>
              <a:t>c)Primary Key:-</a:t>
            </a:r>
          </a:p>
          <a:p>
            <a:pPr marL="347472" eaLnBrk="1" hangingPunct="1">
              <a:lnSpc>
                <a:spcPct val="110000"/>
              </a:lnSpc>
              <a:spcBef>
                <a:spcPts val="384"/>
              </a:spcBef>
            </a:pPr>
            <a:r>
              <a:rPr lang="en-IN" altLang="en-US" sz="3400" dirty="0" smtClean="0">
                <a:solidFill>
                  <a:srgbClr val="000000"/>
                </a:solidFill>
                <a:latin typeface="Times New Roman" panose="02020603050405020304" pitchFamily="18" charset="0"/>
                <a:cs typeface="Times New Roman" panose="02020603050405020304" pitchFamily="18" charset="0"/>
              </a:rPr>
              <a:t>Primary constraint combines a NOT NULL constraint and a unique constraint in a single declaration. </a:t>
            </a:r>
          </a:p>
          <a:p>
            <a:pPr marL="347472" eaLnBrk="1" hangingPunct="1">
              <a:lnSpc>
                <a:spcPct val="110000"/>
              </a:lnSpc>
              <a:spcBef>
                <a:spcPts val="384"/>
              </a:spcBef>
            </a:pPr>
            <a:r>
              <a:rPr lang="en-IN" altLang="en-US" sz="3400" dirty="0" smtClean="0">
                <a:solidFill>
                  <a:srgbClr val="000000"/>
                </a:solidFill>
                <a:latin typeface="Times New Roman" panose="02020603050405020304" pitchFamily="18" charset="0"/>
                <a:cs typeface="Times New Roman" panose="02020603050405020304" pitchFamily="18" charset="0"/>
              </a:rPr>
              <a:t>  It prohibits multiple rows from having the same value in the same column or combination of columns and prohibits values from being null.</a:t>
            </a:r>
          </a:p>
          <a:p>
            <a:pPr marL="347472" eaLnBrk="1" hangingPunct="1">
              <a:lnSpc>
                <a:spcPct val="110000"/>
              </a:lnSpc>
              <a:spcBef>
                <a:spcPts val="384"/>
              </a:spcBef>
            </a:pPr>
            <a:r>
              <a:rPr lang="en-IN" altLang="en-US" sz="3400" dirty="0" smtClean="0">
                <a:solidFill>
                  <a:srgbClr val="000000"/>
                </a:solidFill>
                <a:latin typeface="Times New Roman" panose="02020603050405020304" pitchFamily="18" charset="0"/>
                <a:cs typeface="Times New Roman" panose="02020603050405020304" pitchFamily="18" charset="0"/>
              </a:rPr>
              <a:t>Composite primary key: - When primary key constraint is applied on the combination of  the column in a table. </a:t>
            </a:r>
          </a:p>
          <a:p>
            <a:pPr marL="347472" eaLnBrk="1" hangingPunct="1">
              <a:lnSpc>
                <a:spcPct val="110000"/>
              </a:lnSpc>
              <a:spcBef>
                <a:spcPts val="384"/>
              </a:spcBef>
              <a:buNone/>
            </a:pPr>
            <a:r>
              <a:rPr lang="en-IN" altLang="en-US" sz="3400" dirty="0" err="1" smtClean="0">
                <a:solidFill>
                  <a:srgbClr val="000000"/>
                </a:solidFill>
                <a:latin typeface="Times New Roman" panose="02020603050405020304" pitchFamily="18" charset="0"/>
                <a:cs typeface="Times New Roman" panose="02020603050405020304" pitchFamily="18" charset="0"/>
              </a:rPr>
              <a:t>Eg</a:t>
            </a:r>
            <a:r>
              <a:rPr lang="en-IN" altLang="en-US" sz="3400" dirty="0" smtClean="0">
                <a:solidFill>
                  <a:srgbClr val="000000"/>
                </a:solidFill>
                <a:latin typeface="Times New Roman" panose="02020603050405020304" pitchFamily="18" charset="0"/>
                <a:cs typeface="Times New Roman" panose="02020603050405020304" pitchFamily="18" charset="0"/>
              </a:rPr>
              <a:t>:-  Create table </a:t>
            </a:r>
            <a:r>
              <a:rPr lang="en-IN" altLang="en-US" sz="3400" dirty="0" err="1" smtClean="0">
                <a:solidFill>
                  <a:srgbClr val="000000"/>
                </a:solidFill>
                <a:latin typeface="Times New Roman" panose="02020603050405020304" pitchFamily="18" charset="0"/>
                <a:cs typeface="Times New Roman" panose="02020603050405020304" pitchFamily="18" charset="0"/>
              </a:rPr>
              <a:t>emp_details</a:t>
            </a: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buNone/>
            </a:pPr>
            <a:r>
              <a:rPr lang="en-IN" altLang="en-US" sz="3400" dirty="0" smtClean="0">
                <a:solidFill>
                  <a:srgbClr val="000000"/>
                </a:solidFill>
                <a:latin typeface="Times New Roman" panose="02020603050405020304" pitchFamily="18" charset="0"/>
                <a:cs typeface="Times New Roman" panose="02020603050405020304" pitchFamily="18" charset="0"/>
              </a:rPr>
              <a:t> 	(</a:t>
            </a:r>
            <a:r>
              <a:rPr lang="en-IN" altLang="en-US" sz="3400" dirty="0" err="1" smtClean="0">
                <a:solidFill>
                  <a:srgbClr val="000000"/>
                </a:solidFill>
                <a:latin typeface="Times New Roman" panose="02020603050405020304" pitchFamily="18" charset="0"/>
                <a:cs typeface="Times New Roman" panose="02020603050405020304" pitchFamily="18" charset="0"/>
              </a:rPr>
              <a:t>emp_id</a:t>
            </a:r>
            <a:r>
              <a:rPr lang="en-IN" altLang="en-US" sz="3400" dirty="0" smtClean="0">
                <a:solidFill>
                  <a:srgbClr val="000000"/>
                </a:solidFill>
                <a:latin typeface="Times New Roman" panose="02020603050405020304" pitchFamily="18" charset="0"/>
                <a:cs typeface="Times New Roman" panose="02020603050405020304" pitchFamily="18" charset="0"/>
              </a:rPr>
              <a:t> number primary key,</a:t>
            </a:r>
          </a:p>
          <a:p>
            <a:pPr marL="347472" eaLnBrk="1" hangingPunct="1">
              <a:lnSpc>
                <a:spcPct val="110000"/>
              </a:lnSpc>
              <a:spcBef>
                <a:spcPts val="384"/>
              </a:spcBef>
              <a:buNone/>
            </a:pPr>
            <a:r>
              <a:rPr lang="en-IN" altLang="en-US" sz="3400" dirty="0" smtClean="0">
                <a:solidFill>
                  <a:srgbClr val="000000"/>
                </a:solidFill>
                <a:latin typeface="Times New Roman" panose="02020603050405020304" pitchFamily="18" charset="0"/>
                <a:cs typeface="Times New Roman" panose="02020603050405020304" pitchFamily="18" charset="0"/>
              </a:rPr>
              <a:t>	 </a:t>
            </a:r>
            <a:r>
              <a:rPr lang="en-IN" altLang="en-US" sz="3400" dirty="0" err="1" smtClean="0">
                <a:solidFill>
                  <a:srgbClr val="000000"/>
                </a:solidFill>
                <a:latin typeface="Times New Roman" panose="02020603050405020304" pitchFamily="18" charset="0"/>
                <a:cs typeface="Times New Roman" panose="02020603050405020304" pitchFamily="18" charset="0"/>
              </a:rPr>
              <a:t>emp_name</a:t>
            </a:r>
            <a:r>
              <a:rPr lang="en-IN" altLang="en-US" sz="3400" dirty="0" smtClean="0">
                <a:solidFill>
                  <a:srgbClr val="000000"/>
                </a:solidFill>
                <a:latin typeface="Times New Roman" panose="02020603050405020304" pitchFamily="18" charset="0"/>
                <a:cs typeface="Times New Roman" panose="02020603050405020304" pitchFamily="18" charset="0"/>
              </a:rPr>
              <a:t> varchar2(10) )</a:t>
            </a:r>
          </a:p>
          <a:p>
            <a:pPr marL="347472" eaLnBrk="1" hangingPunct="1">
              <a:lnSpc>
                <a:spcPct val="110000"/>
              </a:lnSpc>
              <a:spcBef>
                <a:spcPts val="384"/>
              </a:spcBef>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endParaRPr lang="en-IN" sz="1600" dirty="0" smtClean="0">
              <a:latin typeface="Arial" pitchFamily="34" charset="0"/>
              <a:cs typeface="Arial" pitchFamily="34" charset="0"/>
            </a:endParaRPr>
          </a:p>
          <a:p>
            <a:pPr>
              <a:buNone/>
            </a:pPr>
            <a:r>
              <a:rPr lang="en-IN" sz="1600" dirty="0" smtClean="0"/>
              <a:t> </a:t>
            </a:r>
            <a:endParaRPr lang="en-US" sz="1600" dirty="0" smtClean="0"/>
          </a:p>
          <a:p>
            <a:pPr>
              <a:buNone/>
            </a:pPr>
            <a:endParaRPr lang="en-US" sz="1600" dirty="0" smtClean="0">
              <a:latin typeface="Arial" pitchFamily="34" charset="0"/>
              <a:cs typeface="Arial" pitchFamily="34" charset="0"/>
            </a:endParaRPr>
          </a:p>
          <a:p>
            <a:pPr>
              <a:buNone/>
            </a:pPr>
            <a:endParaRPr lang="en-US" dirty="0"/>
          </a:p>
        </p:txBody>
      </p:sp>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0720"/>
            <a:ext cx="8229600" cy="4062730"/>
          </a:xfrm>
        </p:spPr>
        <p:txBody>
          <a:bodyPr>
            <a:normAutofit fontScale="40000" lnSpcReduction="20000"/>
          </a:bodyPr>
          <a:lstStyle/>
          <a:p>
            <a:pPr marL="347472" eaLnBrk="1" hangingPunct="1">
              <a:lnSpc>
                <a:spcPct val="110000"/>
              </a:lnSpc>
              <a:spcBef>
                <a:spcPts val="384"/>
              </a:spcBef>
              <a:buNone/>
            </a:pPr>
            <a:endParaRPr lang="en-IN" altLang="en-US" sz="5500" b="1" dirty="0" smtClean="0">
              <a:latin typeface="Times New Roman" pitchFamily="18" charset="0"/>
              <a:cs typeface="Times New Roman" pitchFamily="18" charset="0"/>
            </a:endParaRPr>
          </a:p>
          <a:p>
            <a:pPr marL="347472" eaLnBrk="1" hangingPunct="1">
              <a:lnSpc>
                <a:spcPct val="110000"/>
              </a:lnSpc>
              <a:spcBef>
                <a:spcPts val="384"/>
              </a:spcBef>
              <a:buNone/>
            </a:pPr>
            <a:r>
              <a:rPr lang="en-IN" altLang="en-US" sz="3800" b="1" u="sng" dirty="0" smtClean="0">
                <a:solidFill>
                  <a:srgbClr val="000000"/>
                </a:solidFill>
                <a:latin typeface="Times New Roman" pitchFamily="18" charset="0"/>
                <a:cs typeface="Times New Roman" pitchFamily="18" charset="0"/>
              </a:rPr>
              <a:t>Point to Note</a:t>
            </a:r>
            <a:r>
              <a:rPr lang="en-IN" altLang="en-US" sz="3800" b="1" dirty="0" smtClean="0">
                <a:solidFill>
                  <a:srgbClr val="000000"/>
                </a:solidFill>
                <a:latin typeface="Times New Roman" pitchFamily="18" charset="0"/>
                <a:cs typeface="Times New Roman" pitchFamily="18" charset="0"/>
              </a:rPr>
              <a:t>:-</a:t>
            </a:r>
          </a:p>
          <a:p>
            <a:pPr marL="347472" eaLnBrk="1" hangingPunct="1">
              <a:lnSpc>
                <a:spcPct val="110000"/>
              </a:lnSpc>
              <a:spcBef>
                <a:spcPts val="384"/>
              </a:spcBef>
            </a:pPr>
            <a:r>
              <a:rPr lang="en-IN" altLang="en-US" sz="4000" dirty="0" smtClean="0">
                <a:solidFill>
                  <a:srgbClr val="000000"/>
                </a:solidFill>
                <a:latin typeface="Times New Roman" panose="02020603050405020304" pitchFamily="18" charset="0"/>
                <a:cs typeface="Times New Roman" panose="02020603050405020304" pitchFamily="18" charset="0"/>
              </a:rPr>
              <a:t>A table can have only one primary key. If we want to primary key on more than one columns, the we should go for composite key.</a:t>
            </a:r>
          </a:p>
          <a:p>
            <a:pPr marL="347472" eaLnBrk="1" hangingPunct="1">
              <a:lnSpc>
                <a:spcPct val="110000"/>
              </a:lnSpc>
              <a:spcBef>
                <a:spcPts val="384"/>
              </a:spcBef>
            </a:pPr>
            <a:endParaRPr lang="en-IN" altLang="en-US" sz="40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r>
              <a:rPr lang="en-IN" altLang="en-US" sz="4000" dirty="0" smtClean="0">
                <a:solidFill>
                  <a:srgbClr val="000000"/>
                </a:solidFill>
                <a:latin typeface="Times New Roman" panose="02020603050405020304" pitchFamily="18" charset="0"/>
                <a:cs typeface="Times New Roman" panose="02020603050405020304" pitchFamily="18" charset="0"/>
              </a:rPr>
              <a:t>The size of the primary key cannot exceed approximately one database block. A composite primary key cannot have more than 32 columns</a:t>
            </a:r>
          </a:p>
          <a:p>
            <a:pPr marL="347472" eaLnBrk="1" hangingPunct="1">
              <a:lnSpc>
                <a:spcPct val="110000"/>
              </a:lnSpc>
              <a:spcBef>
                <a:spcPts val="384"/>
              </a:spcBef>
            </a:pPr>
            <a:endParaRPr lang="en-US" altLang="en-US" sz="40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r>
              <a:rPr lang="en-IN" altLang="en-US" sz="4000" dirty="0" smtClean="0">
                <a:solidFill>
                  <a:srgbClr val="000000"/>
                </a:solidFill>
                <a:latin typeface="Times New Roman" panose="02020603050405020304" pitchFamily="18" charset="0"/>
                <a:cs typeface="Times New Roman" panose="02020603050405020304" pitchFamily="18" charset="0"/>
              </a:rPr>
              <a:t>None of the columns in the primary key  LOB, LONG, LONG RAW, VARRAY, NESTED TABLE, BFILE, REF, TIMESTAMP WITH TIME ZONE, or user-defined type. </a:t>
            </a:r>
          </a:p>
          <a:p>
            <a:pPr marL="347472" eaLnBrk="1" hangingPunct="1">
              <a:lnSpc>
                <a:spcPct val="110000"/>
              </a:lnSpc>
              <a:spcBef>
                <a:spcPts val="384"/>
              </a:spcBef>
              <a:buNone/>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endParaRPr lang="en-IN" sz="1600" dirty="0" smtClean="0">
              <a:latin typeface="Arial" pitchFamily="34" charset="0"/>
              <a:cs typeface="Arial" pitchFamily="34" charset="0"/>
            </a:endParaRPr>
          </a:p>
          <a:p>
            <a:pPr>
              <a:buNone/>
            </a:pPr>
            <a:r>
              <a:rPr lang="en-IN" sz="1600" dirty="0" smtClean="0"/>
              <a:t> </a:t>
            </a:r>
            <a:endParaRPr lang="en-US" sz="1600" dirty="0" smtClean="0"/>
          </a:p>
          <a:p>
            <a:pPr>
              <a:buNone/>
            </a:pPr>
            <a:endParaRPr lang="en-US" sz="1600" dirty="0" smtClean="0">
              <a:latin typeface="Arial" pitchFamily="34" charset="0"/>
              <a:cs typeface="Arial" pitchFamily="34" charset="0"/>
            </a:endParaRPr>
          </a:p>
          <a:p>
            <a:pPr>
              <a:buNone/>
            </a:pPr>
            <a:endParaRPr lang="en-US" dirty="0"/>
          </a:p>
        </p:txBody>
      </p:sp>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0720"/>
            <a:ext cx="8229600" cy="4062730"/>
          </a:xfrm>
        </p:spPr>
        <p:txBody>
          <a:bodyPr>
            <a:normAutofit fontScale="25000" lnSpcReduction="20000"/>
          </a:bodyPr>
          <a:lstStyle/>
          <a:p>
            <a:pPr marL="347472" eaLnBrk="1" hangingPunct="1">
              <a:lnSpc>
                <a:spcPct val="110000"/>
              </a:lnSpc>
              <a:spcBef>
                <a:spcPts val="384"/>
              </a:spcBef>
              <a:buNone/>
            </a:pPr>
            <a:r>
              <a:rPr lang="en-US" altLang="en-US" sz="7200" b="1" dirty="0" smtClean="0">
                <a:solidFill>
                  <a:srgbClr val="000000"/>
                </a:solidFill>
                <a:latin typeface="Times New Roman" pitchFamily="18" charset="0"/>
                <a:cs typeface="Times New Roman" pitchFamily="18" charset="0"/>
              </a:rPr>
              <a:t>d) </a:t>
            </a:r>
            <a:r>
              <a:rPr lang="en-IN" altLang="en-US" sz="7200" b="1" dirty="0" smtClean="0">
                <a:solidFill>
                  <a:srgbClr val="000000"/>
                </a:solidFill>
                <a:latin typeface="Times New Roman" pitchFamily="18" charset="0"/>
                <a:cs typeface="Times New Roman" pitchFamily="18" charset="0"/>
              </a:rPr>
              <a:t>FOREIGN KEY ( referential integrity constraint) </a:t>
            </a:r>
          </a:p>
          <a:p>
            <a:pPr marL="347472" eaLnBrk="1" hangingPunct="1">
              <a:lnSpc>
                <a:spcPct val="110000"/>
              </a:lnSpc>
              <a:spcBef>
                <a:spcPts val="384"/>
              </a:spcBef>
            </a:pPr>
            <a:r>
              <a:rPr lang="en-IN" altLang="en-US" sz="6400" dirty="0" smtClean="0">
                <a:solidFill>
                  <a:srgbClr val="000000"/>
                </a:solidFill>
                <a:latin typeface="Times New Roman" panose="02020603050405020304" pitchFamily="18" charset="0"/>
                <a:cs typeface="Times New Roman" panose="02020603050405020304" pitchFamily="18" charset="0"/>
              </a:rPr>
              <a:t>This constraint requires values in  one table to match values in another table. </a:t>
            </a:r>
          </a:p>
          <a:p>
            <a:pPr marL="347472" eaLnBrk="1" hangingPunct="1">
              <a:lnSpc>
                <a:spcPct val="110000"/>
              </a:lnSpc>
              <a:spcBef>
                <a:spcPts val="384"/>
              </a:spcBef>
            </a:pPr>
            <a:r>
              <a:rPr lang="en-IN" altLang="en-US" sz="6400" dirty="0" smtClean="0">
                <a:solidFill>
                  <a:srgbClr val="000000"/>
                </a:solidFill>
                <a:latin typeface="Times New Roman" panose="02020603050405020304" pitchFamily="18" charset="0"/>
                <a:cs typeface="Times New Roman" panose="02020603050405020304" pitchFamily="18" charset="0"/>
              </a:rPr>
              <a:t> Foreign key in a table(child table) is created with reference to the primary key of the another table(parent table).</a:t>
            </a:r>
          </a:p>
          <a:p>
            <a:pPr marL="347472" eaLnBrk="1" hangingPunct="1">
              <a:lnSpc>
                <a:spcPct val="110000"/>
              </a:lnSpc>
              <a:spcBef>
                <a:spcPts val="384"/>
              </a:spcBef>
            </a:pPr>
            <a:r>
              <a:rPr lang="en-IN" altLang="en-US" sz="6400" dirty="0" smtClean="0">
                <a:solidFill>
                  <a:srgbClr val="000000"/>
                </a:solidFill>
                <a:latin typeface="Times New Roman" panose="02020603050405020304" pitchFamily="18" charset="0"/>
                <a:cs typeface="Times New Roman" panose="02020603050405020304" pitchFamily="18" charset="0"/>
              </a:rPr>
              <a:t> A composite foreign key is a combination of columns as the foreign key which is pointing to composite primary key in another table.</a:t>
            </a:r>
          </a:p>
          <a:p>
            <a:pPr marL="347472" eaLnBrk="1" hangingPunct="1">
              <a:lnSpc>
                <a:spcPct val="110000"/>
              </a:lnSpc>
              <a:spcBef>
                <a:spcPts val="384"/>
              </a:spcBef>
            </a:pPr>
            <a:r>
              <a:rPr lang="en-IN" altLang="en-US" sz="6400" dirty="0" smtClean="0">
                <a:solidFill>
                  <a:srgbClr val="000000"/>
                </a:solidFill>
                <a:latin typeface="Times New Roman" panose="02020603050405020304" pitchFamily="18" charset="0"/>
                <a:cs typeface="Times New Roman" panose="02020603050405020304" pitchFamily="18" charset="0"/>
              </a:rPr>
              <a:t> The child and parent tables must be on the same database. </a:t>
            </a:r>
          </a:p>
          <a:p>
            <a:pPr marL="347472" eaLnBrk="1" hangingPunct="1">
              <a:lnSpc>
                <a:spcPct val="110000"/>
              </a:lnSpc>
              <a:spcBef>
                <a:spcPts val="384"/>
              </a:spcBef>
              <a:buNone/>
            </a:pPr>
            <a:r>
              <a:rPr lang="en-IN" altLang="en-US" sz="6400" dirty="0" err="1" smtClean="0">
                <a:solidFill>
                  <a:srgbClr val="000000"/>
                </a:solidFill>
                <a:latin typeface="Times New Roman" panose="02020603050405020304" pitchFamily="18" charset="0"/>
                <a:cs typeface="Times New Roman" panose="02020603050405020304" pitchFamily="18" charset="0"/>
              </a:rPr>
              <a:t>Eg</a:t>
            </a:r>
            <a:r>
              <a:rPr lang="en-IN" altLang="en-US" sz="6400" dirty="0" smtClean="0">
                <a:solidFill>
                  <a:srgbClr val="000000"/>
                </a:solidFill>
                <a:latin typeface="Times New Roman" panose="02020603050405020304" pitchFamily="18" charset="0"/>
                <a:cs typeface="Times New Roman" panose="02020603050405020304" pitchFamily="18" charset="0"/>
              </a:rPr>
              <a:t>:-Create table </a:t>
            </a:r>
            <a:r>
              <a:rPr lang="en-IN" altLang="en-US" sz="6400" dirty="0" err="1" smtClean="0">
                <a:solidFill>
                  <a:srgbClr val="000000"/>
                </a:solidFill>
                <a:latin typeface="Times New Roman" panose="02020603050405020304" pitchFamily="18" charset="0"/>
                <a:cs typeface="Times New Roman" panose="02020603050405020304" pitchFamily="18" charset="0"/>
              </a:rPr>
              <a:t>emp_sal_details</a:t>
            </a:r>
            <a:endParaRPr lang="en-IN" altLang="en-US" sz="6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buNone/>
            </a:pPr>
            <a:r>
              <a:rPr lang="en-IN" altLang="en-US" sz="6400" dirty="0" smtClean="0">
                <a:solidFill>
                  <a:srgbClr val="000000"/>
                </a:solidFill>
                <a:latin typeface="Times New Roman" panose="02020603050405020304" pitchFamily="18" charset="0"/>
                <a:cs typeface="Times New Roman" panose="02020603050405020304" pitchFamily="18" charset="0"/>
              </a:rPr>
              <a:t>               (</a:t>
            </a:r>
            <a:r>
              <a:rPr lang="en-IN" altLang="en-US" sz="6400" dirty="0" err="1" smtClean="0">
                <a:solidFill>
                  <a:srgbClr val="000000"/>
                </a:solidFill>
                <a:latin typeface="Times New Roman" panose="02020603050405020304" pitchFamily="18" charset="0"/>
                <a:cs typeface="Times New Roman" panose="02020603050405020304" pitchFamily="18" charset="0"/>
              </a:rPr>
              <a:t>emp_id</a:t>
            </a:r>
            <a:r>
              <a:rPr lang="en-IN" altLang="en-US" sz="6400" dirty="0" smtClean="0">
                <a:solidFill>
                  <a:srgbClr val="000000"/>
                </a:solidFill>
                <a:latin typeface="Times New Roman" panose="02020603050405020304" pitchFamily="18" charset="0"/>
                <a:cs typeface="Times New Roman" panose="02020603050405020304" pitchFamily="18" charset="0"/>
              </a:rPr>
              <a:t> number constraint </a:t>
            </a:r>
            <a:r>
              <a:rPr lang="en-IN" altLang="en-US" sz="6400" dirty="0" err="1" smtClean="0">
                <a:solidFill>
                  <a:srgbClr val="000000"/>
                </a:solidFill>
                <a:latin typeface="Times New Roman" panose="02020603050405020304" pitchFamily="18" charset="0"/>
                <a:cs typeface="Times New Roman" panose="02020603050405020304" pitchFamily="18" charset="0"/>
              </a:rPr>
              <a:t>fk</a:t>
            </a:r>
            <a:r>
              <a:rPr lang="en-IN" altLang="en-US" sz="6400" dirty="0" smtClean="0">
                <a:solidFill>
                  <a:srgbClr val="000000"/>
                </a:solidFill>
                <a:latin typeface="Times New Roman" panose="02020603050405020304" pitchFamily="18" charset="0"/>
                <a:cs typeface="Times New Roman" panose="02020603050405020304" pitchFamily="18" charset="0"/>
              </a:rPr>
              <a:t> references  </a:t>
            </a:r>
            <a:r>
              <a:rPr lang="en-IN" altLang="en-US" sz="6400" dirty="0" err="1" smtClean="0">
                <a:solidFill>
                  <a:srgbClr val="000000"/>
                </a:solidFill>
                <a:latin typeface="Times New Roman" panose="02020603050405020304" pitchFamily="18" charset="0"/>
                <a:cs typeface="Times New Roman" panose="02020603050405020304" pitchFamily="18" charset="0"/>
              </a:rPr>
              <a:t>emp_details</a:t>
            </a:r>
            <a:r>
              <a:rPr lang="en-IN" altLang="en-US" sz="6400" dirty="0" smtClean="0">
                <a:solidFill>
                  <a:srgbClr val="000000"/>
                </a:solidFill>
                <a:latin typeface="Times New Roman" panose="02020603050405020304" pitchFamily="18" charset="0"/>
                <a:cs typeface="Times New Roman" panose="02020603050405020304" pitchFamily="18" charset="0"/>
              </a:rPr>
              <a:t>(</a:t>
            </a:r>
            <a:r>
              <a:rPr lang="en-IN" altLang="en-US" sz="6400" dirty="0" err="1" smtClean="0">
                <a:solidFill>
                  <a:srgbClr val="000000"/>
                </a:solidFill>
                <a:latin typeface="Times New Roman" panose="02020603050405020304" pitchFamily="18" charset="0"/>
                <a:cs typeface="Times New Roman" panose="02020603050405020304" pitchFamily="18" charset="0"/>
              </a:rPr>
              <a:t>emp_id</a:t>
            </a:r>
            <a:r>
              <a:rPr lang="en-IN" altLang="en-US" sz="6400"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110000"/>
              </a:lnSpc>
              <a:spcBef>
                <a:spcPts val="384"/>
              </a:spcBef>
              <a:buNone/>
            </a:pPr>
            <a:r>
              <a:rPr lang="en-IN" altLang="en-US" sz="6400" dirty="0" smtClean="0">
                <a:solidFill>
                  <a:srgbClr val="000000"/>
                </a:solidFill>
                <a:latin typeface="Times New Roman" panose="02020603050405020304" pitchFamily="18" charset="0"/>
                <a:cs typeface="Times New Roman" panose="02020603050405020304" pitchFamily="18" charset="0"/>
              </a:rPr>
              <a:t>                 salary number);</a:t>
            </a:r>
            <a:endParaRPr lang="en-US" altLang="en-US" sz="6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buNone/>
            </a:pPr>
            <a:r>
              <a:rPr lang="en-US" altLang="en-US" sz="6400" dirty="0" smtClean="0">
                <a:solidFill>
                  <a:srgbClr val="000000"/>
                </a:solidFill>
                <a:latin typeface="Times New Roman" panose="02020603050405020304" pitchFamily="18" charset="0"/>
                <a:cs typeface="Times New Roman" panose="02020603050405020304" pitchFamily="18" charset="0"/>
              </a:rPr>
              <a:t>OR</a:t>
            </a:r>
          </a:p>
          <a:p>
            <a:pPr marL="347472" eaLnBrk="1" hangingPunct="1">
              <a:lnSpc>
                <a:spcPct val="110000"/>
              </a:lnSpc>
              <a:spcBef>
                <a:spcPts val="384"/>
              </a:spcBef>
              <a:buNone/>
            </a:pPr>
            <a:r>
              <a:rPr lang="en-US" altLang="en-US" sz="6400" dirty="0" smtClean="0">
                <a:solidFill>
                  <a:srgbClr val="000000"/>
                </a:solidFill>
                <a:latin typeface="Times New Roman" panose="02020603050405020304" pitchFamily="18" charset="0"/>
                <a:cs typeface="Times New Roman" panose="02020603050405020304" pitchFamily="18" charset="0"/>
              </a:rPr>
              <a:t>  </a:t>
            </a:r>
            <a:r>
              <a:rPr lang="en-IN" altLang="en-US" sz="6400" dirty="0" smtClean="0">
                <a:solidFill>
                  <a:srgbClr val="000000"/>
                </a:solidFill>
                <a:latin typeface="Times New Roman" panose="02020603050405020304" pitchFamily="18" charset="0"/>
                <a:cs typeface="Times New Roman" panose="02020603050405020304" pitchFamily="18" charset="0"/>
              </a:rPr>
              <a:t>Create table </a:t>
            </a:r>
            <a:r>
              <a:rPr lang="en-IN" altLang="en-US" sz="6400" dirty="0" err="1" smtClean="0">
                <a:solidFill>
                  <a:srgbClr val="000000"/>
                </a:solidFill>
                <a:latin typeface="Times New Roman" panose="02020603050405020304" pitchFamily="18" charset="0"/>
                <a:cs typeface="Times New Roman" panose="02020603050405020304" pitchFamily="18" charset="0"/>
              </a:rPr>
              <a:t>emp_sal_details</a:t>
            </a:r>
            <a:endParaRPr lang="en-IN" altLang="en-US" sz="6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buNone/>
            </a:pPr>
            <a:r>
              <a:rPr lang="en-IN" altLang="en-US" sz="6400" dirty="0" smtClean="0">
                <a:solidFill>
                  <a:srgbClr val="000000"/>
                </a:solidFill>
                <a:latin typeface="Times New Roman" panose="02020603050405020304" pitchFamily="18" charset="0"/>
                <a:cs typeface="Times New Roman" panose="02020603050405020304" pitchFamily="18" charset="0"/>
              </a:rPr>
              <a:t>           (</a:t>
            </a:r>
            <a:r>
              <a:rPr lang="en-IN" altLang="en-US" sz="6400" dirty="0" err="1" smtClean="0">
                <a:solidFill>
                  <a:srgbClr val="000000"/>
                </a:solidFill>
                <a:latin typeface="Times New Roman" panose="02020603050405020304" pitchFamily="18" charset="0"/>
                <a:cs typeface="Times New Roman" panose="02020603050405020304" pitchFamily="18" charset="0"/>
              </a:rPr>
              <a:t>emp_id</a:t>
            </a:r>
            <a:r>
              <a:rPr lang="en-IN" altLang="en-US" sz="6400" dirty="0" smtClean="0">
                <a:solidFill>
                  <a:srgbClr val="000000"/>
                </a:solidFill>
                <a:latin typeface="Times New Roman" panose="02020603050405020304" pitchFamily="18" charset="0"/>
                <a:cs typeface="Times New Roman" panose="02020603050405020304" pitchFamily="18" charset="0"/>
              </a:rPr>
              <a:t> number,</a:t>
            </a:r>
          </a:p>
          <a:p>
            <a:pPr marL="347472" eaLnBrk="1" hangingPunct="1">
              <a:lnSpc>
                <a:spcPct val="110000"/>
              </a:lnSpc>
              <a:spcBef>
                <a:spcPts val="384"/>
              </a:spcBef>
              <a:buNone/>
            </a:pPr>
            <a:r>
              <a:rPr lang="en-IN" altLang="en-US" sz="6400" dirty="0" smtClean="0">
                <a:solidFill>
                  <a:srgbClr val="000000"/>
                </a:solidFill>
                <a:latin typeface="Times New Roman" panose="02020603050405020304" pitchFamily="18" charset="0"/>
                <a:cs typeface="Times New Roman" panose="02020603050405020304" pitchFamily="18" charset="0"/>
              </a:rPr>
              <a:t>            salary number,</a:t>
            </a:r>
          </a:p>
          <a:p>
            <a:pPr marL="347472" eaLnBrk="1" hangingPunct="1">
              <a:lnSpc>
                <a:spcPct val="110000"/>
              </a:lnSpc>
              <a:spcBef>
                <a:spcPts val="384"/>
              </a:spcBef>
              <a:buNone/>
            </a:pPr>
            <a:r>
              <a:rPr lang="en-IN" altLang="en-US" sz="6400" dirty="0" smtClean="0">
                <a:solidFill>
                  <a:srgbClr val="000000"/>
                </a:solidFill>
                <a:latin typeface="Times New Roman" panose="02020603050405020304" pitchFamily="18" charset="0"/>
                <a:cs typeface="Times New Roman" panose="02020603050405020304" pitchFamily="18" charset="0"/>
              </a:rPr>
              <a:t>            constraint </a:t>
            </a:r>
            <a:r>
              <a:rPr lang="en-IN" altLang="en-US" sz="6400" dirty="0" err="1" smtClean="0">
                <a:solidFill>
                  <a:srgbClr val="000000"/>
                </a:solidFill>
                <a:latin typeface="Times New Roman" panose="02020603050405020304" pitchFamily="18" charset="0"/>
                <a:cs typeface="Times New Roman" panose="02020603050405020304" pitchFamily="18" charset="0"/>
              </a:rPr>
              <a:t>fk</a:t>
            </a:r>
            <a:r>
              <a:rPr lang="en-IN" altLang="en-US" sz="6400" dirty="0" smtClean="0">
                <a:solidFill>
                  <a:srgbClr val="000000"/>
                </a:solidFill>
                <a:latin typeface="Times New Roman" panose="02020603050405020304" pitchFamily="18" charset="0"/>
                <a:cs typeface="Times New Roman" panose="02020603050405020304" pitchFamily="18" charset="0"/>
              </a:rPr>
              <a:t> foreign key references  </a:t>
            </a:r>
            <a:r>
              <a:rPr lang="en-IN" altLang="en-US" sz="6400" dirty="0" err="1" smtClean="0">
                <a:solidFill>
                  <a:srgbClr val="000000"/>
                </a:solidFill>
                <a:latin typeface="Times New Roman" panose="02020603050405020304" pitchFamily="18" charset="0"/>
                <a:cs typeface="Times New Roman" panose="02020603050405020304" pitchFamily="18" charset="0"/>
              </a:rPr>
              <a:t>emp_details</a:t>
            </a:r>
            <a:r>
              <a:rPr lang="en-IN" altLang="en-US" sz="6400" dirty="0" smtClean="0">
                <a:solidFill>
                  <a:srgbClr val="000000"/>
                </a:solidFill>
                <a:latin typeface="Times New Roman" panose="02020603050405020304" pitchFamily="18" charset="0"/>
                <a:cs typeface="Times New Roman" panose="02020603050405020304" pitchFamily="18" charset="0"/>
              </a:rPr>
              <a:t>(</a:t>
            </a:r>
            <a:r>
              <a:rPr lang="en-IN" altLang="en-US" sz="6400" dirty="0" err="1" smtClean="0">
                <a:solidFill>
                  <a:srgbClr val="000000"/>
                </a:solidFill>
                <a:latin typeface="Times New Roman" panose="02020603050405020304" pitchFamily="18" charset="0"/>
                <a:cs typeface="Times New Roman" panose="02020603050405020304" pitchFamily="18" charset="0"/>
              </a:rPr>
              <a:t>emp_id</a:t>
            </a:r>
            <a:r>
              <a:rPr lang="en-IN" altLang="en-US" sz="6400" dirty="0" smtClean="0">
                <a:solidFill>
                  <a:srgbClr val="000000"/>
                </a:solidFill>
                <a:latin typeface="Times New Roman" panose="02020603050405020304" pitchFamily="18" charset="0"/>
                <a:cs typeface="Times New Roman" panose="02020603050405020304" pitchFamily="18" charset="0"/>
              </a:rPr>
              <a:t>));. </a:t>
            </a:r>
          </a:p>
          <a:p>
            <a:pPr marL="347472" eaLnBrk="1" hangingPunct="1">
              <a:lnSpc>
                <a:spcPct val="110000"/>
              </a:lnSpc>
              <a:spcBef>
                <a:spcPts val="384"/>
              </a:spcBef>
              <a:buNone/>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endParaRPr lang="en-IN" sz="1600" dirty="0" smtClean="0">
              <a:latin typeface="Arial" pitchFamily="34" charset="0"/>
              <a:cs typeface="Arial" pitchFamily="34" charset="0"/>
            </a:endParaRPr>
          </a:p>
          <a:p>
            <a:pPr>
              <a:buNone/>
            </a:pPr>
            <a:r>
              <a:rPr lang="en-IN" sz="1600" dirty="0" smtClean="0"/>
              <a:t> </a:t>
            </a:r>
            <a:endParaRPr lang="en-US" sz="1600" dirty="0" smtClean="0"/>
          </a:p>
          <a:p>
            <a:pPr>
              <a:buNone/>
            </a:pPr>
            <a:endParaRPr lang="en-US" sz="1600" dirty="0" smtClean="0">
              <a:latin typeface="Arial" pitchFamily="34" charset="0"/>
              <a:cs typeface="Arial" pitchFamily="34" charset="0"/>
            </a:endParaRPr>
          </a:p>
          <a:p>
            <a:pPr>
              <a:buNone/>
            </a:pPr>
            <a:endParaRPr lang="en-US" dirty="0"/>
          </a:p>
        </p:txBody>
      </p:sp>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0720"/>
            <a:ext cx="8229600" cy="4062730"/>
          </a:xfrm>
        </p:spPr>
        <p:txBody>
          <a:bodyPr>
            <a:normAutofit fontScale="70000" lnSpcReduction="20000"/>
          </a:bodyPr>
          <a:lstStyle/>
          <a:p>
            <a:pPr marL="347472" eaLnBrk="1" hangingPunct="1">
              <a:lnSpc>
                <a:spcPct val="110000"/>
              </a:lnSpc>
              <a:spcBef>
                <a:spcPts val="384"/>
              </a:spcBef>
              <a:buNone/>
            </a:pPr>
            <a:r>
              <a:rPr lang="en-IN" altLang="en-US" sz="2600" b="1" u="sng" dirty="0" smtClean="0">
                <a:solidFill>
                  <a:srgbClr val="000000"/>
                </a:solidFill>
                <a:latin typeface="Times New Roman" pitchFamily="18" charset="0"/>
                <a:cs typeface="Times New Roman" pitchFamily="18" charset="0"/>
              </a:rPr>
              <a:t>Points to Note</a:t>
            </a:r>
            <a:r>
              <a:rPr lang="en-IN" altLang="en-US" sz="2600" b="1" dirty="0" smtClean="0">
                <a:solidFill>
                  <a:srgbClr val="000000"/>
                </a:solidFill>
                <a:latin typeface="Times New Roman" pitchFamily="18" charset="0"/>
                <a:cs typeface="Times New Roman" pitchFamily="18" charset="0"/>
              </a:rPr>
              <a:t>:-</a:t>
            </a:r>
          </a:p>
          <a:p>
            <a:pPr marL="347472" eaLnBrk="1" hangingPunct="1">
              <a:lnSpc>
                <a:spcPct val="110000"/>
              </a:lnSpc>
              <a:spcBef>
                <a:spcPts val="384"/>
              </a:spcBef>
            </a:pPr>
            <a:r>
              <a:rPr lang="en-IN" altLang="en-US" sz="2300" dirty="0" smtClean="0">
                <a:solidFill>
                  <a:srgbClr val="000000"/>
                </a:solidFill>
                <a:latin typeface="Times New Roman" panose="02020603050405020304" pitchFamily="18" charset="0"/>
                <a:cs typeface="Times New Roman" panose="02020603050405020304" pitchFamily="18" charset="0"/>
              </a:rPr>
              <a:t>We can have both primary key and foreign in a same table.</a:t>
            </a:r>
          </a:p>
          <a:p>
            <a:pPr marL="347472" eaLnBrk="1" hangingPunct="1">
              <a:lnSpc>
                <a:spcPct val="110000"/>
              </a:lnSpc>
              <a:spcBef>
                <a:spcPts val="384"/>
              </a:spcBef>
            </a:pPr>
            <a:endParaRPr lang="en-IN" altLang="en-US" sz="2300" dirty="0" smtClean="0">
              <a:solidFill>
                <a:srgbClr val="000000"/>
              </a:solidFill>
              <a:latin typeface="Times New Roman" panose="02020603050405020304" pitchFamily="18" charset="0"/>
              <a:cs typeface="Times New Roman" panose="02020603050405020304" pitchFamily="18" charset="0"/>
            </a:endParaRPr>
          </a:p>
          <a:p>
            <a:pPr marL="347472" lvl="0" eaLnBrk="1" hangingPunct="1">
              <a:lnSpc>
                <a:spcPct val="110000"/>
              </a:lnSpc>
              <a:spcBef>
                <a:spcPts val="384"/>
              </a:spcBef>
            </a:pPr>
            <a:r>
              <a:rPr lang="en-IN" altLang="en-US" sz="2300" dirty="0" smtClean="0">
                <a:solidFill>
                  <a:srgbClr val="000000"/>
                </a:solidFill>
                <a:latin typeface="Times New Roman" panose="02020603050405020304" pitchFamily="18" charset="0"/>
                <a:cs typeface="Times New Roman" panose="02020603050405020304" pitchFamily="18" charset="0"/>
              </a:rPr>
              <a:t>Foreign Key may references to primary key or Unique key.</a:t>
            </a:r>
          </a:p>
          <a:p>
            <a:pPr marL="347472" lvl="0" eaLnBrk="1" hangingPunct="1">
              <a:lnSpc>
                <a:spcPct val="110000"/>
              </a:lnSpc>
              <a:spcBef>
                <a:spcPts val="384"/>
              </a:spcBef>
            </a:pPr>
            <a:endParaRPr lang="en-IN" altLang="en-US" sz="2300" dirty="0" smtClean="0">
              <a:solidFill>
                <a:srgbClr val="000000"/>
              </a:solidFill>
              <a:latin typeface="Times New Roman" panose="02020603050405020304" pitchFamily="18" charset="0"/>
              <a:cs typeface="Times New Roman" panose="02020603050405020304" pitchFamily="18" charset="0"/>
            </a:endParaRPr>
          </a:p>
          <a:p>
            <a:pPr marL="347472" lvl="0" eaLnBrk="1" hangingPunct="1">
              <a:lnSpc>
                <a:spcPct val="110000"/>
              </a:lnSpc>
              <a:spcBef>
                <a:spcPts val="384"/>
              </a:spcBef>
            </a:pPr>
            <a:r>
              <a:rPr lang="en-IN" altLang="en-US" sz="2300" dirty="0" smtClean="0">
                <a:solidFill>
                  <a:srgbClr val="000000"/>
                </a:solidFill>
                <a:latin typeface="Times New Roman" panose="02020603050405020304" pitchFamily="18" charset="0"/>
                <a:cs typeface="Times New Roman" panose="02020603050405020304" pitchFamily="18" charset="0"/>
              </a:rPr>
              <a:t>We can define multiple foreign keys in a table or view.</a:t>
            </a:r>
          </a:p>
          <a:p>
            <a:pPr marL="347472" lvl="0" eaLnBrk="1" hangingPunct="1">
              <a:lnSpc>
                <a:spcPct val="110000"/>
              </a:lnSpc>
              <a:spcBef>
                <a:spcPts val="384"/>
              </a:spcBef>
            </a:pPr>
            <a:endParaRPr lang="en-IN" altLang="en-US" sz="23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r>
              <a:rPr lang="en-IN" altLang="en-US" sz="2300" dirty="0" smtClean="0">
                <a:solidFill>
                  <a:srgbClr val="000000"/>
                </a:solidFill>
                <a:latin typeface="Times New Roman" panose="02020603050405020304" pitchFamily="18" charset="0"/>
                <a:cs typeface="Times New Roman" panose="02020603050405020304" pitchFamily="18" charset="0"/>
              </a:rPr>
              <a:t>Child and parent tables must be on same database but may be on different User/Schema</a:t>
            </a:r>
          </a:p>
          <a:p>
            <a:pPr marL="347472" lvl="0" eaLnBrk="1" hangingPunct="1">
              <a:lnSpc>
                <a:spcPct val="110000"/>
              </a:lnSpc>
              <a:spcBef>
                <a:spcPts val="384"/>
              </a:spcBef>
            </a:pPr>
            <a:endParaRPr lang="en-IN" altLang="en-US" sz="2300" dirty="0" smtClean="0">
              <a:solidFill>
                <a:srgbClr val="000000"/>
              </a:solidFill>
              <a:latin typeface="Times New Roman" panose="02020603050405020304" pitchFamily="18" charset="0"/>
              <a:cs typeface="Times New Roman" panose="02020603050405020304" pitchFamily="18" charset="0"/>
            </a:endParaRPr>
          </a:p>
          <a:p>
            <a:pPr marL="347472" lvl="0" eaLnBrk="1" hangingPunct="1">
              <a:lnSpc>
                <a:spcPct val="110000"/>
              </a:lnSpc>
              <a:spcBef>
                <a:spcPts val="384"/>
              </a:spcBef>
              <a:buFont typeface="Wingdings" pitchFamily="2" charset="2"/>
              <a:buNone/>
            </a:pPr>
            <a:endParaRPr lang="en-US" altLang="en-US" sz="23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buNone/>
            </a:pPr>
            <a:endParaRPr lang="en-US" altLang="en-US" sz="40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endParaRPr lang="en-IN" sz="1600" dirty="0" smtClean="0">
              <a:latin typeface="Arial" pitchFamily="34" charset="0"/>
              <a:cs typeface="Arial" pitchFamily="34" charset="0"/>
            </a:endParaRPr>
          </a:p>
          <a:p>
            <a:pPr>
              <a:buNone/>
            </a:pPr>
            <a:r>
              <a:rPr lang="en-IN" sz="1600" dirty="0" smtClean="0"/>
              <a:t> </a:t>
            </a:r>
            <a:endParaRPr lang="en-US" sz="1600" dirty="0" smtClean="0"/>
          </a:p>
          <a:p>
            <a:pPr>
              <a:buNone/>
            </a:pPr>
            <a:endParaRPr lang="en-US" sz="1600" dirty="0" smtClean="0">
              <a:latin typeface="Arial" pitchFamily="34" charset="0"/>
              <a:cs typeface="Arial" pitchFamily="34" charset="0"/>
            </a:endParaRPr>
          </a:p>
          <a:p>
            <a:pPr>
              <a:buNone/>
            </a:pPr>
            <a:endParaRPr lang="en-US" dirty="0"/>
          </a:p>
        </p:txBody>
      </p:sp>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0"/>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29920"/>
            <a:ext cx="8686800" cy="4227830"/>
          </a:xfrm>
        </p:spPr>
        <p:txBody>
          <a:bodyPr>
            <a:noAutofit/>
          </a:bodyPr>
          <a:lstStyle/>
          <a:p>
            <a:pPr marL="347472" lvl="0" eaLnBrk="1" hangingPunct="1">
              <a:lnSpc>
                <a:spcPct val="90000"/>
              </a:lnSpc>
              <a:spcBef>
                <a:spcPts val="384"/>
              </a:spcBef>
              <a:buNone/>
            </a:pPr>
            <a:r>
              <a:rPr lang="en-US" altLang="en-US" sz="1800" b="1" u="sng" dirty="0" smtClean="0">
                <a:solidFill>
                  <a:srgbClr val="000000"/>
                </a:solidFill>
                <a:latin typeface="Times New Roman" pitchFamily="18" charset="0"/>
                <a:cs typeface="Times New Roman" pitchFamily="18" charset="0"/>
              </a:rPr>
              <a:t>ON DELETE Clause:-</a:t>
            </a:r>
          </a:p>
          <a:p>
            <a:pPr marL="347472" lvl="0"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Deleting the record from parent table , some time we get the integrity constraint violated error.</a:t>
            </a:r>
          </a:p>
          <a:p>
            <a:pPr marL="347472" lvl="0" eaLnBrk="1" hangingPunct="1">
              <a:lnSpc>
                <a:spcPct val="90000"/>
              </a:lnSpc>
              <a:spcBef>
                <a:spcPts val="384"/>
              </a:spcBef>
              <a:buNone/>
            </a:pPr>
            <a:r>
              <a:rPr lang="en-IN" altLang="en-US" b="1" dirty="0" smtClean="0">
                <a:solidFill>
                  <a:srgbClr val="000000"/>
                </a:solidFill>
                <a:latin typeface="Times New Roman" panose="02020603050405020304" pitchFamily="18" charset="0"/>
                <a:cs typeface="Times New Roman" panose="02020603050405020304" pitchFamily="18" charset="0"/>
              </a:rPr>
              <a:t>Reason- </a:t>
            </a:r>
            <a:r>
              <a:rPr lang="en-IN" altLang="en-US" dirty="0" smtClean="0">
                <a:solidFill>
                  <a:srgbClr val="000000"/>
                </a:solidFill>
                <a:latin typeface="Times New Roman" panose="02020603050405020304" pitchFamily="18" charset="0"/>
                <a:cs typeface="Times New Roman" panose="02020603050405020304" pitchFamily="18" charset="0"/>
              </a:rPr>
              <a:t>Primary key value that we are going to delete has been referenced by some another</a:t>
            </a:r>
          </a:p>
          <a:p>
            <a:pPr marL="347472" lvl="0"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                foreign key column. So oracle won’t allow to delete the record from parent  table.   </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On delete clause automatically deletes foreign key value or set foreign key value as a null if </a:t>
            </a:r>
          </a:p>
          <a:p>
            <a:pPr marL="347472" eaLnBrk="1" hangingPunct="1">
              <a:lnSpc>
                <a:spcPct val="9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we are deleting the primary or unique key value.  </a:t>
            </a: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No need to delete foreign key value explicitly.</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endParaRPr lang="en-US" sz="1600" b="1"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 ON DELETE CASCADE:- delete foreign key value if we delete primary key value.</a:t>
            </a:r>
          </a:p>
          <a:p>
            <a:pPr marL="347472" eaLnBrk="1" hangingPunct="1">
              <a:lnSpc>
                <a:spcPct val="90000"/>
              </a:lnSpc>
              <a:spcBef>
                <a:spcPts val="384"/>
              </a:spcBef>
              <a:buFont typeface="Wingdings" pitchFamily="2" charset="2"/>
              <a:buNone/>
            </a:pPr>
            <a:r>
              <a:rPr lang="en-IN" altLang="en-US" dirty="0" smtClean="0">
                <a:solidFill>
                  <a:srgbClr val="000000"/>
                </a:solidFill>
                <a:latin typeface="Times New Roman" panose="02020603050405020304" pitchFamily="18" charset="0"/>
                <a:cs typeface="Times New Roman" panose="02020603050405020304" pitchFamily="18" charset="0"/>
              </a:rPr>
              <a:t> </a:t>
            </a:r>
            <a:r>
              <a:rPr lang="en-IN" altLang="en-US" dirty="0" err="1" smtClean="0">
                <a:solidFill>
                  <a:srgbClr val="000000"/>
                </a:solidFill>
                <a:latin typeface="Times New Roman" panose="02020603050405020304" pitchFamily="18" charset="0"/>
                <a:cs typeface="Times New Roman" panose="02020603050405020304" pitchFamily="18" charset="0"/>
              </a:rPr>
              <a:t>eg</a:t>
            </a:r>
            <a:r>
              <a:rPr lang="en-IN" altLang="en-US" dirty="0" smtClean="0">
                <a:solidFill>
                  <a:srgbClr val="000000"/>
                </a:solidFill>
                <a:latin typeface="Times New Roman" panose="02020603050405020304" pitchFamily="18" charset="0"/>
                <a:cs typeface="Times New Roman" panose="02020603050405020304" pitchFamily="18" charset="0"/>
              </a:rPr>
              <a:t>:-add constraint </a:t>
            </a:r>
            <a:r>
              <a:rPr lang="en-IN" altLang="en-US" dirty="0" err="1" smtClean="0">
                <a:solidFill>
                  <a:srgbClr val="000000"/>
                </a:solidFill>
                <a:latin typeface="Times New Roman" panose="02020603050405020304" pitchFamily="18" charset="0"/>
                <a:cs typeface="Times New Roman" panose="02020603050405020304" pitchFamily="18" charset="0"/>
              </a:rPr>
              <a:t>fk</a:t>
            </a:r>
            <a:r>
              <a:rPr lang="en-IN" altLang="en-US" dirty="0" smtClean="0">
                <a:solidFill>
                  <a:srgbClr val="000000"/>
                </a:solidFill>
                <a:latin typeface="Times New Roman" panose="02020603050405020304" pitchFamily="18" charset="0"/>
                <a:cs typeface="Times New Roman" panose="02020603050405020304" pitchFamily="18" charset="0"/>
              </a:rPr>
              <a:t> foreign key(</a:t>
            </a:r>
            <a:r>
              <a:rPr lang="en-IN" altLang="en-US" dirty="0" err="1" smtClean="0">
                <a:solidFill>
                  <a:srgbClr val="000000"/>
                </a:solidFill>
                <a:latin typeface="Times New Roman" panose="02020603050405020304" pitchFamily="18" charset="0"/>
                <a:cs typeface="Times New Roman" panose="02020603050405020304" pitchFamily="18" charset="0"/>
              </a:rPr>
              <a:t>f_id</a:t>
            </a:r>
            <a:r>
              <a:rPr lang="en-IN" altLang="en-US" dirty="0" smtClean="0">
                <a:solidFill>
                  <a:srgbClr val="000000"/>
                </a:solidFill>
                <a:latin typeface="Times New Roman" panose="02020603050405020304" pitchFamily="18" charset="0"/>
                <a:cs typeface="Times New Roman" panose="02020603050405020304" pitchFamily="18" charset="0"/>
              </a:rPr>
              <a:t>) references  </a:t>
            </a:r>
            <a:r>
              <a:rPr lang="en-IN" altLang="en-US" dirty="0" err="1" smtClean="0">
                <a:solidFill>
                  <a:srgbClr val="000000"/>
                </a:solidFill>
                <a:latin typeface="Times New Roman" panose="02020603050405020304" pitchFamily="18" charset="0"/>
                <a:cs typeface="Times New Roman" panose="02020603050405020304" pitchFamily="18" charset="0"/>
              </a:rPr>
              <a:t>primary_table</a:t>
            </a:r>
            <a:r>
              <a:rPr lang="en-IN" altLang="en-US" dirty="0" smtClean="0">
                <a:solidFill>
                  <a:srgbClr val="000000"/>
                </a:solidFill>
                <a:latin typeface="Times New Roman" panose="02020603050405020304" pitchFamily="18" charset="0"/>
                <a:cs typeface="Times New Roman" panose="02020603050405020304" pitchFamily="18" charset="0"/>
              </a:rPr>
              <a:t>(id) on  DELETE CASCADE;</a:t>
            </a:r>
          </a:p>
          <a:p>
            <a:pPr marL="347472" eaLnBrk="1" hangingPunct="1">
              <a:lnSpc>
                <a:spcPct val="90000"/>
              </a:lnSpc>
              <a:spcBef>
                <a:spcPts val="384"/>
              </a:spcBef>
              <a:buFont typeface="Wingdings" pitchFamily="2" charset="2"/>
              <a:buNone/>
            </a:pPr>
            <a:endParaRPr lang="en-IN"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90000"/>
              </a:lnSpc>
              <a:spcBef>
                <a:spcPts val="384"/>
              </a:spcBef>
            </a:pPr>
            <a:r>
              <a:rPr lang="en-IN" altLang="en-US" dirty="0" smtClean="0">
                <a:solidFill>
                  <a:srgbClr val="000000"/>
                </a:solidFill>
                <a:latin typeface="Times New Roman" panose="02020603050405020304" pitchFamily="18" charset="0"/>
                <a:cs typeface="Times New Roman" panose="02020603050405020304" pitchFamily="18" charset="0"/>
              </a:rPr>
              <a:t>ON DELETE SET NULL:- sets foreign key value as a null if we delete the primary key.</a:t>
            </a:r>
          </a:p>
          <a:p>
            <a:pPr marL="347472" eaLnBrk="1" hangingPunct="1">
              <a:lnSpc>
                <a:spcPct val="90000"/>
              </a:lnSpc>
              <a:spcBef>
                <a:spcPts val="384"/>
              </a:spcBef>
              <a:buNone/>
            </a:pPr>
            <a:r>
              <a:rPr lang="en-IN" altLang="en-US" dirty="0" err="1" smtClean="0">
                <a:solidFill>
                  <a:srgbClr val="000000"/>
                </a:solidFill>
                <a:latin typeface="Times New Roman" panose="02020603050405020304" pitchFamily="18" charset="0"/>
                <a:cs typeface="Times New Roman" panose="02020603050405020304" pitchFamily="18" charset="0"/>
              </a:rPr>
              <a:t>eg</a:t>
            </a:r>
            <a:r>
              <a:rPr lang="en-IN" altLang="en-US" dirty="0" smtClean="0">
                <a:solidFill>
                  <a:srgbClr val="000000"/>
                </a:solidFill>
                <a:latin typeface="Times New Roman" panose="02020603050405020304" pitchFamily="18" charset="0"/>
                <a:cs typeface="Times New Roman" panose="02020603050405020304" pitchFamily="18" charset="0"/>
              </a:rPr>
              <a:t>:-add constraint </a:t>
            </a:r>
            <a:r>
              <a:rPr lang="en-IN" altLang="en-US" dirty="0" err="1" smtClean="0">
                <a:solidFill>
                  <a:srgbClr val="000000"/>
                </a:solidFill>
                <a:latin typeface="Times New Roman" panose="02020603050405020304" pitchFamily="18" charset="0"/>
                <a:cs typeface="Times New Roman" panose="02020603050405020304" pitchFamily="18" charset="0"/>
              </a:rPr>
              <a:t>fk</a:t>
            </a:r>
            <a:r>
              <a:rPr lang="en-IN" altLang="en-US" dirty="0" smtClean="0">
                <a:solidFill>
                  <a:srgbClr val="000000"/>
                </a:solidFill>
                <a:latin typeface="Times New Roman" panose="02020603050405020304" pitchFamily="18" charset="0"/>
                <a:cs typeface="Times New Roman" panose="02020603050405020304" pitchFamily="18" charset="0"/>
              </a:rPr>
              <a:t> foreign key(</a:t>
            </a:r>
            <a:r>
              <a:rPr lang="en-IN" altLang="en-US" dirty="0" err="1" smtClean="0">
                <a:solidFill>
                  <a:srgbClr val="000000"/>
                </a:solidFill>
                <a:latin typeface="Times New Roman" panose="02020603050405020304" pitchFamily="18" charset="0"/>
                <a:cs typeface="Times New Roman" panose="02020603050405020304" pitchFamily="18" charset="0"/>
              </a:rPr>
              <a:t>f_id</a:t>
            </a:r>
            <a:r>
              <a:rPr lang="en-IN" altLang="en-US" dirty="0" smtClean="0">
                <a:solidFill>
                  <a:srgbClr val="000000"/>
                </a:solidFill>
                <a:latin typeface="Times New Roman" panose="02020603050405020304" pitchFamily="18" charset="0"/>
                <a:cs typeface="Times New Roman" panose="02020603050405020304" pitchFamily="18" charset="0"/>
              </a:rPr>
              <a:t>) references  </a:t>
            </a:r>
            <a:r>
              <a:rPr lang="en-IN" altLang="en-US" dirty="0" err="1" smtClean="0">
                <a:solidFill>
                  <a:srgbClr val="000000"/>
                </a:solidFill>
                <a:latin typeface="Times New Roman" panose="02020603050405020304" pitchFamily="18" charset="0"/>
                <a:cs typeface="Times New Roman" panose="02020603050405020304" pitchFamily="18" charset="0"/>
              </a:rPr>
              <a:t>primary_table</a:t>
            </a:r>
            <a:r>
              <a:rPr lang="en-IN" altLang="en-US" dirty="0" smtClean="0">
                <a:solidFill>
                  <a:srgbClr val="000000"/>
                </a:solidFill>
                <a:latin typeface="Times New Roman" panose="02020603050405020304" pitchFamily="18" charset="0"/>
                <a:cs typeface="Times New Roman" panose="02020603050405020304" pitchFamily="18" charset="0"/>
              </a:rPr>
              <a:t>(id) on  DELETE SET NULL;</a:t>
            </a:r>
            <a:endParaRPr lang="en-US" altLang="en-US" dirty="0" smtClean="0">
              <a:solidFill>
                <a:srgbClr val="000000"/>
              </a:solidFill>
              <a:latin typeface="Times New Roman" panose="02020603050405020304" pitchFamily="18" charset="0"/>
              <a:cs typeface="Times New Roman" panose="02020603050405020304" pitchFamily="18" charset="0"/>
            </a:endParaRPr>
          </a:p>
          <a:p>
            <a:pPr>
              <a:buNone/>
            </a:pPr>
            <a:endParaRPr lang="en-US" sz="1600"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a:p>
            <a:pPr lvl="0">
              <a:buNone/>
            </a:pPr>
            <a:endParaRPr lang="en-IN" sz="1600" b="1" dirty="0" smtClean="0">
              <a:latin typeface="Arial" pitchFamily="34" charset="0"/>
              <a:cs typeface="Arial" pitchFamily="34" charset="0"/>
            </a:endParaRPr>
          </a:p>
          <a:p>
            <a:pPr lvl="0">
              <a:buNone/>
            </a:pPr>
            <a:endParaRPr lang="en-US" sz="1600" dirty="0" smtClean="0">
              <a:latin typeface="Arial" pitchFamily="34" charset="0"/>
              <a:cs typeface="Arial" pitchFamily="34" charset="0"/>
            </a:endParaRPr>
          </a:p>
          <a:p>
            <a:pPr>
              <a:buNone/>
            </a:pPr>
            <a:endParaRPr lang="en-US" sz="1600" dirty="0">
              <a:latin typeface="Arial" pitchFamily="34" charset="0"/>
              <a:cs typeface="Arial" pitchFamily="34" charset="0"/>
            </a:endParaRPr>
          </a:p>
        </p:txBody>
      </p:sp>
      <p:sp>
        <p:nvSpPr>
          <p:cNvPr id="2" name="Title 1"/>
          <p:cNvSpPr>
            <a:spLocks noGrp="1"/>
          </p:cNvSpPr>
          <p:nvPr>
            <p:ph type="title"/>
          </p:nvPr>
        </p:nvSpPr>
        <p:spPr>
          <a:xfrm>
            <a:off x="685800" y="194310"/>
            <a:ext cx="8024283" cy="430887"/>
          </a:xfrm>
        </p:spPr>
        <p:txBody>
          <a:bodyPr/>
          <a:lstStyle/>
          <a:p>
            <a:r>
              <a:rPr lang="en-US" altLang="en-US"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
        <p:nvSpPr>
          <p:cNvPr id="3" name="Content Placeholder 2"/>
          <p:cNvSpPr>
            <a:spLocks noGrp="1"/>
          </p:cNvSpPr>
          <p:nvPr>
            <p:ph idx="1"/>
          </p:nvPr>
        </p:nvSpPr>
        <p:spPr>
          <a:xfrm>
            <a:off x="457200" y="670560"/>
            <a:ext cx="8229600" cy="3924062"/>
          </a:xfrm>
        </p:spPr>
        <p:txBody>
          <a:bodyPr>
            <a:normAutofit fontScale="40000" lnSpcReduction="20000"/>
          </a:bodyPr>
          <a:lstStyle/>
          <a:p>
            <a:pPr>
              <a:buNone/>
            </a:pPr>
            <a:endParaRPr lang="en-IN" sz="1600" b="1" dirty="0" smtClean="0">
              <a:solidFill>
                <a:srgbClr val="7030A0"/>
              </a:solidFill>
              <a:latin typeface="Arial" pitchFamily="34" charset="0"/>
              <a:cs typeface="Arial" pitchFamily="34" charset="0"/>
            </a:endParaRPr>
          </a:p>
          <a:p>
            <a:pPr>
              <a:buNone/>
            </a:pPr>
            <a:r>
              <a:rPr lang="en-IN" altLang="en-US" sz="4500" b="1" dirty="0" smtClean="0">
                <a:solidFill>
                  <a:srgbClr val="000000"/>
                </a:solidFill>
                <a:latin typeface="Times New Roman" pitchFamily="18" charset="0"/>
                <a:cs typeface="Times New Roman" pitchFamily="18" charset="0"/>
              </a:rPr>
              <a:t>e)CHECK CONSTRAINT :-</a:t>
            </a:r>
          </a:p>
          <a:p>
            <a:pPr marL="347472" eaLnBrk="1" hangingPunct="1">
              <a:lnSpc>
                <a:spcPct val="110000"/>
              </a:lnSpc>
              <a:spcBef>
                <a:spcPts val="384"/>
              </a:spcBef>
            </a:pPr>
            <a:r>
              <a:rPr lang="en-IN" altLang="en-US" sz="4000" dirty="0" smtClean="0">
                <a:solidFill>
                  <a:srgbClr val="000000"/>
                </a:solidFill>
                <a:latin typeface="Times New Roman" panose="02020603050405020304" pitchFamily="18" charset="0"/>
                <a:cs typeface="Times New Roman" panose="02020603050405020304" pitchFamily="18" charset="0"/>
              </a:rPr>
              <a:t>Check Constraint allow us to enforce a column to store the value that satisfy the condition specified by check constraint.</a:t>
            </a:r>
          </a:p>
          <a:p>
            <a:pPr>
              <a:buNone/>
            </a:pPr>
            <a:r>
              <a:rPr lang="en-IN" sz="1600" dirty="0" smtClean="0">
                <a:latin typeface="Arial" pitchFamily="34" charset="0"/>
                <a:cs typeface="Arial" pitchFamily="34" charset="0"/>
              </a:rPr>
              <a:t>   </a:t>
            </a:r>
          </a:p>
          <a:p>
            <a:pPr>
              <a:buNone/>
            </a:pPr>
            <a:r>
              <a:rPr lang="en-IN" altLang="en-US" sz="3400" dirty="0" err="1" smtClean="0">
                <a:solidFill>
                  <a:srgbClr val="000000"/>
                </a:solidFill>
                <a:latin typeface="Times New Roman" panose="02020603050405020304" pitchFamily="18" charset="0"/>
                <a:cs typeface="Times New Roman" panose="02020603050405020304" pitchFamily="18" charset="0"/>
              </a:rPr>
              <a:t>Eg</a:t>
            </a:r>
            <a:r>
              <a:rPr lang="en-IN" altLang="en-US" sz="3400" dirty="0" smtClean="0">
                <a:solidFill>
                  <a:srgbClr val="000000"/>
                </a:solidFill>
                <a:latin typeface="Times New Roman" panose="02020603050405020304" pitchFamily="18" charset="0"/>
                <a:cs typeface="Times New Roman" panose="02020603050405020304" pitchFamily="18" charset="0"/>
              </a:rPr>
              <a:t>:-</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Create table </a:t>
            </a:r>
            <a:r>
              <a:rPr lang="en-IN" altLang="en-US" sz="3400" dirty="0" err="1" smtClean="0">
                <a:solidFill>
                  <a:srgbClr val="000000"/>
                </a:solidFill>
                <a:latin typeface="Times New Roman" panose="02020603050405020304" pitchFamily="18" charset="0"/>
                <a:cs typeface="Times New Roman" panose="02020603050405020304" pitchFamily="18" charset="0"/>
              </a:rPr>
              <a:t>Check_Const_Demo</a:t>
            </a: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 id number primary key ,</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name varchar2(10),</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age  number,</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gender varchar2(1),</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a:t>
            </a:r>
            <a:r>
              <a:rPr lang="en-US" altLang="en-US" sz="3400" dirty="0" smtClean="0">
                <a:solidFill>
                  <a:srgbClr val="000000"/>
                </a:solidFill>
                <a:latin typeface="Times New Roman" panose="02020603050405020304" pitchFamily="18" charset="0"/>
                <a:cs typeface="Times New Roman" panose="02020603050405020304" pitchFamily="18" charset="0"/>
              </a:rPr>
              <a:t>add CONSTRAINT check_1  CHECK (age between 25 and 60),</a:t>
            </a:r>
          </a:p>
          <a:p>
            <a:pPr>
              <a:buNone/>
            </a:pPr>
            <a:r>
              <a:rPr lang="en-IN" altLang="en-US" sz="3400" dirty="0" smtClean="0">
                <a:solidFill>
                  <a:srgbClr val="000000"/>
                </a:solidFill>
                <a:latin typeface="Times New Roman" panose="02020603050405020304" pitchFamily="18" charset="0"/>
                <a:cs typeface="Times New Roman" panose="02020603050405020304" pitchFamily="18" charset="0"/>
              </a:rPr>
              <a:t>              </a:t>
            </a:r>
            <a:r>
              <a:rPr lang="en-US" altLang="en-US" sz="3400" dirty="0" smtClean="0">
                <a:solidFill>
                  <a:srgbClr val="000000"/>
                </a:solidFill>
                <a:latin typeface="Times New Roman" panose="02020603050405020304" pitchFamily="18" charset="0"/>
                <a:cs typeface="Times New Roman" panose="02020603050405020304" pitchFamily="18" charset="0"/>
              </a:rPr>
              <a:t>add CONSTRAINT check_12 CHECK (gender in ‘M’,’F’));            </a:t>
            </a:r>
            <a:endParaRPr lang="en-IN" altLang="en-US" sz="3400" dirty="0" smtClean="0">
              <a:solidFill>
                <a:srgbClr val="000000"/>
              </a:solidFill>
              <a:latin typeface="Times New Roman" panose="02020603050405020304" pitchFamily="18" charset="0"/>
              <a:cs typeface="Times New Roman" panose="02020603050405020304" pitchFamily="18" charset="0"/>
            </a:endParaRPr>
          </a:p>
          <a:p>
            <a:pPr>
              <a:buNone/>
            </a:pPr>
            <a:endParaRPr lang="en-IN" sz="1600" dirty="0" smtClean="0">
              <a:latin typeface="Arial" pitchFamily="34" charset="0"/>
              <a:cs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4310"/>
            <a:ext cx="8024283" cy="369332"/>
          </a:xfrm>
        </p:spPr>
        <p:txBody>
          <a:bodyPr/>
          <a:lstStyle/>
          <a:p>
            <a:r>
              <a:rPr lang="en-US" alt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
        <p:nvSpPr>
          <p:cNvPr id="3" name="Content Placeholder 2"/>
          <p:cNvSpPr>
            <a:spLocks noGrp="1"/>
          </p:cNvSpPr>
          <p:nvPr>
            <p:ph idx="1"/>
          </p:nvPr>
        </p:nvSpPr>
        <p:spPr>
          <a:xfrm>
            <a:off x="457200" y="670560"/>
            <a:ext cx="8229600" cy="3924062"/>
          </a:xfrm>
        </p:spPr>
        <p:txBody>
          <a:bodyPr>
            <a:normAutofit/>
          </a:bodyPr>
          <a:lstStyle/>
          <a:p>
            <a:pPr>
              <a:buNone/>
            </a:pPr>
            <a:endParaRPr lang="en-IN" sz="1600" b="1" dirty="0" smtClean="0">
              <a:solidFill>
                <a:srgbClr val="7030A0"/>
              </a:solidFill>
              <a:latin typeface="Arial" pitchFamily="34" charset="0"/>
              <a:cs typeface="Arial" pitchFamily="34" charset="0"/>
            </a:endParaRPr>
          </a:p>
          <a:p>
            <a:pPr>
              <a:buNone/>
            </a:pPr>
            <a:r>
              <a:rPr lang="en-IN" altLang="en-US" sz="1800" b="1" dirty="0" smtClean="0">
                <a:solidFill>
                  <a:srgbClr val="000000"/>
                </a:solidFill>
                <a:latin typeface="Times New Roman" pitchFamily="18" charset="0"/>
                <a:cs typeface="Times New Roman" pitchFamily="18" charset="0"/>
              </a:rPr>
              <a:t>Restriction:- </a:t>
            </a:r>
          </a:p>
          <a:p>
            <a:pPr marL="347472" eaLnBrk="1" hangingPunct="1">
              <a:lnSpc>
                <a:spcPct val="110000"/>
              </a:lnSpc>
              <a:spcBef>
                <a:spcPts val="384"/>
              </a:spcBef>
              <a:buNone/>
            </a:pPr>
            <a:r>
              <a:rPr lang="en-IN" altLang="en-US" dirty="0" smtClean="0">
                <a:solidFill>
                  <a:srgbClr val="000000"/>
                </a:solidFill>
                <a:latin typeface="Times New Roman" panose="02020603050405020304" pitchFamily="18" charset="0"/>
                <a:cs typeface="Times New Roman" panose="02020603050405020304" pitchFamily="18" charset="0"/>
              </a:rPr>
              <a:t>Condition of the Check constraint not includes:-</a:t>
            </a:r>
          </a:p>
          <a:p>
            <a:pPr marL="347472" eaLnBrk="1" hangingPunct="1">
              <a:lnSpc>
                <a:spcPct val="110000"/>
              </a:lnSpc>
              <a:spcBef>
                <a:spcPts val="384"/>
              </a:spcBef>
            </a:pPr>
            <a:r>
              <a:rPr lang="en-IN" altLang="en-US" sz="1800" dirty="0" smtClean="0">
                <a:solidFill>
                  <a:srgbClr val="000000"/>
                </a:solidFill>
                <a:latin typeface="Times New Roman" panose="02020603050405020304" pitchFamily="18" charset="0"/>
                <a:cs typeface="Times New Roman" panose="02020603050405020304" pitchFamily="18" charset="0"/>
              </a:rPr>
              <a:t> </a:t>
            </a:r>
            <a:r>
              <a:rPr lang="en-IN" altLang="en-US" sz="1800" dirty="0" err="1" smtClean="0">
                <a:solidFill>
                  <a:srgbClr val="000000"/>
                </a:solidFill>
                <a:latin typeface="Times New Roman" panose="02020603050405020304" pitchFamily="18" charset="0"/>
                <a:cs typeface="Times New Roman" panose="02020603050405020304" pitchFamily="18" charset="0"/>
              </a:rPr>
              <a:t>Subqueries</a:t>
            </a:r>
            <a:endParaRPr lang="en-IN" altLang="en-US" sz="1800"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10000"/>
              </a:lnSpc>
              <a:spcBef>
                <a:spcPts val="384"/>
              </a:spcBef>
            </a:pPr>
            <a:r>
              <a:rPr lang="en-IN" altLang="en-US" sz="1800" dirty="0" smtClean="0">
                <a:solidFill>
                  <a:srgbClr val="000000"/>
                </a:solidFill>
                <a:latin typeface="Times New Roman" panose="02020603050405020304" pitchFamily="18" charset="0"/>
                <a:cs typeface="Times New Roman" panose="02020603050405020304" pitchFamily="18" charset="0"/>
              </a:rPr>
              <a:t> Non Deterministic Function(Function whose output is not fixed)</a:t>
            </a:r>
          </a:p>
          <a:p>
            <a:pPr marL="347472" eaLnBrk="1" hangingPunct="1">
              <a:lnSpc>
                <a:spcPct val="110000"/>
              </a:lnSpc>
              <a:spcBef>
                <a:spcPts val="384"/>
              </a:spcBef>
            </a:pPr>
            <a:r>
              <a:rPr lang="en-IN" altLang="en-US" sz="1800" dirty="0" smtClean="0">
                <a:solidFill>
                  <a:srgbClr val="000000"/>
                </a:solidFill>
                <a:latin typeface="Times New Roman" panose="02020603050405020304" pitchFamily="18" charset="0"/>
                <a:cs typeface="Times New Roman" panose="02020603050405020304" pitchFamily="18" charset="0"/>
              </a:rPr>
              <a:t>User Defined Function</a:t>
            </a:r>
          </a:p>
          <a:p>
            <a:pPr marL="347472" eaLnBrk="1" hangingPunct="1">
              <a:lnSpc>
                <a:spcPct val="110000"/>
              </a:lnSpc>
              <a:spcBef>
                <a:spcPts val="384"/>
              </a:spcBef>
            </a:pPr>
            <a:r>
              <a:rPr lang="en-IN" altLang="en-US" sz="1800" dirty="0" smtClean="0">
                <a:solidFill>
                  <a:srgbClr val="000000"/>
                </a:solidFill>
                <a:latin typeface="Times New Roman" panose="02020603050405020304" pitchFamily="18" charset="0"/>
                <a:cs typeface="Times New Roman" panose="02020603050405020304" pitchFamily="18" charset="0"/>
              </a:rPr>
              <a:t>Nested table columns</a:t>
            </a:r>
          </a:p>
          <a:p>
            <a:pPr marL="347472" eaLnBrk="1" hangingPunct="1">
              <a:lnSpc>
                <a:spcPct val="110000"/>
              </a:lnSpc>
              <a:spcBef>
                <a:spcPts val="384"/>
              </a:spcBef>
            </a:pPr>
            <a:r>
              <a:rPr lang="en-IN" altLang="en-US" sz="1800" dirty="0" smtClean="0">
                <a:solidFill>
                  <a:srgbClr val="000000"/>
                </a:solidFill>
                <a:latin typeface="Times New Roman" panose="02020603050405020304" pitchFamily="18" charset="0"/>
                <a:cs typeface="Times New Roman" panose="02020603050405020304" pitchFamily="18" charset="0"/>
              </a:rPr>
              <a:t>Pseudo columns like CURRVAL, NEXTVAL or ROWNUM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Constraints</a:t>
            </a:r>
            <a:endParaRPr lang="en-US" dirty="0"/>
          </a:p>
        </p:txBody>
      </p:sp>
      <p:sp>
        <p:nvSpPr>
          <p:cNvPr id="3" name="Content Placeholder 2"/>
          <p:cNvSpPr>
            <a:spLocks noGrp="1"/>
          </p:cNvSpPr>
          <p:nvPr>
            <p:ph idx="1"/>
          </p:nvPr>
        </p:nvSpPr>
        <p:spPr>
          <a:xfrm>
            <a:off x="457200" y="670560"/>
            <a:ext cx="8229600" cy="3924063"/>
          </a:xfrm>
        </p:spPr>
        <p:txBody>
          <a:bodyPr>
            <a:normAutofit fontScale="40000" lnSpcReduction="20000"/>
          </a:bodyPr>
          <a:lstStyle/>
          <a:p>
            <a:pPr>
              <a:buNone/>
            </a:pPr>
            <a:r>
              <a:rPr lang="en-US" altLang="en-US" sz="3800" b="1" dirty="0" smtClean="0">
                <a:solidFill>
                  <a:srgbClr val="000000"/>
                </a:solidFill>
                <a:latin typeface="Times New Roman" pitchFamily="18" charset="0"/>
                <a:cs typeface="Times New Roman" pitchFamily="18" charset="0"/>
              </a:rPr>
              <a:t>Default Clause:-</a:t>
            </a:r>
          </a:p>
          <a:p>
            <a:pPr marL="347472" eaLnBrk="1" hangingPunct="1">
              <a:lnSpc>
                <a:spcPct val="130000"/>
              </a:lnSpc>
              <a:spcBef>
                <a:spcPts val="384"/>
              </a:spcBef>
            </a:pPr>
            <a:r>
              <a:rPr lang="en-US" altLang="en-US" sz="3800" dirty="0" smtClean="0">
                <a:solidFill>
                  <a:srgbClr val="000000"/>
                </a:solidFill>
                <a:latin typeface="Times New Roman" panose="02020603050405020304" pitchFamily="18" charset="0"/>
                <a:cs typeface="Times New Roman" panose="02020603050405020304" pitchFamily="18" charset="0"/>
              </a:rPr>
              <a:t>If Default clause is defined for any column at the time of table creation .</a:t>
            </a:r>
          </a:p>
          <a:p>
            <a:pPr marL="347472" eaLnBrk="1" hangingPunct="1">
              <a:lnSpc>
                <a:spcPct val="130000"/>
              </a:lnSpc>
              <a:spcBef>
                <a:spcPts val="384"/>
              </a:spcBef>
            </a:pPr>
            <a:r>
              <a:rPr lang="en-US" altLang="en-US" sz="3800" dirty="0" smtClean="0">
                <a:solidFill>
                  <a:srgbClr val="000000"/>
                </a:solidFill>
                <a:latin typeface="Times New Roman" panose="02020603050405020304" pitchFamily="18" charset="0"/>
                <a:cs typeface="Times New Roman" panose="02020603050405020304" pitchFamily="18" charset="0"/>
              </a:rPr>
              <a:t>Then oracle will insert the default value specified with the default clause  to that column if we are inserting NULL value to that column.</a:t>
            </a:r>
          </a:p>
          <a:p>
            <a:pPr>
              <a:buNone/>
            </a:pPr>
            <a:endParaRPr lang="en-US" sz="1600" dirty="0" smtClean="0">
              <a:latin typeface="Arial" pitchFamily="34" charset="0"/>
              <a:cs typeface="Arial" pitchFamily="34" charset="0"/>
            </a:endParaRPr>
          </a:p>
          <a:p>
            <a:pPr>
              <a:buNone/>
            </a:pPr>
            <a:r>
              <a:rPr lang="en-US" altLang="en-US" sz="3500" dirty="0" err="1" smtClean="0">
                <a:solidFill>
                  <a:srgbClr val="000000"/>
                </a:solidFill>
                <a:latin typeface="Times New Roman" panose="02020603050405020304" pitchFamily="18" charset="0"/>
                <a:cs typeface="Times New Roman" panose="02020603050405020304" pitchFamily="18" charset="0"/>
              </a:rPr>
              <a:t>Eg</a:t>
            </a:r>
            <a:r>
              <a:rPr lang="en-US" altLang="en-US" sz="3500" dirty="0" smtClean="0">
                <a:solidFill>
                  <a:srgbClr val="000000"/>
                </a:solidFill>
                <a:latin typeface="Times New Roman" panose="02020603050405020304" pitchFamily="18" charset="0"/>
                <a:cs typeface="Times New Roman" panose="02020603050405020304" pitchFamily="18" charset="0"/>
              </a:rPr>
              <a:t>:- Create Table </a:t>
            </a:r>
            <a:r>
              <a:rPr lang="en-US" altLang="en-US" sz="3500" dirty="0" err="1" smtClean="0">
                <a:solidFill>
                  <a:srgbClr val="000000"/>
                </a:solidFill>
                <a:latin typeface="Times New Roman" panose="02020603050405020304" pitchFamily="18" charset="0"/>
                <a:cs typeface="Times New Roman" panose="02020603050405020304" pitchFamily="18" charset="0"/>
              </a:rPr>
              <a:t>Default_Clause_demo</a:t>
            </a:r>
            <a:endParaRPr lang="en-US" altLang="en-US" sz="35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en-US" sz="3500" dirty="0" smtClean="0">
                <a:solidFill>
                  <a:srgbClr val="000000"/>
                </a:solidFill>
                <a:latin typeface="Times New Roman" panose="02020603050405020304" pitchFamily="18" charset="0"/>
                <a:cs typeface="Times New Roman" panose="02020603050405020304" pitchFamily="18" charset="0"/>
              </a:rPr>
              <a:t>        (id number,</a:t>
            </a:r>
          </a:p>
          <a:p>
            <a:pPr>
              <a:buNone/>
            </a:pPr>
            <a:r>
              <a:rPr lang="en-US" altLang="en-US" sz="3500" dirty="0" smtClean="0">
                <a:solidFill>
                  <a:srgbClr val="000000"/>
                </a:solidFill>
                <a:latin typeface="Times New Roman" panose="02020603050405020304" pitchFamily="18" charset="0"/>
                <a:cs typeface="Times New Roman" panose="02020603050405020304" pitchFamily="18" charset="0"/>
              </a:rPr>
              <a:t>         name Varchar2(20),</a:t>
            </a:r>
          </a:p>
          <a:p>
            <a:pPr>
              <a:buNone/>
            </a:pPr>
            <a:r>
              <a:rPr lang="en-US" altLang="en-US" sz="3500" dirty="0" smtClean="0">
                <a:solidFill>
                  <a:srgbClr val="000000"/>
                </a:solidFill>
                <a:latin typeface="Times New Roman" panose="02020603050405020304" pitchFamily="18" charset="0"/>
                <a:cs typeface="Times New Roman" panose="02020603050405020304" pitchFamily="18" charset="0"/>
              </a:rPr>
              <a:t>         City </a:t>
            </a:r>
            <a:r>
              <a:rPr lang="en-US" altLang="en-US" sz="3500" dirty="0" err="1" smtClean="0">
                <a:solidFill>
                  <a:srgbClr val="000000"/>
                </a:solidFill>
                <a:latin typeface="Times New Roman" panose="02020603050405020304" pitchFamily="18" charset="0"/>
                <a:cs typeface="Times New Roman" panose="02020603050405020304" pitchFamily="18" charset="0"/>
              </a:rPr>
              <a:t>varchar</a:t>
            </a:r>
            <a:r>
              <a:rPr lang="en-US" altLang="en-US" sz="3500" dirty="0" smtClean="0">
                <a:solidFill>
                  <a:srgbClr val="000000"/>
                </a:solidFill>
                <a:latin typeface="Times New Roman" panose="02020603050405020304" pitchFamily="18" charset="0"/>
                <a:cs typeface="Times New Roman" panose="02020603050405020304" pitchFamily="18" charset="0"/>
              </a:rPr>
              <a:t>(10) DEFAULT ‘MUMBAI’);</a:t>
            </a:r>
            <a:endParaRPr lang="en-US" sz="1600"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a:p>
            <a:pPr marL="347472" eaLnBrk="1" hangingPunct="1">
              <a:lnSpc>
                <a:spcPct val="130000"/>
              </a:lnSpc>
              <a:spcBef>
                <a:spcPts val="384"/>
              </a:spcBef>
              <a:buNone/>
            </a:pPr>
            <a:r>
              <a:rPr lang="en-IN" altLang="en-US" sz="3800" dirty="0" smtClean="0">
                <a:solidFill>
                  <a:srgbClr val="000000"/>
                </a:solidFill>
                <a:latin typeface="Times New Roman" panose="02020603050405020304" pitchFamily="18" charset="0"/>
                <a:cs typeface="Times New Roman" panose="02020603050405020304" pitchFamily="18" charset="0"/>
              </a:rPr>
              <a:t>Data Dictionary views for constraints:-</a:t>
            </a:r>
          </a:p>
          <a:p>
            <a:pPr marL="347472" eaLnBrk="1" hangingPunct="1">
              <a:lnSpc>
                <a:spcPct val="130000"/>
              </a:lnSpc>
              <a:spcBef>
                <a:spcPts val="384"/>
              </a:spcBef>
            </a:pPr>
            <a:r>
              <a:rPr lang="en-IN" altLang="en-US" sz="3800" dirty="0" smtClean="0">
                <a:solidFill>
                  <a:srgbClr val="000000"/>
                </a:solidFill>
                <a:latin typeface="Times New Roman" panose="02020603050405020304" pitchFamily="18" charset="0"/>
                <a:cs typeface="Times New Roman" panose="02020603050405020304" pitchFamily="18" charset="0"/>
              </a:rPr>
              <a:t>USER_CONSTRAINTS –contains schema constraint details only                                </a:t>
            </a:r>
          </a:p>
          <a:p>
            <a:pPr marL="347472" eaLnBrk="1" hangingPunct="1">
              <a:lnSpc>
                <a:spcPct val="130000"/>
              </a:lnSpc>
              <a:spcBef>
                <a:spcPts val="384"/>
              </a:spcBef>
            </a:pPr>
            <a:r>
              <a:rPr lang="en-IN" altLang="en-US" sz="3800" dirty="0" smtClean="0">
                <a:solidFill>
                  <a:srgbClr val="000000"/>
                </a:solidFill>
                <a:latin typeface="Times New Roman" panose="02020603050405020304" pitchFamily="18" charset="0"/>
                <a:cs typeface="Times New Roman" panose="02020603050405020304" pitchFamily="18" charset="0"/>
              </a:rPr>
              <a:t>  ALL_CONSTRAINTS --  contain the constraint details of whole DB</a:t>
            </a:r>
            <a:endParaRPr lang="en-US" altLang="en-US" sz="3800" dirty="0" smtClean="0">
              <a:solidFill>
                <a:srgbClr val="000000"/>
              </a:solidFill>
              <a:latin typeface="Times New Roman" panose="02020603050405020304" pitchFamily="18" charset="0"/>
              <a:cs typeface="Times New Roman" panose="02020603050405020304" pitchFamily="18" charset="0"/>
            </a:endParaRPr>
          </a:p>
          <a:p>
            <a:pPr>
              <a:buNone/>
            </a:pPr>
            <a:endParaRPr lang="en-US" sz="1600" b="1" dirty="0">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96067" y="1652924"/>
            <a:ext cx="3980619" cy="1837651"/>
            <a:chOff x="2228753" y="28599"/>
            <a:chExt cx="3980619" cy="1837651"/>
          </a:xfrm>
        </p:grpSpPr>
        <p:sp>
          <p:nvSpPr>
            <p:cNvPr id="20" name="Round Same Side Corner Rectangle 19"/>
            <p:cNvSpPr/>
            <p:nvPr/>
          </p:nvSpPr>
          <p:spPr>
            <a:xfrm rot="5400000">
              <a:off x="3300237" y="-1042885"/>
              <a:ext cx="1837651" cy="3980619"/>
            </a:xfrm>
            <a:prstGeom prst="round2SameRect">
              <a:avLst/>
            </a:prstGeom>
            <a:solidFill>
              <a:schemeClr val="accent2">
                <a:lumMod val="20000"/>
                <a:lumOff val="80000"/>
                <a:alpha val="90000"/>
              </a:schemeClr>
            </a:solidFill>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Round Same Side Corner Rectangle 4"/>
            <p:cNvSpPr/>
            <p:nvPr/>
          </p:nvSpPr>
          <p:spPr>
            <a:xfrm>
              <a:off x="2228754" y="118305"/>
              <a:ext cx="3890912" cy="16582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Selecting from Table</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Subquerries and Inline Views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Regular Experession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Listagg Function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Case Expression</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i="0" u="none" kern="1200" dirty="0" smtClean="0">
                  <a:latin typeface="Times New Roman" panose="02020603050405020304" pitchFamily="18" charset="0"/>
                  <a:cs typeface="Times New Roman" panose="02020603050405020304" pitchFamily="18" charset="0"/>
                </a:rPr>
                <a:t>Analytical Functions</a:t>
              </a:r>
              <a:endParaRPr lang="en-US" sz="1800" kern="1200" dirty="0">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467314" y="1912633"/>
            <a:ext cx="2239098" cy="1261623"/>
            <a:chOff x="0" y="288308"/>
            <a:chExt cx="2239098" cy="1261623"/>
          </a:xfrm>
        </p:grpSpPr>
        <p:sp>
          <p:nvSpPr>
            <p:cNvPr id="18" name="Rounded Rectangle 17"/>
            <p:cNvSpPr/>
            <p:nvPr/>
          </p:nvSpPr>
          <p:spPr>
            <a:xfrm>
              <a:off x="0" y="288308"/>
              <a:ext cx="2239098" cy="1261623"/>
            </a:xfrm>
            <a:prstGeom prst="roundRect">
              <a:avLst/>
            </a:prstGeom>
            <a:solidFill>
              <a:schemeClr val="accent1">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Rounded Rectangle 6"/>
            <p:cNvSpPr/>
            <p:nvPr/>
          </p:nvSpPr>
          <p:spPr>
            <a:xfrm>
              <a:off x="61587" y="349895"/>
              <a:ext cx="2115924" cy="11384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u="sng" kern="1200" dirty="0" smtClean="0"/>
                <a:t>Day 3</a:t>
              </a:r>
              <a:endParaRPr lang="en-US" sz="3200" b="1" u="sng" kern="120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94310"/>
            <a:ext cx="8024283" cy="369332"/>
          </a:xfrm>
        </p:spPr>
        <p:txBody>
          <a:bodyPr/>
          <a:lstStyle/>
          <a:p>
            <a:r>
              <a:rPr lang="en-US" altLang="en-US" sz="2400" dirty="0" smtClean="0">
                <a:solidFill>
                  <a:schemeClr val="accent1">
                    <a:lumMod val="75000"/>
                  </a:schemeClr>
                </a:solidFill>
                <a:latin typeface="Times New Roman" panose="02020603050405020304" pitchFamily="18" charset="0"/>
                <a:cs typeface="Times New Roman" panose="02020603050405020304" pitchFamily="18" charset="0"/>
              </a:rPr>
              <a:t>Topics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099110097"/>
              </p:ext>
            </p:extLst>
          </p:nvPr>
        </p:nvGraphicFramePr>
        <p:xfrm>
          <a:off x="396839" y="832207"/>
          <a:ext cx="6172200" cy="3667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bwMode="gray">
          <a:xfrm>
            <a:off x="6893960" y="0"/>
            <a:ext cx="2250039" cy="1089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372905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err="1" smtClean="0">
                <a:solidFill>
                  <a:srgbClr val="000000"/>
                </a:solidFill>
                <a:latin typeface="Times New Roman" pitchFamily="18" charset="0"/>
                <a:cs typeface="Times New Roman" pitchFamily="18" charset="0"/>
              </a:rPr>
              <a:t>Subquery</a:t>
            </a:r>
            <a:r>
              <a:rPr lang="en-US" altLang="en-US" sz="1800" b="1" dirty="0" smtClean="0">
                <a:solidFill>
                  <a:srgbClr val="000000"/>
                </a:solidFill>
                <a:latin typeface="Times New Roman" pitchFamily="18" charset="0"/>
                <a:cs typeface="Times New Roman" pitchFamily="18" charset="0"/>
              </a:rPr>
              <a:t> &amp; Inline View :-</a:t>
            </a:r>
          </a:p>
          <a:p>
            <a:pPr marL="347472" eaLnBrk="1" hangingPunct="1">
              <a:lnSpc>
                <a:spcPct val="13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b="1" dirty="0" err="1" smtClean="0">
                <a:solidFill>
                  <a:srgbClr val="000000"/>
                </a:solidFill>
                <a:latin typeface="Times New Roman" panose="02020603050405020304" pitchFamily="18" charset="0"/>
                <a:cs typeface="Times New Roman" panose="02020603050405020304" pitchFamily="18" charset="0"/>
              </a:rPr>
              <a:t>Subquery</a:t>
            </a:r>
            <a:r>
              <a:rPr lang="en-US" altLang="en-US" dirty="0" smtClean="0">
                <a:solidFill>
                  <a:srgbClr val="000000"/>
                </a:solidFill>
                <a:latin typeface="Times New Roman" panose="02020603050405020304" pitchFamily="18" charset="0"/>
                <a:cs typeface="Times New Roman" panose="02020603050405020304" pitchFamily="18" charset="0"/>
              </a:rPr>
              <a:t> also called INNER QUERY / INNER SELECT / SUB-SELECT.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You can write sub-query in SELECT-clause, FROM-clause and WHERE clause.</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Parent-query </a:t>
            </a:r>
            <a:r>
              <a:rPr lang="en-US" altLang="en-US" dirty="0" err="1" smtClean="0">
                <a:solidFill>
                  <a:srgbClr val="000000"/>
                </a:solidFill>
                <a:latin typeface="Times New Roman" panose="02020603050405020304" pitchFamily="18" charset="0"/>
                <a:cs typeface="Times New Roman" panose="02020603050405020304" pitchFamily="18" charset="0"/>
              </a:rPr>
              <a:t>i.e</a:t>
            </a:r>
            <a:r>
              <a:rPr lang="en-US" altLang="en-US" dirty="0" smtClean="0">
                <a:solidFill>
                  <a:srgbClr val="000000"/>
                </a:solidFill>
                <a:latin typeface="Times New Roman" panose="02020603050405020304" pitchFamily="18" charset="0"/>
                <a:cs typeface="Times New Roman" panose="02020603050405020304" pitchFamily="18" charset="0"/>
              </a:rPr>
              <a:t>, outer-query can be any DML statement but child-query(sub-query) must be only SELECT-statement.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For example, an UPDATE statement or INSERT-statement or DELETE-statement can contain SELECT-statement, but reverse is not possible.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Defining sub-query followed by SELECT and FROM clauses is said to be </a:t>
            </a:r>
            <a:r>
              <a:rPr lang="en-US" altLang="en-US" b="1" dirty="0" smtClean="0">
                <a:solidFill>
                  <a:srgbClr val="000000"/>
                </a:solidFill>
                <a:latin typeface="Times New Roman" panose="02020603050405020304" pitchFamily="18" charset="0"/>
                <a:cs typeface="Times New Roman" panose="02020603050405020304" pitchFamily="18" charset="0"/>
              </a:rPr>
              <a:t>in-line view</a:t>
            </a:r>
            <a:r>
              <a:rPr lang="en-US" altLang="en-US" dirty="0" smtClean="0">
                <a:solidFill>
                  <a:srgbClr val="000000"/>
                </a:solidFill>
                <a:latin typeface="Times New Roman" panose="02020603050405020304" pitchFamily="18" charset="0"/>
                <a:cs typeface="Times New Roman" panose="02020603050405020304" pitchFamily="18" charset="0"/>
              </a:rPr>
              <a:t>.</a:t>
            </a:r>
          </a:p>
        </p:txBody>
      </p:sp>
      <p:sp>
        <p:nvSpPr>
          <p:cNvPr id="6" name="Title 5"/>
          <p:cNvSpPr>
            <a:spLocks noGrp="1"/>
          </p:cNvSpPr>
          <p:nvPr>
            <p:ph type="title"/>
          </p:nvPr>
        </p:nvSpPr>
        <p:spPr>
          <a:xfrm>
            <a:off x="685801" y="194311"/>
            <a:ext cx="6314440" cy="445769"/>
          </a:xfrm>
        </p:spPr>
        <p:txBody>
          <a:bodyPr/>
          <a:lstStyle/>
          <a:p>
            <a:r>
              <a:rPr lang="en-US" alt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Subquery</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&amp; Inline View</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Types of </a:t>
            </a:r>
            <a:r>
              <a:rPr lang="en-US" altLang="en-US" sz="1800" b="1" dirty="0" err="1" smtClean="0">
                <a:solidFill>
                  <a:srgbClr val="000000"/>
                </a:solidFill>
                <a:latin typeface="Times New Roman" pitchFamily="18" charset="0"/>
                <a:cs typeface="Times New Roman" pitchFamily="18" charset="0"/>
              </a:rPr>
              <a:t>Subquery</a:t>
            </a:r>
            <a:r>
              <a:rPr lang="en-US" altLang="en-US" sz="1800" b="1" dirty="0" smtClean="0">
                <a:solidFill>
                  <a:srgbClr val="000000"/>
                </a:solidFill>
                <a:latin typeface="Times New Roman" pitchFamily="18" charset="0"/>
                <a:cs typeface="Times New Roman" pitchFamily="18" charset="0"/>
              </a:rPr>
              <a:t>:-</a:t>
            </a:r>
          </a:p>
          <a:p>
            <a:pPr>
              <a:buNone/>
            </a:pPr>
            <a:r>
              <a:rPr lang="en-US" altLang="en-US" dirty="0" smtClean="0">
                <a:solidFill>
                  <a:srgbClr val="000000"/>
                </a:solidFill>
                <a:latin typeface="Times New Roman" panose="02020603050405020304" pitchFamily="18" charset="0"/>
                <a:cs typeface="Times New Roman" panose="02020603050405020304" pitchFamily="18" charset="0"/>
              </a:rPr>
              <a:t>There are 3 types of sub-queries.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Normal Sub-queries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Co-related sub-queries.</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In-line view queries (Derived Table) </a:t>
            </a:r>
          </a:p>
          <a:p>
            <a:pPr marL="347472" eaLnBrk="1" hangingPunct="1">
              <a:lnSpc>
                <a:spcPct val="13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685801" y="194311"/>
            <a:ext cx="6314440" cy="445769"/>
          </a:xfrm>
        </p:spPr>
        <p:txBody>
          <a:bodyPr/>
          <a:lstStyle/>
          <a:p>
            <a:r>
              <a:rPr lang="en-US" alt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Subquery</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&amp; Inline View</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Restrictions:-</a:t>
            </a:r>
          </a:p>
          <a:p>
            <a:pPr>
              <a:buNone/>
            </a:pPr>
            <a:r>
              <a:rPr lang="en-US" altLang="en-US" dirty="0" smtClean="0">
                <a:solidFill>
                  <a:srgbClr val="000000"/>
                </a:solidFill>
                <a:latin typeface="Times New Roman" panose="02020603050405020304" pitchFamily="18" charset="0"/>
                <a:cs typeface="Times New Roman" panose="02020603050405020304" pitchFamily="18" charset="0"/>
              </a:rPr>
              <a:t>A sub-query is subject to the following restrictions: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A view created by using sub-query cannot be updated. </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If sub-query returns single value, then you can compare it with comparison operator. Otherwise (returning multiple values) use ANY, SOME, ALL, IN.</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If sub-query is used with comparison operator, it must include only one column name/expression(except that EXISTS and IN operate on SELECT *) </a:t>
            </a:r>
          </a:p>
          <a:p>
            <a:pPr marL="347472" eaLnBrk="1" hangingPunct="1">
              <a:lnSpc>
                <a:spcPct val="13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685801" y="194311"/>
            <a:ext cx="6314440" cy="445769"/>
          </a:xfrm>
        </p:spPr>
        <p:txBody>
          <a:bodyPr/>
          <a:lstStyle/>
          <a:p>
            <a:r>
              <a:rPr lang="en-US" alt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Subquery</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&amp; Inline View</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Regular Expression:-</a:t>
            </a:r>
            <a:endParaRPr lang="en-US" altLang="en-US" sz="1800" b="1" dirty="0" smtClean="0">
              <a:solidFill>
                <a:srgbClr val="000000"/>
              </a:solidFill>
              <a:latin typeface="Times New Roman" pitchFamily="18" charset="0"/>
              <a:cs typeface="Times New Roman"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It is used to find pattern of string/character in another string</a:t>
            </a:r>
            <a:r>
              <a:rPr lang="en-US" altLang="en-US" dirty="0" smtClean="0">
                <a:solidFill>
                  <a:srgbClr val="000000"/>
                </a:solidFill>
                <a:latin typeface="Times New Roman" panose="02020603050405020304" pitchFamily="18" charset="0"/>
                <a:cs typeface="Times New Roman" panose="02020603050405020304" pitchFamily="18" charset="0"/>
              </a:rPr>
              <a:t>.</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The four types of REGEX in Oracle as below:</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REGEXP_LIKE</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REGEXP_INSTR</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REGEXP_SUBSTR</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REGEXP_REPLACE</a:t>
            </a:r>
          </a:p>
          <a:p>
            <a:pPr>
              <a:buNone/>
            </a:pPr>
            <a:endParaRPr lang="en-US" altLang="en-US" sz="1800" b="1" dirty="0" smtClean="0">
              <a:solidFill>
                <a:srgbClr val="000000"/>
              </a:solidFill>
              <a:latin typeface="Times New Roman" pitchFamily="18" charset="0"/>
              <a:cs typeface="Times New Roman" pitchFamily="18" charset="0"/>
            </a:endParaRPr>
          </a:p>
        </p:txBody>
      </p:sp>
      <p:sp>
        <p:nvSpPr>
          <p:cNvPr id="6" name="Title 5"/>
          <p:cNvSpPr>
            <a:spLocks noGrp="1"/>
          </p:cNvSpPr>
          <p:nvPr>
            <p:ph type="title"/>
          </p:nvPr>
        </p:nvSpPr>
        <p:spPr>
          <a:xfrm>
            <a:off x="685801" y="194311"/>
            <a:ext cx="6314440" cy="466089"/>
          </a:xfrm>
        </p:spPr>
        <p:txBody>
          <a:bodyPr/>
          <a:lstStyle/>
          <a:p>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Regular Expression</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Definition:-</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LISTAGG is a built-in function that enables us to perform string aggregation natively.</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String aggregation is simply the grouping and concatenation of multiple rows of data into a single row per group.</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LISTAGG is an aggregate function that can optionally be used as an analytic (i.e. the optional OVER() clause).</a:t>
            </a:r>
          </a:p>
          <a:p>
            <a:pPr marL="347472" eaLnBrk="1" hangingPunct="1">
              <a:lnSpc>
                <a:spcPct val="13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r>
              <a:rPr lang="en-US" altLang="en-US" sz="1800" b="1" u="sng" dirty="0" smtClean="0">
                <a:solidFill>
                  <a:srgbClr val="000000"/>
                </a:solidFill>
                <a:latin typeface="Times New Roman" panose="02020603050405020304" pitchFamily="18" charset="0"/>
                <a:cs typeface="Times New Roman" panose="02020603050405020304" pitchFamily="18" charset="0"/>
              </a:rPr>
              <a:t>Syntax:</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LISTAGG (</a:t>
            </a:r>
            <a:r>
              <a:rPr lang="en-US" altLang="en-US" dirty="0" err="1" smtClean="0">
                <a:solidFill>
                  <a:srgbClr val="000000"/>
                </a:solidFill>
                <a:latin typeface="Times New Roman" panose="02020603050405020304" pitchFamily="18" charset="0"/>
                <a:cs typeface="Times New Roman" panose="02020603050405020304" pitchFamily="18" charset="0"/>
              </a:rPr>
              <a:t>measure_column</a:t>
            </a:r>
            <a:r>
              <a:rPr lang="en-US" altLang="en-US" dirty="0" smtClean="0">
                <a:solidFill>
                  <a:srgbClr val="000000"/>
                </a:solidFill>
                <a:latin typeface="Times New Roman" panose="02020603050405020304" pitchFamily="18" charset="0"/>
                <a:cs typeface="Times New Roman" panose="02020603050405020304" pitchFamily="18" charset="0"/>
              </a:rPr>
              <a:t> [, 'delimiter'])</a:t>
            </a: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WITHIN GROUP (</a:t>
            </a:r>
            <a:r>
              <a:rPr lang="en-US" altLang="en-US" dirty="0" err="1" smtClean="0">
                <a:solidFill>
                  <a:srgbClr val="000000"/>
                </a:solidFill>
                <a:latin typeface="Times New Roman" panose="02020603050405020304" pitchFamily="18" charset="0"/>
                <a:cs typeface="Times New Roman" panose="02020603050405020304" pitchFamily="18" charset="0"/>
              </a:rPr>
              <a:t>order_by_clause</a:t>
            </a:r>
            <a:r>
              <a:rPr lang="en-US" altLang="en-US" dirty="0" smtClean="0">
                <a:solidFill>
                  <a:srgbClr val="000000"/>
                </a:solidFill>
                <a:latin typeface="Times New Roman" panose="02020603050405020304" pitchFamily="18" charset="0"/>
                <a:cs typeface="Times New Roman" panose="02020603050405020304" pitchFamily="18" charset="0"/>
              </a:rPr>
              <a:t>) [OVER (</a:t>
            </a:r>
            <a:r>
              <a:rPr lang="en-US" altLang="en-US" dirty="0" err="1" smtClean="0">
                <a:solidFill>
                  <a:srgbClr val="000000"/>
                </a:solidFill>
                <a:latin typeface="Times New Roman" panose="02020603050405020304" pitchFamily="18" charset="0"/>
                <a:cs typeface="Times New Roman" panose="02020603050405020304" pitchFamily="18" charset="0"/>
              </a:rPr>
              <a:t>query_partition_clause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a:buNone/>
            </a:pPr>
            <a:endParaRPr lang="en-US" altLang="en-US" sz="1800" b="1" dirty="0" smtClean="0">
              <a:solidFill>
                <a:srgbClr val="000000"/>
              </a:solidFill>
              <a:latin typeface="Times New Roman" pitchFamily="18" charset="0"/>
              <a:cs typeface="Times New Roman" pitchFamily="18" charset="0"/>
            </a:endParaRPr>
          </a:p>
        </p:txBody>
      </p:sp>
      <p:sp>
        <p:nvSpPr>
          <p:cNvPr id="6" name="Title 5"/>
          <p:cNvSpPr>
            <a:spLocks noGrp="1"/>
          </p:cNvSpPr>
          <p:nvPr>
            <p:ph type="title"/>
          </p:nvPr>
        </p:nvSpPr>
        <p:spPr>
          <a:xfrm>
            <a:off x="685801" y="194311"/>
            <a:ext cx="6314440" cy="334010"/>
          </a:xfrm>
        </p:spPr>
        <p:txBody>
          <a:bodyPr/>
          <a:lstStyle/>
          <a:p>
            <a:r>
              <a:rPr lang="en-US" alt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Listagg</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Points to Note:-</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Delimiters have to be either constants (such as a literal) or based on a deterministic expression that includes a column or expression used in the grouping.</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results of LISTAGG are constrained to the maximum size of VARCHAR2 in SQL</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WITHIN GROUP and ORDER BY clause is mandatory</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LISTAGG can be converted to an analytic function by adding the OVER() clause</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LISTAGG has better performance than  previous STRAGG methods like </a:t>
            </a:r>
            <a:r>
              <a:rPr lang="en-US" altLang="en-US" dirty="0" err="1" smtClean="0">
                <a:solidFill>
                  <a:srgbClr val="000000"/>
                </a:solidFill>
                <a:latin typeface="Times New Roman" panose="02020603050405020304" pitchFamily="18" charset="0"/>
                <a:cs typeface="Times New Roman" panose="02020603050405020304" pitchFamily="18" charset="0"/>
              </a:rPr>
              <a:t>wm_concat</a:t>
            </a:r>
            <a:r>
              <a:rPr lang="en-US" altLang="en-US" dirty="0" smtClean="0">
                <a:solidFill>
                  <a:srgbClr val="000000"/>
                </a:solidFill>
                <a:latin typeface="Times New Roman" panose="02020603050405020304" pitchFamily="18" charset="0"/>
                <a:cs typeface="Times New Roman" panose="02020603050405020304" pitchFamily="18" charset="0"/>
              </a:rPr>
              <a:t>, ordered COLLECT  </a:t>
            </a:r>
          </a:p>
          <a:p>
            <a:pPr>
              <a:buNone/>
            </a:pPr>
            <a:endParaRPr lang="en-US" altLang="en-US" sz="1800" b="1" dirty="0" smtClean="0">
              <a:solidFill>
                <a:srgbClr val="000000"/>
              </a:solidFill>
              <a:latin typeface="Times New Roman" pitchFamily="18" charset="0"/>
              <a:cs typeface="Times New Roman" pitchFamily="18" charset="0"/>
            </a:endParaRPr>
          </a:p>
        </p:txBody>
      </p:sp>
      <p:sp>
        <p:nvSpPr>
          <p:cNvPr id="6" name="Title 5"/>
          <p:cNvSpPr>
            <a:spLocks noGrp="1"/>
          </p:cNvSpPr>
          <p:nvPr>
            <p:ph type="title"/>
          </p:nvPr>
        </p:nvSpPr>
        <p:spPr>
          <a:xfrm>
            <a:off x="685801" y="194311"/>
            <a:ext cx="6314440" cy="334010"/>
          </a:xfrm>
        </p:spPr>
        <p:txBody>
          <a:bodyPr/>
          <a:lstStyle/>
          <a:p>
            <a:r>
              <a:rPr lang="en-US" altLang="en-US"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Listagg</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Definition:-</a:t>
            </a:r>
            <a:endParaRPr lang="en-US" altLang="en-US" sz="1800" b="1" dirty="0" smtClean="0">
              <a:solidFill>
                <a:srgbClr val="000000"/>
              </a:solidFill>
              <a:latin typeface="Times New Roman" pitchFamily="18" charset="0"/>
              <a:cs typeface="Times New Roman"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Case Expression let us implement if.. else logic in the Sql Statement.</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CASE expression is like a more flexible version of the DECODE function.</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Its is similar to SWITCH case in C </a:t>
            </a:r>
            <a:r>
              <a:rPr lang="en-US" altLang="en-US" dirty="0" smtClean="0">
                <a:solidFill>
                  <a:srgbClr val="000000"/>
                </a:solidFill>
                <a:latin typeface="Times New Roman" panose="02020603050405020304" pitchFamily="18" charset="0"/>
                <a:cs typeface="Times New Roman" panose="02020603050405020304" pitchFamily="18" charset="0"/>
              </a:rPr>
              <a:t>language.</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Syntax:</a:t>
            </a:r>
            <a:endParaRPr lang="en-US" altLang="en-US" dirty="0" smtClean="0">
              <a:solidFill>
                <a:srgbClr val="000000"/>
              </a:solidFill>
              <a:latin typeface="Times New Roman" panose="02020603050405020304" pitchFamily="18" charset="0"/>
              <a:cs typeface="Times New Roman" panose="02020603050405020304" pitchFamily="18" charset="0"/>
            </a:endParaRPr>
          </a:p>
          <a:p>
            <a:r>
              <a:rPr lang="en-US" altLang="en-US" dirty="0" smtClean="0">
                <a:solidFill>
                  <a:srgbClr val="000000"/>
                </a:solidFill>
                <a:latin typeface="Times New Roman" panose="02020603050405020304" pitchFamily="18" charset="0"/>
                <a:cs typeface="Times New Roman" panose="02020603050405020304" pitchFamily="18" charset="0"/>
              </a:rPr>
              <a:t>case &lt;</a:t>
            </a:r>
            <a:r>
              <a:rPr lang="en-US" altLang="en-US" dirty="0" err="1" smtClean="0">
                <a:solidFill>
                  <a:srgbClr val="000000"/>
                </a:solidFill>
                <a:latin typeface="Times New Roman" panose="02020603050405020304" pitchFamily="18" charset="0"/>
                <a:cs typeface="Times New Roman" panose="02020603050405020304" pitchFamily="18" charset="0"/>
              </a:rPr>
              <a:t>expr</a:t>
            </a:r>
            <a:r>
              <a:rPr lang="en-US" altLang="en-US" dirty="0" smtClean="0">
                <a:solidFill>
                  <a:srgbClr val="000000"/>
                </a:solidFill>
                <a:latin typeface="Times New Roman" panose="02020603050405020304" pitchFamily="18" charset="0"/>
                <a:cs typeface="Times New Roman" panose="02020603050405020304" pitchFamily="18" charset="0"/>
              </a:rPr>
              <a:t>&gt; when &lt;</a:t>
            </a:r>
            <a:r>
              <a:rPr lang="en-US" altLang="en-US" dirty="0" err="1" smtClean="0">
                <a:solidFill>
                  <a:srgbClr val="000000"/>
                </a:solidFill>
                <a:latin typeface="Times New Roman" panose="02020603050405020304" pitchFamily="18" charset="0"/>
                <a:cs typeface="Times New Roman" panose="02020603050405020304" pitchFamily="18" charset="0"/>
              </a:rPr>
              <a:t>comparision_expr</a:t>
            </a:r>
            <a:r>
              <a:rPr lang="en-US" altLang="en-US" dirty="0" smtClean="0">
                <a:solidFill>
                  <a:srgbClr val="000000"/>
                </a:solidFill>
                <a:latin typeface="Times New Roman" panose="02020603050405020304" pitchFamily="18" charset="0"/>
                <a:cs typeface="Times New Roman" panose="02020603050405020304" pitchFamily="18" charset="0"/>
              </a:rPr>
              <a:t>&gt; then &lt; </a:t>
            </a:r>
            <a:r>
              <a:rPr lang="en-US" altLang="en-US" dirty="0" err="1" smtClean="0">
                <a:solidFill>
                  <a:srgbClr val="000000"/>
                </a:solidFill>
                <a:latin typeface="Times New Roman" panose="02020603050405020304" pitchFamily="18" charset="0"/>
                <a:cs typeface="Times New Roman" panose="02020603050405020304" pitchFamily="18" charset="0"/>
              </a:rPr>
              <a:t>return_expr</a:t>
            </a:r>
            <a:r>
              <a:rPr lang="en-US" altLang="en-US" dirty="0" smtClean="0">
                <a:solidFill>
                  <a:srgbClr val="000000"/>
                </a:solidFill>
                <a:latin typeface="Times New Roman" panose="02020603050405020304" pitchFamily="18" charset="0"/>
                <a:cs typeface="Times New Roman" panose="02020603050405020304" pitchFamily="18" charset="0"/>
              </a:rPr>
              <a:t> &gt; </a:t>
            </a:r>
          </a:p>
          <a:p>
            <a:pPr>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when &lt; </a:t>
            </a:r>
            <a:r>
              <a:rPr lang="en-US" altLang="en-US" dirty="0" err="1" smtClean="0">
                <a:solidFill>
                  <a:srgbClr val="000000"/>
                </a:solidFill>
                <a:latin typeface="Times New Roman" panose="02020603050405020304" pitchFamily="18" charset="0"/>
                <a:cs typeface="Times New Roman" panose="02020603050405020304" pitchFamily="18" charset="0"/>
              </a:rPr>
              <a:t>comparision_expr</a:t>
            </a:r>
            <a:r>
              <a:rPr lang="en-US" altLang="en-US" dirty="0" smtClean="0">
                <a:solidFill>
                  <a:srgbClr val="000000"/>
                </a:solidFill>
                <a:latin typeface="Times New Roman" panose="02020603050405020304" pitchFamily="18" charset="0"/>
                <a:cs typeface="Times New Roman" panose="02020603050405020304" pitchFamily="18" charset="0"/>
              </a:rPr>
              <a:t> &gt;  then &lt; </a:t>
            </a:r>
            <a:r>
              <a:rPr lang="en-US" altLang="en-US" dirty="0" err="1" smtClean="0">
                <a:solidFill>
                  <a:srgbClr val="000000"/>
                </a:solidFill>
                <a:latin typeface="Times New Roman" panose="02020603050405020304" pitchFamily="18" charset="0"/>
                <a:cs typeface="Times New Roman" panose="02020603050405020304" pitchFamily="18" charset="0"/>
              </a:rPr>
              <a:t>return_expr</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&gt;</a:t>
            </a:r>
          </a:p>
          <a:p>
            <a:pPr>
              <a:buNone/>
            </a:pPr>
            <a:r>
              <a:rPr lang="en-US" altLang="en-US" dirty="0" smtClean="0">
                <a:solidFill>
                  <a:srgbClr val="000000"/>
                </a:solidFill>
                <a:latin typeface="Times New Roman" panose="02020603050405020304" pitchFamily="18" charset="0"/>
                <a:cs typeface="Times New Roman" panose="02020603050405020304" pitchFamily="18" charset="0"/>
              </a:rPr>
              <a:t>	else </a:t>
            </a:r>
            <a:r>
              <a:rPr lang="en-US" altLang="en-US" dirty="0" smtClean="0">
                <a:solidFill>
                  <a:srgbClr val="000000"/>
                </a:solidFill>
                <a:latin typeface="Times New Roman" panose="02020603050405020304" pitchFamily="18" charset="0"/>
                <a:cs typeface="Times New Roman" panose="02020603050405020304" pitchFamily="18" charset="0"/>
              </a:rPr>
              <a:t>&lt; </a:t>
            </a:r>
            <a:r>
              <a:rPr lang="en-US" altLang="en-US" dirty="0" err="1" smtClean="0">
                <a:solidFill>
                  <a:srgbClr val="000000"/>
                </a:solidFill>
                <a:latin typeface="Times New Roman" panose="02020603050405020304" pitchFamily="18" charset="0"/>
                <a:cs typeface="Times New Roman" panose="02020603050405020304" pitchFamily="18" charset="0"/>
              </a:rPr>
              <a:t>return_expr</a:t>
            </a:r>
            <a:r>
              <a:rPr lang="en-US" altLang="en-US" dirty="0" smtClean="0">
                <a:solidFill>
                  <a:srgbClr val="000000"/>
                </a:solidFill>
                <a:latin typeface="Times New Roman" panose="02020603050405020304" pitchFamily="18" charset="0"/>
                <a:cs typeface="Times New Roman" panose="02020603050405020304" pitchFamily="18" charset="0"/>
              </a:rPr>
              <a:t> &gt;</a:t>
            </a:r>
          </a:p>
          <a:p>
            <a:pPr>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end</a:t>
            </a:r>
          </a:p>
        </p:txBody>
      </p:sp>
      <p:sp>
        <p:nvSpPr>
          <p:cNvPr id="6" name="Title 5"/>
          <p:cNvSpPr>
            <a:spLocks noGrp="1"/>
          </p:cNvSpPr>
          <p:nvPr>
            <p:ph type="title"/>
          </p:nvPr>
        </p:nvSpPr>
        <p:spPr>
          <a:xfrm>
            <a:off x="685801" y="194311"/>
            <a:ext cx="6314440" cy="425449"/>
          </a:xfrm>
        </p:spPr>
        <p:txBody>
          <a:bodyPr/>
          <a:lstStyle/>
          <a:p>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Case </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Definition:-</a:t>
            </a:r>
            <a:endParaRPr lang="en-US" altLang="en-US" sz="1800" b="1" dirty="0" smtClean="0">
              <a:solidFill>
                <a:srgbClr val="000000"/>
              </a:solidFill>
              <a:latin typeface="Times New Roman" pitchFamily="18" charset="0"/>
              <a:cs typeface="Times New Roman"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Analytic </a:t>
            </a:r>
            <a:r>
              <a:rPr lang="en-US" altLang="en-US" dirty="0" smtClean="0">
                <a:solidFill>
                  <a:srgbClr val="000000"/>
                </a:solidFill>
                <a:latin typeface="Times New Roman" panose="02020603050405020304" pitchFamily="18" charset="0"/>
                <a:cs typeface="Times New Roman" panose="02020603050405020304" pitchFamily="18" charset="0"/>
              </a:rPr>
              <a:t>functions, also known as windowing functions, allow developers to perform tasks in SQL that were previously confined to procedural </a:t>
            </a:r>
            <a:r>
              <a:rPr lang="en-US" altLang="en-US" dirty="0" smtClean="0">
                <a:solidFill>
                  <a:srgbClr val="000000"/>
                </a:solidFill>
                <a:latin typeface="Times New Roman" panose="02020603050405020304" pitchFamily="18" charset="0"/>
                <a:cs typeface="Times New Roman" panose="02020603050405020304" pitchFamily="18" charset="0"/>
              </a:rPr>
              <a:t>languages</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Analytic </a:t>
            </a:r>
            <a:r>
              <a:rPr lang="en-US" altLang="en-US" dirty="0" smtClean="0">
                <a:solidFill>
                  <a:srgbClr val="000000"/>
                </a:solidFill>
                <a:latin typeface="Times New Roman" panose="02020603050405020304" pitchFamily="18" charset="0"/>
                <a:cs typeface="Times New Roman" panose="02020603050405020304" pitchFamily="18" charset="0"/>
              </a:rPr>
              <a:t>functions give aggregate result they do not group the result set.</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Syntax:</a:t>
            </a: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err="1" smtClean="0">
                <a:solidFill>
                  <a:srgbClr val="000000"/>
                </a:solidFill>
                <a:latin typeface="Times New Roman" panose="02020603050405020304" pitchFamily="18" charset="0"/>
                <a:cs typeface="Times New Roman" panose="02020603050405020304" pitchFamily="18" charset="0"/>
              </a:rPr>
              <a:t>analytic_function</a:t>
            </a:r>
            <a:r>
              <a:rPr lang="en-US" altLang="en-US" dirty="0" smtClean="0">
                <a:solidFill>
                  <a:srgbClr val="000000"/>
                </a:solidFill>
                <a:latin typeface="Times New Roman" panose="02020603050405020304" pitchFamily="18" charset="0"/>
                <a:cs typeface="Times New Roman" panose="02020603050405020304" pitchFamily="18" charset="0"/>
              </a:rPr>
              <a:t>([ arguments ]) OVER (</a:t>
            </a:r>
            <a:r>
              <a:rPr lang="en-US" altLang="en-US" b="1" i="1" dirty="0" err="1" smtClean="0">
                <a:solidFill>
                  <a:srgbClr val="000000"/>
                </a:solidFill>
                <a:latin typeface="Times New Roman" panose="02020603050405020304" pitchFamily="18" charset="0"/>
                <a:cs typeface="Times New Roman" panose="02020603050405020304" pitchFamily="18" charset="0"/>
              </a:rPr>
              <a:t>analytic_clause</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130000"/>
              </a:lnSpc>
              <a:spcBef>
                <a:spcPts val="384"/>
              </a:spcBef>
            </a:pPr>
            <a:endParaRPr lang="en-US" altLang="en-US" dirty="0" smtClean="0">
              <a:solidFill>
                <a:srgbClr val="000000"/>
              </a:solidFill>
              <a:latin typeface="Times New Roman" panose="02020603050405020304" pitchFamily="18" charset="0"/>
              <a:cs typeface="Times New Roman" panose="02020603050405020304" pitchFamily="18" charset="0"/>
            </a:endParaRPr>
          </a:p>
          <a:p>
            <a:pPr marL="347472" eaLnBrk="1" hangingPunct="1">
              <a:lnSpc>
                <a:spcPct val="130000"/>
              </a:lnSpc>
              <a:spcBef>
                <a:spcPts val="384"/>
              </a:spcBef>
            </a:pPr>
            <a:r>
              <a:rPr lang="en-US" altLang="en-US" b="1" i="1" dirty="0" err="1" smtClean="0">
                <a:solidFill>
                  <a:srgbClr val="000000"/>
                </a:solidFill>
                <a:latin typeface="Times New Roman" panose="02020603050405020304" pitchFamily="18" charset="0"/>
                <a:cs typeface="Times New Roman" panose="02020603050405020304" pitchFamily="18" charset="0"/>
              </a:rPr>
              <a:t>analytic_clause</a:t>
            </a:r>
            <a:r>
              <a:rPr lang="en-US" altLang="en-US" dirty="0" smtClean="0">
                <a:solidFill>
                  <a:srgbClr val="000000"/>
                </a:solidFill>
                <a:latin typeface="Times New Roman" panose="02020603050405020304" pitchFamily="18" charset="0"/>
                <a:cs typeface="Times New Roman" panose="02020603050405020304" pitchFamily="18" charset="0"/>
              </a:rPr>
              <a:t> breaks down into the following optional elements</a:t>
            </a:r>
            <a:r>
              <a:rPr lang="en-US" altLang="en-US" dirty="0" smtClean="0">
                <a:solidFill>
                  <a:srgbClr val="000000"/>
                </a:solidFill>
                <a:latin typeface="Times New Roman" panose="02020603050405020304" pitchFamily="18" charset="0"/>
                <a:cs typeface="Times New Roman" panose="02020603050405020304" pitchFamily="18" charset="0"/>
              </a:rPr>
              <a:t>.</a:t>
            </a: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err="1" smtClean="0">
                <a:solidFill>
                  <a:srgbClr val="000000"/>
                </a:solidFill>
                <a:latin typeface="Times New Roman" panose="02020603050405020304" pitchFamily="18" charset="0"/>
                <a:cs typeface="Times New Roman" panose="02020603050405020304" pitchFamily="18" charset="0"/>
              </a:rPr>
              <a:t>query_partition_clause</a:t>
            </a:r>
            <a:r>
              <a:rPr lang="en-US" altLang="en-US" dirty="0" smtClean="0">
                <a:solidFill>
                  <a:srgbClr val="000000"/>
                </a:solidFill>
                <a:latin typeface="Times New Roman" panose="02020603050405020304" pitchFamily="18" charset="0"/>
                <a:cs typeface="Times New Roman" panose="02020603050405020304" pitchFamily="18" charset="0"/>
              </a:rPr>
              <a:t> ] [ </a:t>
            </a:r>
            <a:r>
              <a:rPr lang="en-US" altLang="en-US" dirty="0" err="1" smtClean="0">
                <a:solidFill>
                  <a:srgbClr val="000000"/>
                </a:solidFill>
                <a:latin typeface="Times New Roman" panose="02020603050405020304" pitchFamily="18" charset="0"/>
                <a:cs typeface="Times New Roman" panose="02020603050405020304" pitchFamily="18" charset="0"/>
              </a:rPr>
              <a:t>order_by_clause</a:t>
            </a:r>
            <a:r>
              <a:rPr lang="en-US" altLang="en-US" dirty="0" smtClean="0">
                <a:solidFill>
                  <a:srgbClr val="000000"/>
                </a:solidFill>
                <a:latin typeface="Times New Roman" panose="02020603050405020304" pitchFamily="18" charset="0"/>
                <a:cs typeface="Times New Roman" panose="02020603050405020304" pitchFamily="18" charset="0"/>
              </a:rPr>
              <a:t> [ </a:t>
            </a:r>
            <a:r>
              <a:rPr lang="en-US" altLang="en-US" dirty="0" err="1" smtClean="0">
                <a:solidFill>
                  <a:srgbClr val="000000"/>
                </a:solidFill>
                <a:latin typeface="Times New Roman" panose="02020603050405020304" pitchFamily="18" charset="0"/>
                <a:cs typeface="Times New Roman" panose="02020603050405020304" pitchFamily="18" charset="0"/>
              </a:rPr>
              <a:t>windowing_clause</a:t>
            </a:r>
            <a:r>
              <a:rPr lang="en-US" altLang="en-US" dirty="0" smtClean="0">
                <a:solidFill>
                  <a:srgbClr val="000000"/>
                </a:solidFill>
                <a:latin typeface="Times New Roman" panose="02020603050405020304" pitchFamily="18" charset="0"/>
                <a:cs typeface="Times New Roman" panose="02020603050405020304" pitchFamily="18" charset="0"/>
              </a:rPr>
              <a:t> ] ]</a:t>
            </a:r>
          </a:p>
        </p:txBody>
      </p:sp>
      <p:sp>
        <p:nvSpPr>
          <p:cNvPr id="6" name="Title 5"/>
          <p:cNvSpPr>
            <a:spLocks noGrp="1"/>
          </p:cNvSpPr>
          <p:nvPr>
            <p:ph type="title"/>
          </p:nvPr>
        </p:nvSpPr>
        <p:spPr>
          <a:xfrm>
            <a:off x="685801" y="194311"/>
            <a:ext cx="6314440" cy="435609"/>
          </a:xfrm>
        </p:spPr>
        <p:txBody>
          <a:bodyPr/>
          <a:lstStyle/>
          <a:p>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Analytical Function</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518161" y="701040"/>
            <a:ext cx="7969250" cy="4033520"/>
          </a:xfrm>
        </p:spPr>
        <p:txBody>
          <a:bodyPr/>
          <a:lstStyle/>
          <a:p>
            <a:pPr>
              <a:buNone/>
            </a:pPr>
            <a:r>
              <a:rPr lang="en-US" altLang="en-US" sz="1800" b="1" dirty="0" smtClean="0">
                <a:solidFill>
                  <a:srgbClr val="000000"/>
                </a:solidFill>
                <a:latin typeface="Times New Roman" pitchFamily="18" charset="0"/>
                <a:cs typeface="Times New Roman" pitchFamily="18" charset="0"/>
              </a:rPr>
              <a:t>Point to Note</a:t>
            </a:r>
            <a:r>
              <a:rPr lang="en-US" altLang="en-US" sz="1800" b="1" dirty="0" smtClean="0">
                <a:solidFill>
                  <a:srgbClr val="000000"/>
                </a:solidFill>
                <a:latin typeface="Times New Roman" pitchFamily="18" charset="0"/>
                <a:cs typeface="Times New Roman" pitchFamily="18" charset="0"/>
              </a:rPr>
              <a:t>:-</a:t>
            </a:r>
            <a:endParaRPr lang="en-US" altLang="en-US" sz="1800" b="1" dirty="0" smtClean="0">
              <a:solidFill>
                <a:srgbClr val="000000"/>
              </a:solidFill>
              <a:latin typeface="Times New Roman" pitchFamily="18" charset="0"/>
              <a:cs typeface="Times New Roman" pitchFamily="18" charset="0"/>
            </a:endParaRP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functions SUM, COUNT, AVG, MIN, MAX are the common analytic functions the result of which does not depend on the order of the records</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 Functions like LEAD, LAG, RANK, DENSE_RANK depends on order of </a:t>
            </a:r>
            <a:r>
              <a:rPr lang="en-US" altLang="en-US" dirty="0" smtClean="0">
                <a:solidFill>
                  <a:srgbClr val="000000"/>
                </a:solidFill>
                <a:latin typeface="Times New Roman" panose="02020603050405020304" pitchFamily="18" charset="0"/>
                <a:cs typeface="Times New Roman" panose="02020603050405020304" pitchFamily="18" charset="0"/>
              </a:rPr>
              <a:t>records.</a:t>
            </a:r>
          </a:p>
          <a:p>
            <a:pPr marL="347472" eaLnBrk="1" hangingPunct="1">
              <a:lnSpc>
                <a:spcPct val="130000"/>
              </a:lnSpc>
              <a:spcBef>
                <a:spcPts val="384"/>
              </a:spcBef>
            </a:pPr>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dirty="0" smtClean="0">
                <a:solidFill>
                  <a:srgbClr val="000000"/>
                </a:solidFill>
                <a:latin typeface="Times New Roman" panose="02020603050405020304" pitchFamily="18" charset="0"/>
                <a:cs typeface="Times New Roman" panose="02020603050405020304" pitchFamily="18" charset="0"/>
              </a:rPr>
              <a:t>general syntax of specifying the ORDER BY clause in analytic function </a:t>
            </a:r>
            <a:r>
              <a:rPr lang="en-US" altLang="en-US" dirty="0" smtClean="0">
                <a:solidFill>
                  <a:srgbClr val="000000"/>
                </a:solidFill>
                <a:latin typeface="Times New Roman" panose="02020603050405020304" pitchFamily="18" charset="0"/>
                <a:cs typeface="Times New Roman" panose="02020603050405020304" pitchFamily="18" charset="0"/>
              </a:rPr>
              <a:t>is:</a:t>
            </a:r>
          </a:p>
          <a:p>
            <a:pPr marL="347472" eaLnBrk="1" hangingPunct="1">
              <a:lnSpc>
                <a:spcPct val="130000"/>
              </a:lnSpc>
              <a:spcBef>
                <a:spcPts val="384"/>
              </a:spcBef>
              <a:buNone/>
            </a:pP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ORDER BY &lt;</a:t>
            </a:r>
            <a:r>
              <a:rPr lang="en-US" altLang="en-US" dirty="0" err="1" smtClean="0">
                <a:solidFill>
                  <a:srgbClr val="000000"/>
                </a:solidFill>
                <a:latin typeface="Times New Roman" panose="02020603050405020304" pitchFamily="18" charset="0"/>
                <a:cs typeface="Times New Roman" panose="02020603050405020304" pitchFamily="18" charset="0"/>
              </a:rPr>
              <a:t>sql_expr</a:t>
            </a:r>
            <a:r>
              <a:rPr lang="en-US" altLang="en-US" dirty="0" smtClean="0">
                <a:solidFill>
                  <a:srgbClr val="000000"/>
                </a:solidFill>
                <a:latin typeface="Times New Roman" panose="02020603050405020304" pitchFamily="18" charset="0"/>
                <a:cs typeface="Times New Roman" panose="02020603050405020304" pitchFamily="18" charset="0"/>
              </a:rPr>
              <a:t>&gt; [ASC or DESC] NULLS [FIRST or LAST]</a:t>
            </a:r>
          </a:p>
        </p:txBody>
      </p:sp>
      <p:sp>
        <p:nvSpPr>
          <p:cNvPr id="6" name="Title 5"/>
          <p:cNvSpPr>
            <a:spLocks noGrp="1"/>
          </p:cNvSpPr>
          <p:nvPr>
            <p:ph type="title"/>
          </p:nvPr>
        </p:nvSpPr>
        <p:spPr>
          <a:xfrm>
            <a:off x="685801" y="194311"/>
            <a:ext cx="6314440" cy="435609"/>
          </a:xfrm>
        </p:spPr>
        <p:txBody>
          <a:bodyPr/>
          <a:lstStyle/>
          <a:p>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Analytical Function</a:t>
            </a:r>
            <a:r>
              <a:rPr lang="en-US" altLang="en-US" b="1"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ltLang="en-US" sz="1800" dirty="0" smtClean="0">
                <a:solidFill>
                  <a:schemeClr val="folHlink"/>
                </a:solidFill>
                <a:latin typeface="Calibri Light" panose="020F0302020204030204" pitchFamily="34" charset="0"/>
              </a:rPr>
              <a:t/>
            </a:r>
            <a:br>
              <a:rPr lang="en-US" altLang="en-US" sz="1800" dirty="0" smtClean="0">
                <a:solidFill>
                  <a:schemeClr val="folHlink"/>
                </a:solidFill>
                <a:latin typeface="Calibri Light" panose="020F0302020204030204" pitchFamily="34" charset="0"/>
              </a:rPr>
            </a:br>
            <a:endParaRPr lang="en-US" dirty="0"/>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7052" y="1"/>
            <a:ext cx="1696948" cy="1027416"/>
          </a:xfrm>
          <a:prstGeom prst="rect">
            <a:avLst/>
          </a:prstGeom>
        </p:spPr>
      </p:pic>
    </p:spTree>
    <p:extLst>
      <p:ext uri="{BB962C8B-B14F-4D97-AF65-F5344CB8AC3E}">
        <p14:creationId xmlns="" xmlns:p14="http://schemas.microsoft.com/office/powerpoint/2010/main" val="149432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474" y="757951"/>
            <a:ext cx="7476646" cy="3692129"/>
          </a:xfrm>
        </p:spPr>
        <p:txBody>
          <a:bodyPr/>
          <a:lstStyle/>
          <a:p>
            <a:pPr marL="0" indent="0" eaLnBrk="1" hangingPunct="1">
              <a:buNone/>
            </a:pPr>
            <a:r>
              <a:rPr lang="en-US" altLang="en-US" sz="1800" b="1" u="sng" dirty="0" smtClean="0">
                <a:solidFill>
                  <a:schemeClr val="accent1">
                    <a:lumMod val="60000"/>
                    <a:lumOff val="40000"/>
                  </a:schemeClr>
                </a:solidFill>
                <a:latin typeface="Times New Roman" panose="02020603050405020304" pitchFamily="18" charset="0"/>
                <a:cs typeface="Times New Roman" panose="02020603050405020304" pitchFamily="18" charset="0"/>
              </a:rPr>
              <a:t>What is SQL?</a:t>
            </a:r>
          </a:p>
          <a:p>
            <a:pPr marL="0" indent="0" eaLnBrk="1" hangingPunct="1">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1) Database is collection of data treated as a unit.</a:t>
            </a: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marL="0" indent="0" eaLnBrk="1" hangingPunct="1">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2) Purpose is to store and retrieve related information.</a:t>
            </a:r>
          </a:p>
          <a:p>
            <a:pPr marL="0" indent="0" eaLnBrk="1" hangingPunct="1">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3) Database must have ACID properties</a:t>
            </a:r>
          </a:p>
          <a:p>
            <a:pPr marL="0" indent="0" eaLnBrk="1" hangingPunct="1">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4)We </a:t>
            </a:r>
            <a:r>
              <a:rPr lang="en-US" altLang="en-US" dirty="0">
                <a:solidFill>
                  <a:schemeClr val="bg1">
                    <a:lumMod val="10000"/>
                  </a:schemeClr>
                </a:solidFill>
                <a:latin typeface="Times New Roman" panose="02020603050405020304" pitchFamily="18" charset="0"/>
                <a:cs typeface="Times New Roman" panose="02020603050405020304" pitchFamily="18" charset="0"/>
              </a:rPr>
              <a:t>need some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communication </a:t>
            </a:r>
            <a:r>
              <a:rPr lang="en-US" altLang="en-US" dirty="0">
                <a:solidFill>
                  <a:schemeClr val="bg1">
                    <a:lumMod val="10000"/>
                  </a:schemeClr>
                </a:solidFill>
                <a:latin typeface="Times New Roman" panose="02020603050405020304" pitchFamily="18" charset="0"/>
                <a:cs typeface="Times New Roman" panose="02020603050405020304" pitchFamily="18" charset="0"/>
              </a:rPr>
              <a:t>channel by using which we can store the data and retrieve the data from the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data file </a:t>
            </a:r>
            <a:r>
              <a:rPr lang="en-US" altLang="en-US" dirty="0">
                <a:solidFill>
                  <a:schemeClr val="bg1">
                    <a:lumMod val="10000"/>
                  </a:schemeClr>
                </a:solidFill>
                <a:latin typeface="Times New Roman" panose="02020603050405020304" pitchFamily="18" charset="0"/>
                <a:cs typeface="Times New Roman" panose="02020603050405020304" pitchFamily="18" charset="0"/>
              </a:rPr>
              <a:t>of the database</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a:t>
            </a: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marL="0" indent="0" eaLnBrk="1" hangingPunct="1">
              <a:buNone/>
            </a:pPr>
            <a:r>
              <a:rPr lang="en-US" altLang="en-US" dirty="0">
                <a:solidFill>
                  <a:schemeClr val="bg1">
                    <a:lumMod val="10000"/>
                  </a:schemeClr>
                </a:solidFill>
                <a:latin typeface="Times New Roman" panose="02020603050405020304" pitchFamily="18" charset="0"/>
                <a:cs typeface="Times New Roman" panose="02020603050405020304" pitchFamily="18" charset="0"/>
              </a:rPr>
              <a:t>5</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chemeClr val="bg1">
                    <a:lumMod val="10000"/>
                  </a:schemeClr>
                </a:solidFill>
                <a:latin typeface="Times New Roman" panose="02020603050405020304" pitchFamily="18" charset="0"/>
                <a:cs typeface="Times New Roman" panose="02020603050405020304" pitchFamily="18" charset="0"/>
              </a:rPr>
              <a:t>SQL is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programming </a:t>
            </a:r>
            <a:r>
              <a:rPr lang="en-US" altLang="en-US" dirty="0">
                <a:solidFill>
                  <a:schemeClr val="bg1">
                    <a:lumMod val="10000"/>
                  </a:schemeClr>
                </a:solidFill>
                <a:latin typeface="Times New Roman" panose="02020603050405020304" pitchFamily="18" charset="0"/>
                <a:cs typeface="Times New Roman" panose="02020603050405020304" pitchFamily="18" charset="0"/>
              </a:rPr>
              <a:t>language used for storing and managing data in RDBMS(relational Database Management system</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  </a:t>
            </a: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marL="0" indent="0" eaLnBrk="1" hangingPunct="1">
              <a:buNone/>
            </a:pPr>
            <a:r>
              <a:rPr lang="en-US" altLang="en-US" dirty="0">
                <a:solidFill>
                  <a:schemeClr val="bg1">
                    <a:lumMod val="10000"/>
                  </a:schemeClr>
                </a:solidFill>
                <a:latin typeface="Times New Roman" panose="02020603050405020304" pitchFamily="18" charset="0"/>
                <a:cs typeface="Times New Roman" panose="02020603050405020304" pitchFamily="18" charset="0"/>
              </a:rPr>
              <a:t>6</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 </a:t>
            </a:r>
            <a:r>
              <a:rPr lang="en-US" altLang="en-US" dirty="0">
                <a:solidFill>
                  <a:schemeClr val="bg1">
                    <a:lumMod val="10000"/>
                  </a:schemeClr>
                </a:solidFill>
                <a:latin typeface="Times New Roman" panose="02020603050405020304" pitchFamily="18" charset="0"/>
                <a:cs typeface="Times New Roman" panose="02020603050405020304" pitchFamily="18" charset="0"/>
              </a:rPr>
              <a:t>SQL is used in all database languages  like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MySQL, </a:t>
            </a:r>
            <a:r>
              <a:rPr lang="en-US" altLang="en-US" dirty="0">
                <a:solidFill>
                  <a:schemeClr val="bg1">
                    <a:lumMod val="10000"/>
                  </a:schemeClr>
                </a:solidFill>
                <a:latin typeface="Times New Roman" panose="02020603050405020304" pitchFamily="18" charset="0"/>
                <a:cs typeface="Times New Roman" panose="02020603050405020304" pitchFamily="18" charset="0"/>
              </a:rPr>
              <a:t>Oracle, </a:t>
            </a: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Sybase, MS SQL etc.</a:t>
            </a: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endParaRPr lang="en-US" dirty="0"/>
          </a:p>
        </p:txBody>
      </p:sp>
      <p:sp>
        <p:nvSpPr>
          <p:cNvPr id="3" name="Title 2"/>
          <p:cNvSpPr>
            <a:spLocks noGrp="1"/>
          </p:cNvSpPr>
          <p:nvPr>
            <p:ph type="title"/>
          </p:nvPr>
        </p:nvSpPr>
        <p:spPr>
          <a:xfrm>
            <a:off x="685800" y="194310"/>
            <a:ext cx="8024283" cy="369332"/>
          </a:xfrm>
        </p:spPr>
        <p:txBody>
          <a:bodyPr/>
          <a:lstStyle/>
          <a:p>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52863" y="1"/>
            <a:ext cx="2291134" cy="1150705"/>
          </a:xfrm>
          <a:prstGeom prst="rect">
            <a:avLst/>
          </a:prstGeom>
        </p:spPr>
      </p:pic>
    </p:spTree>
    <p:extLst>
      <p:ext uri="{BB962C8B-B14F-4D97-AF65-F5344CB8AC3E}">
        <p14:creationId xmlns="" xmlns:p14="http://schemas.microsoft.com/office/powerpoint/2010/main" val="108892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9081" y="4085590"/>
            <a:ext cx="5958840" cy="215444"/>
          </a:xfrm>
        </p:spPr>
        <p:txBody>
          <a:bodyPr/>
          <a:lstStyle/>
          <a:p>
            <a:pPr algn="ctr"/>
            <a:r>
              <a:rPr lang="en-US" sz="1400" dirty="0" smtClean="0">
                <a:latin typeface="+mn-lt"/>
              </a:rPr>
              <a:t>Fig 1.1: Relational database pictorial example</a:t>
            </a:r>
            <a:endParaRPr lang="en-US" sz="14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43656" y="495618"/>
            <a:ext cx="4694446" cy="350361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474" y="757951"/>
            <a:ext cx="7109716" cy="3503083"/>
          </a:xfrm>
        </p:spPr>
        <p:txBody>
          <a:bodyPr/>
          <a:lstStyle/>
          <a:p>
            <a:pPr marL="0" indent="0" eaLnBrk="1" hangingPunct="1">
              <a:buNone/>
            </a:pPr>
            <a:r>
              <a:rPr lang="en-US" altLang="en-US" sz="1800" b="1" u="sng" dirty="0" smtClean="0">
                <a:solidFill>
                  <a:schemeClr val="accent1">
                    <a:lumMod val="60000"/>
                    <a:lumOff val="40000"/>
                  </a:schemeClr>
                </a:solidFill>
                <a:latin typeface="Times New Roman" panose="02020603050405020304" pitchFamily="18" charset="0"/>
                <a:cs typeface="Times New Roman" panose="02020603050405020304" pitchFamily="18" charset="0"/>
              </a:rPr>
              <a:t>Reason for studying SQL?</a:t>
            </a:r>
          </a:p>
          <a:p>
            <a:pPr>
              <a:buNone/>
            </a:pPr>
            <a:r>
              <a:rPr lang="en-US" altLang="en-US" dirty="0" smtClean="0">
                <a:solidFill>
                  <a:schemeClr val="bg1">
                    <a:lumMod val="10000"/>
                  </a:schemeClr>
                </a:solidFill>
                <a:latin typeface="Times New Roman" panose="02020603050405020304" pitchFamily="18" charset="0"/>
                <a:cs typeface="Times New Roman" panose="02020603050405020304" pitchFamily="18" charset="0"/>
              </a:rPr>
              <a:t>1) </a:t>
            </a: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The ANSI standardization effort has led to a de facto query standard for relational databases. </a:t>
            </a:r>
          </a:p>
          <a:p>
            <a:pPr>
              <a:buNone/>
            </a:pPr>
            <a:endParaRPr lang="en-IN" altLang="en-US" dirty="0" smtClean="0">
              <a:solidFill>
                <a:schemeClr val="bg1">
                  <a:lumMod val="10000"/>
                </a:schemeClr>
              </a:solidFill>
              <a:latin typeface="Times New Roman" panose="02020603050405020304" pitchFamily="18" charset="0"/>
              <a:cs typeface="Times New Roman" panose="02020603050405020304" pitchFamily="18" charset="0"/>
            </a:endParaRPr>
          </a:p>
          <a:p>
            <a:pPr>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2)SQL has become the basis for present and expected future DBMS integration efforts. </a:t>
            </a:r>
          </a:p>
          <a:p>
            <a:endParaRPr lang="en-IN" altLang="en-US" dirty="0" smtClean="0">
              <a:solidFill>
                <a:schemeClr val="bg1">
                  <a:lumMod val="10000"/>
                </a:schemeClr>
              </a:solidFill>
              <a:latin typeface="Times New Roman" panose="02020603050405020304" pitchFamily="18" charset="0"/>
              <a:cs typeface="Times New Roman" panose="02020603050405020304" pitchFamily="18" charset="0"/>
            </a:endParaRPr>
          </a:p>
          <a:p>
            <a:pPr>
              <a:buNone/>
            </a:pPr>
            <a:r>
              <a:rPr lang="en-IN" altLang="en-US" dirty="0" smtClean="0">
                <a:solidFill>
                  <a:schemeClr val="bg1">
                    <a:lumMod val="10000"/>
                  </a:schemeClr>
                </a:solidFill>
                <a:latin typeface="Times New Roman" panose="02020603050405020304" pitchFamily="18" charset="0"/>
                <a:cs typeface="Times New Roman" panose="02020603050405020304" pitchFamily="18" charset="0"/>
              </a:rPr>
              <a:t>3) SQL has become the catalyst in the development of distributed databases and database client/server architecture. </a:t>
            </a:r>
          </a:p>
          <a:p>
            <a:pPr marL="0" indent="0" eaLnBrk="1" hangingPunct="1">
              <a:buNone/>
            </a:pP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marL="0" indent="0" eaLnBrk="1" hangingPunct="1">
              <a:buNone/>
            </a:pPr>
            <a:endParaRPr lang="en-US" altLang="en-US" dirty="0">
              <a:solidFill>
                <a:schemeClr val="bg1">
                  <a:lumMod val="10000"/>
                </a:schemeClr>
              </a:solidFill>
              <a:latin typeface="Times New Roman" panose="02020603050405020304" pitchFamily="18" charset="0"/>
              <a:cs typeface="Times New Roman" panose="02020603050405020304" pitchFamily="18" charset="0"/>
            </a:endParaRP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endParaRPr lang="en-US" dirty="0"/>
          </a:p>
        </p:txBody>
      </p:sp>
      <p:sp>
        <p:nvSpPr>
          <p:cNvPr id="3" name="Title 2"/>
          <p:cNvSpPr>
            <a:spLocks noGrp="1"/>
          </p:cNvSpPr>
          <p:nvPr>
            <p:ph type="title"/>
          </p:nvPr>
        </p:nvSpPr>
        <p:spPr>
          <a:xfrm>
            <a:off x="685800" y="194310"/>
            <a:ext cx="8024283" cy="369332"/>
          </a:xfrm>
        </p:spPr>
        <p:txBody>
          <a:bodyPr/>
          <a:lstStyle/>
          <a:p>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52863" y="1"/>
            <a:ext cx="2291134" cy="1150705"/>
          </a:xfrm>
          <a:prstGeom prst="rect">
            <a:avLst/>
          </a:prstGeom>
        </p:spPr>
      </p:pic>
    </p:spTree>
    <p:extLst>
      <p:ext uri="{BB962C8B-B14F-4D97-AF65-F5344CB8AC3E}">
        <p14:creationId xmlns="" xmlns:p14="http://schemas.microsoft.com/office/powerpoint/2010/main" val="108892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2.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3.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4.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ppt/theme/themeOverride5.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4B26648C05C438AEA3A5C49144333" ma:contentTypeVersion="0" ma:contentTypeDescription="Create a new document." ma:contentTypeScope="" ma:versionID="8c04946692772d9391cd665e04b2270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78058539-EA17-48A3-81B3-C95768B36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25815</TotalTime>
  <Words>3063</Words>
  <Application>Microsoft Office PowerPoint</Application>
  <PresentationFormat>On-screen Show (16:9)</PresentationFormat>
  <Paragraphs>727</Paragraphs>
  <Slides>68</Slides>
  <Notes>57</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L&amp;T Infotech</vt:lpstr>
      <vt:lpstr>SQL</vt:lpstr>
      <vt:lpstr>Topics</vt:lpstr>
      <vt:lpstr>Topics</vt:lpstr>
      <vt:lpstr>Topics</vt:lpstr>
      <vt:lpstr>Topics</vt:lpstr>
      <vt:lpstr>Topics</vt:lpstr>
      <vt:lpstr>Introduction</vt:lpstr>
      <vt:lpstr>Fig 1.1: Relational database pictorial example</vt:lpstr>
      <vt:lpstr>Introduction</vt:lpstr>
      <vt:lpstr>Introduction</vt:lpstr>
      <vt:lpstr>SQL Operators</vt:lpstr>
      <vt:lpstr> </vt:lpstr>
      <vt:lpstr>Slide 13</vt:lpstr>
      <vt:lpstr>Slide 14</vt:lpstr>
      <vt:lpstr>Slide 15</vt:lpstr>
      <vt:lpstr>Slide 16</vt:lpstr>
      <vt:lpstr>Slide 17</vt:lpstr>
      <vt:lpstr>Aggregate Functions </vt:lpstr>
      <vt:lpstr>Slide 19</vt:lpstr>
      <vt:lpstr>Slide 20</vt:lpstr>
      <vt:lpstr>Group By clause:-</vt:lpstr>
      <vt:lpstr>Slide 22</vt:lpstr>
      <vt:lpstr>Order By Clause</vt:lpstr>
      <vt:lpstr>Slide 24</vt:lpstr>
      <vt:lpstr>Slide 25</vt:lpstr>
      <vt:lpstr>Slide 26</vt:lpstr>
      <vt:lpstr>Slide 27</vt:lpstr>
      <vt:lpstr>Slide 28</vt:lpstr>
      <vt:lpstr>Slide 29</vt:lpstr>
      <vt:lpstr>Merge Clause</vt:lpstr>
      <vt:lpstr>Merge Clause</vt:lpstr>
      <vt:lpstr>Merge Clause</vt:lpstr>
      <vt:lpstr>Merge Clause</vt:lpstr>
      <vt:lpstr>Merge Clause</vt:lpstr>
      <vt:lpstr>Merge Clause</vt:lpstr>
      <vt:lpstr>With Clause</vt:lpstr>
      <vt:lpstr>With Clause</vt:lpstr>
      <vt:lpstr>RollUp and CUBES</vt:lpstr>
      <vt:lpstr>Joins</vt:lpstr>
      <vt:lpstr>Joins</vt:lpstr>
      <vt:lpstr>Joins</vt:lpstr>
      <vt:lpstr>Joins</vt:lpstr>
      <vt:lpstr>Joins</vt:lpstr>
      <vt:lpstr>Joins</vt:lpstr>
      <vt:lpstr>Constraints</vt:lpstr>
      <vt:lpstr>Constraints</vt:lpstr>
      <vt:lpstr>Constraints</vt:lpstr>
      <vt:lpstr>Constraints</vt:lpstr>
      <vt:lpstr>Constraints</vt:lpstr>
      <vt:lpstr>Constraints</vt:lpstr>
      <vt:lpstr>Constraints</vt:lpstr>
      <vt:lpstr>Constraints</vt:lpstr>
      <vt:lpstr>Constraints</vt:lpstr>
      <vt:lpstr>Constraints</vt:lpstr>
      <vt:lpstr>Constraints</vt:lpstr>
      <vt:lpstr>Constraints</vt:lpstr>
      <vt:lpstr>Constraints</vt:lpstr>
      <vt:lpstr>Constraints</vt:lpstr>
      <vt:lpstr>Slide 59</vt:lpstr>
      <vt:lpstr>Subquery &amp; Inline View </vt:lpstr>
      <vt:lpstr>Subquery &amp; Inline View </vt:lpstr>
      <vt:lpstr>Subquery &amp; Inline View </vt:lpstr>
      <vt:lpstr>Regular Expression </vt:lpstr>
      <vt:lpstr>Listagg </vt:lpstr>
      <vt:lpstr>Listagg </vt:lpstr>
      <vt:lpstr>Case  </vt:lpstr>
      <vt:lpstr>Analytical Function  </vt:lpstr>
      <vt:lpstr>Analytical Function  </vt:lpstr>
    </vt:vector>
  </TitlesOfParts>
  <Company>Citi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Rowsell, Karen [CCC-OT_OP]</dc:creator>
  <cp:lastModifiedBy>Tushar</cp:lastModifiedBy>
  <cp:revision>1971</cp:revision>
  <cp:lastPrinted>2015-11-28T12:28:20Z</cp:lastPrinted>
  <dcterms:created xsi:type="dcterms:W3CDTF">2007-05-25T22:38:05Z</dcterms:created>
  <dcterms:modified xsi:type="dcterms:W3CDTF">2016-08-26T06:08:24Z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0x0101000644B26648C05C438AEA3A5C49144333</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y fmtid="{D5CDD505-2E9C-101B-9397-08002B2CF9AE}" pid="6" name="Categories">
    <vt:lpwstr/>
  </property>
  <property fmtid="{D5CDD505-2E9C-101B-9397-08002B2CF9AE}" pid="7" name="Approval Level">
    <vt:lpwstr/>
  </property>
  <property fmtid="{D5CDD505-2E9C-101B-9397-08002B2CF9AE}" pid="8" name="Assigned To">
    <vt:lpwstr/>
  </property>
</Properties>
</file>