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84" r:id="rId3"/>
    <p:sldId id="257" r:id="rId4"/>
    <p:sldId id="262" r:id="rId5"/>
    <p:sldId id="264" r:id="rId6"/>
    <p:sldId id="265" r:id="rId7"/>
    <p:sldId id="259" r:id="rId8"/>
    <p:sldId id="263" r:id="rId9"/>
    <p:sldId id="267" r:id="rId10"/>
    <p:sldId id="266" r:id="rId11"/>
  </p:sldIdLst>
  <p:sldSz cx="9144000" cy="5143500" type="screen16x9"/>
  <p:notesSz cx="6858000" cy="9144000"/>
  <p:embeddedFontLst>
    <p:embeddedFont>
      <p:font typeface="Bowlby One SC" panose="020B0604020202020204" charset="0"/>
      <p:regular r:id="rId13"/>
    </p:embeddedFont>
    <p:embeddedFont>
      <p:font typeface="Cambria" panose="02040503050406030204" pitchFamily="18"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Passion One" panose="020B0604020202020204" charset="0"/>
      <p:regular r:id="rId22"/>
      <p:bold r:id="rId23"/>
    </p:embeddedFont>
    <p:embeddedFont>
      <p:font typeface="Poppins" panose="00000500000000000000" pitchFamily="2" charset="0"/>
      <p:regular r:id="rId24"/>
      <p:bold r:id="rId25"/>
      <p:italic r:id="rId26"/>
      <p:boldItalic r:id="rId27"/>
    </p:embeddedFont>
    <p:embeddedFont>
      <p:font typeface="Poppins Medium" panose="000006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D81932-97E0-475D-843A-363AC419503A}">
  <a:tblStyle styleId="{F0D81932-97E0-475D-843A-363AC4195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4660"/>
  </p:normalViewPr>
  <p:slideViewPr>
    <p:cSldViewPr snapToGrid="0">
      <p:cViewPr varScale="1">
        <p:scale>
          <a:sx n="116" d="100"/>
          <a:sy n="116" d="100"/>
        </p:scale>
        <p:origin x="8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3e681789d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3e681789d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0eea31b1e4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10eea31b1e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g14029c42f62_0_2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8" name="Google Shape;3698;g14029c42f62_0_2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10eea31b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10eea31b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10eac617dbf_0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10eac617dbf_0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0eac617dbf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10eac617dbf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10eea31b1e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10eea31b1e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eea31b1e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eea31b1e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0f12ade39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0f12ade39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0eea31b1e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0eea31b1e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9279"/>
            <a:ext cx="9144000" cy="5143640"/>
            <a:chOff x="0" y="-9279"/>
            <a:chExt cx="9144000" cy="5143640"/>
          </a:xfrm>
        </p:grpSpPr>
        <p:cxnSp>
          <p:nvCxnSpPr>
            <p:cNvPr id="10" name="Google Shape;10;p2"/>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 name="Google Shape;11;p2"/>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5" name="Google Shape;25;p2"/>
            <p:cNvGrpSpPr/>
            <p:nvPr/>
          </p:nvGrpSpPr>
          <p:grpSpPr>
            <a:xfrm>
              <a:off x="254375" y="-9279"/>
              <a:ext cx="8644100" cy="5143640"/>
              <a:chOff x="330563" y="-180875"/>
              <a:chExt cx="8644100" cy="5349600"/>
            </a:xfrm>
          </p:grpSpPr>
          <p:cxnSp>
            <p:nvCxnSpPr>
              <p:cNvPr id="26" name="Google Shape;26;p2"/>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 name="Google Shape;39;p2"/>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52" name="Google Shape;52;p2"/>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2"/>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73" name="Google Shape;73;p2"/>
          <p:cNvSpPr/>
          <p:nvPr/>
        </p:nvSpPr>
        <p:spPr>
          <a:xfrm rot="-676558">
            <a:off x="341091" y="1209903"/>
            <a:ext cx="737548" cy="1228818"/>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txBox="1">
            <a:spLocks noGrp="1"/>
          </p:cNvSpPr>
          <p:nvPr>
            <p:ph type="ctrTitle"/>
          </p:nvPr>
        </p:nvSpPr>
        <p:spPr>
          <a:xfrm>
            <a:off x="2635500" y="863181"/>
            <a:ext cx="3873000" cy="662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18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75" name="Google Shape;75;p2"/>
          <p:cNvSpPr txBox="1">
            <a:spLocks noGrp="1"/>
          </p:cNvSpPr>
          <p:nvPr>
            <p:ph type="subTitle" idx="1"/>
          </p:nvPr>
        </p:nvSpPr>
        <p:spPr>
          <a:xfrm>
            <a:off x="3158850" y="4009100"/>
            <a:ext cx="2826300" cy="66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222"/>
        <p:cNvGrpSpPr/>
        <p:nvPr/>
      </p:nvGrpSpPr>
      <p:grpSpPr>
        <a:xfrm>
          <a:off x="0" y="0"/>
          <a:ext cx="0" cy="0"/>
          <a:chOff x="0" y="0"/>
          <a:chExt cx="0" cy="0"/>
        </a:xfrm>
      </p:grpSpPr>
      <p:grpSp>
        <p:nvGrpSpPr>
          <p:cNvPr id="1223" name="Google Shape;1223;p22"/>
          <p:cNvGrpSpPr/>
          <p:nvPr/>
        </p:nvGrpSpPr>
        <p:grpSpPr>
          <a:xfrm>
            <a:off x="0" y="-9279"/>
            <a:ext cx="9144000" cy="5143640"/>
            <a:chOff x="0" y="-9279"/>
            <a:chExt cx="9144000" cy="5143640"/>
          </a:xfrm>
        </p:grpSpPr>
        <p:cxnSp>
          <p:nvCxnSpPr>
            <p:cNvPr id="1224" name="Google Shape;1224;p22"/>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5" name="Google Shape;1225;p22"/>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6" name="Google Shape;1226;p22"/>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7" name="Google Shape;1227;p22"/>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8" name="Google Shape;1228;p22"/>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9" name="Google Shape;1229;p22"/>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0" name="Google Shape;1230;p22"/>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1" name="Google Shape;1231;p22"/>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2" name="Google Shape;1232;p22"/>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3" name="Google Shape;1233;p22"/>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4" name="Google Shape;1234;p22"/>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5" name="Google Shape;1235;p22"/>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6" name="Google Shape;1236;p22"/>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7" name="Google Shape;1237;p22"/>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8" name="Google Shape;1238;p22"/>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239" name="Google Shape;1239;p22"/>
            <p:cNvGrpSpPr/>
            <p:nvPr/>
          </p:nvGrpSpPr>
          <p:grpSpPr>
            <a:xfrm>
              <a:off x="254375" y="-9279"/>
              <a:ext cx="8644100" cy="5143640"/>
              <a:chOff x="330563" y="-180875"/>
              <a:chExt cx="8644100" cy="5349600"/>
            </a:xfrm>
          </p:grpSpPr>
          <p:cxnSp>
            <p:nvCxnSpPr>
              <p:cNvPr id="1240" name="Google Shape;1240;p22"/>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1" name="Google Shape;1241;p22"/>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2" name="Google Shape;1242;p22"/>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3" name="Google Shape;1243;p22"/>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4" name="Google Shape;1244;p22"/>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5" name="Google Shape;1245;p22"/>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6" name="Google Shape;1246;p22"/>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7" name="Google Shape;1247;p22"/>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8" name="Google Shape;1248;p22"/>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9" name="Google Shape;1249;p22"/>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0" name="Google Shape;1250;p22"/>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1" name="Google Shape;1251;p22"/>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2" name="Google Shape;1252;p22"/>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3" name="Google Shape;1253;p22"/>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4" name="Google Shape;1254;p22"/>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5" name="Google Shape;1255;p22"/>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6" name="Google Shape;1256;p22"/>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7" name="Google Shape;1257;p22"/>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8" name="Google Shape;1258;p22"/>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9" name="Google Shape;1259;p22"/>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0" name="Google Shape;1260;p22"/>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1" name="Google Shape;1261;p22"/>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2" name="Google Shape;1262;p22"/>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3" name="Google Shape;1263;p22"/>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4" name="Google Shape;1264;p22"/>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5" name="Google Shape;1265;p22"/>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266" name="Google Shape;1266;p22"/>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3" name="Google Shape;1273;p22"/>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274" name="Google Shape;1274;p22"/>
          <p:cNvSpPr txBox="1">
            <a:spLocks noGrp="1"/>
          </p:cNvSpPr>
          <p:nvPr>
            <p:ph type="ctrTitle"/>
          </p:nvPr>
        </p:nvSpPr>
        <p:spPr>
          <a:xfrm>
            <a:off x="3012150" y="445175"/>
            <a:ext cx="31197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5" name="Google Shape;1275;p22"/>
          <p:cNvSpPr txBox="1">
            <a:spLocks noGrp="1"/>
          </p:cNvSpPr>
          <p:nvPr>
            <p:ph type="ctrTitle" idx="2"/>
          </p:nvPr>
        </p:nvSpPr>
        <p:spPr>
          <a:xfrm>
            <a:off x="1088222"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76" name="Google Shape;1276;p22"/>
          <p:cNvSpPr txBox="1">
            <a:spLocks noGrp="1"/>
          </p:cNvSpPr>
          <p:nvPr>
            <p:ph type="subTitle" idx="1"/>
          </p:nvPr>
        </p:nvSpPr>
        <p:spPr>
          <a:xfrm>
            <a:off x="1088212"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77" name="Google Shape;1277;p22"/>
          <p:cNvSpPr txBox="1">
            <a:spLocks noGrp="1"/>
          </p:cNvSpPr>
          <p:nvPr>
            <p:ph type="ctrTitle" idx="3"/>
          </p:nvPr>
        </p:nvSpPr>
        <p:spPr>
          <a:xfrm>
            <a:off x="3590101"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78" name="Google Shape;1278;p22"/>
          <p:cNvSpPr txBox="1">
            <a:spLocks noGrp="1"/>
          </p:cNvSpPr>
          <p:nvPr>
            <p:ph type="subTitle" idx="4"/>
          </p:nvPr>
        </p:nvSpPr>
        <p:spPr>
          <a:xfrm>
            <a:off x="3590113"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79" name="Google Shape;1279;p22"/>
          <p:cNvSpPr txBox="1">
            <a:spLocks noGrp="1"/>
          </p:cNvSpPr>
          <p:nvPr>
            <p:ph type="ctrTitle" idx="5"/>
          </p:nvPr>
        </p:nvSpPr>
        <p:spPr>
          <a:xfrm>
            <a:off x="6091978"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0" name="Google Shape;1280;p22"/>
          <p:cNvSpPr txBox="1">
            <a:spLocks noGrp="1"/>
          </p:cNvSpPr>
          <p:nvPr>
            <p:ph type="subTitle" idx="6"/>
          </p:nvPr>
        </p:nvSpPr>
        <p:spPr>
          <a:xfrm>
            <a:off x="6091959"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1" name="Google Shape;1281;p22"/>
          <p:cNvSpPr txBox="1">
            <a:spLocks noGrp="1"/>
          </p:cNvSpPr>
          <p:nvPr>
            <p:ph type="ctrTitle" idx="7"/>
          </p:nvPr>
        </p:nvSpPr>
        <p:spPr>
          <a:xfrm>
            <a:off x="1088222"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2" name="Google Shape;1282;p22"/>
          <p:cNvSpPr txBox="1">
            <a:spLocks noGrp="1"/>
          </p:cNvSpPr>
          <p:nvPr>
            <p:ph type="subTitle" idx="8"/>
          </p:nvPr>
        </p:nvSpPr>
        <p:spPr>
          <a:xfrm>
            <a:off x="1088150"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3" name="Google Shape;1283;p22"/>
          <p:cNvSpPr txBox="1">
            <a:spLocks noGrp="1"/>
          </p:cNvSpPr>
          <p:nvPr>
            <p:ph type="ctrTitle" idx="9"/>
          </p:nvPr>
        </p:nvSpPr>
        <p:spPr>
          <a:xfrm>
            <a:off x="3590101"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4" name="Google Shape;1284;p22"/>
          <p:cNvSpPr txBox="1">
            <a:spLocks noGrp="1"/>
          </p:cNvSpPr>
          <p:nvPr>
            <p:ph type="subTitle" idx="13"/>
          </p:nvPr>
        </p:nvSpPr>
        <p:spPr>
          <a:xfrm>
            <a:off x="3590113"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5" name="Google Shape;1285;p22"/>
          <p:cNvSpPr txBox="1">
            <a:spLocks noGrp="1"/>
          </p:cNvSpPr>
          <p:nvPr>
            <p:ph type="ctrTitle" idx="14"/>
          </p:nvPr>
        </p:nvSpPr>
        <p:spPr>
          <a:xfrm>
            <a:off x="6091978"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6" name="Google Shape;1286;p22"/>
          <p:cNvSpPr txBox="1">
            <a:spLocks noGrp="1"/>
          </p:cNvSpPr>
          <p:nvPr>
            <p:ph type="subTitle" idx="15"/>
          </p:nvPr>
        </p:nvSpPr>
        <p:spPr>
          <a:xfrm>
            <a:off x="6091959"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396"/>
        <p:cNvGrpSpPr/>
        <p:nvPr/>
      </p:nvGrpSpPr>
      <p:grpSpPr>
        <a:xfrm>
          <a:off x="0" y="0"/>
          <a:ext cx="0" cy="0"/>
          <a:chOff x="0" y="0"/>
          <a:chExt cx="0" cy="0"/>
        </a:xfrm>
      </p:grpSpPr>
      <p:grpSp>
        <p:nvGrpSpPr>
          <p:cNvPr id="1397" name="Google Shape;1397;p25"/>
          <p:cNvGrpSpPr/>
          <p:nvPr/>
        </p:nvGrpSpPr>
        <p:grpSpPr>
          <a:xfrm>
            <a:off x="0" y="-9279"/>
            <a:ext cx="9144000" cy="5143640"/>
            <a:chOff x="0" y="-9279"/>
            <a:chExt cx="9144000" cy="5143640"/>
          </a:xfrm>
        </p:grpSpPr>
        <p:cxnSp>
          <p:nvCxnSpPr>
            <p:cNvPr id="1398" name="Google Shape;1398;p25"/>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99" name="Google Shape;1399;p25"/>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0" name="Google Shape;1400;p25"/>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1" name="Google Shape;1401;p25"/>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2" name="Google Shape;1402;p25"/>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3" name="Google Shape;1403;p25"/>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4" name="Google Shape;1404;p25"/>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5" name="Google Shape;1405;p25"/>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6" name="Google Shape;1406;p25"/>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7" name="Google Shape;1407;p25"/>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8" name="Google Shape;1408;p25"/>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9" name="Google Shape;1409;p25"/>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0" name="Google Shape;1410;p25"/>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1" name="Google Shape;1411;p25"/>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2" name="Google Shape;1412;p25"/>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413" name="Google Shape;1413;p25"/>
            <p:cNvGrpSpPr/>
            <p:nvPr/>
          </p:nvGrpSpPr>
          <p:grpSpPr>
            <a:xfrm>
              <a:off x="254375" y="-9279"/>
              <a:ext cx="8644100" cy="5143640"/>
              <a:chOff x="330563" y="-180875"/>
              <a:chExt cx="8644100" cy="5349600"/>
            </a:xfrm>
          </p:grpSpPr>
          <p:cxnSp>
            <p:nvCxnSpPr>
              <p:cNvPr id="1414" name="Google Shape;1414;p25"/>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5" name="Google Shape;1415;p25"/>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6" name="Google Shape;1416;p25"/>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7" name="Google Shape;1417;p25"/>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8" name="Google Shape;1418;p25"/>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9" name="Google Shape;1419;p25"/>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0" name="Google Shape;1420;p25"/>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1" name="Google Shape;1421;p25"/>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2" name="Google Shape;1422;p25"/>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3" name="Google Shape;1423;p25"/>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4" name="Google Shape;1424;p25"/>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5" name="Google Shape;1425;p25"/>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6" name="Google Shape;1426;p25"/>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7" name="Google Shape;1427;p25"/>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8" name="Google Shape;1428;p25"/>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9" name="Google Shape;1429;p25"/>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0" name="Google Shape;1430;p25"/>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1" name="Google Shape;1431;p25"/>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2" name="Google Shape;1432;p25"/>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3" name="Google Shape;1433;p25"/>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4" name="Google Shape;1434;p25"/>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5" name="Google Shape;1435;p25"/>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6" name="Google Shape;1436;p25"/>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7" name="Google Shape;1437;p25"/>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8" name="Google Shape;1438;p25"/>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9" name="Google Shape;1439;p25"/>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440" name="Google Shape;1440;p25"/>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5"/>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7" name="Google Shape;1447;p25"/>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448"/>
        <p:cNvGrpSpPr/>
        <p:nvPr/>
      </p:nvGrpSpPr>
      <p:grpSpPr>
        <a:xfrm>
          <a:off x="0" y="0"/>
          <a:ext cx="0" cy="0"/>
          <a:chOff x="0" y="0"/>
          <a:chExt cx="0" cy="0"/>
        </a:xfrm>
      </p:grpSpPr>
      <p:grpSp>
        <p:nvGrpSpPr>
          <p:cNvPr id="1449" name="Google Shape;1449;p26"/>
          <p:cNvGrpSpPr/>
          <p:nvPr/>
        </p:nvGrpSpPr>
        <p:grpSpPr>
          <a:xfrm>
            <a:off x="0" y="-9279"/>
            <a:ext cx="9144000" cy="5143640"/>
            <a:chOff x="0" y="-9279"/>
            <a:chExt cx="9144000" cy="5143640"/>
          </a:xfrm>
        </p:grpSpPr>
        <p:cxnSp>
          <p:nvCxnSpPr>
            <p:cNvPr id="1450" name="Google Shape;1450;p2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1" name="Google Shape;1451;p2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2" name="Google Shape;1452;p2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3" name="Google Shape;1453;p2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4" name="Google Shape;1454;p2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5" name="Google Shape;1455;p2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6" name="Google Shape;1456;p2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7" name="Google Shape;1457;p2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8" name="Google Shape;1458;p2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9" name="Google Shape;1459;p2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0" name="Google Shape;1460;p2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1" name="Google Shape;1461;p2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2" name="Google Shape;1462;p2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3" name="Google Shape;1463;p2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4" name="Google Shape;1464;p2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465" name="Google Shape;1465;p26"/>
            <p:cNvGrpSpPr/>
            <p:nvPr/>
          </p:nvGrpSpPr>
          <p:grpSpPr>
            <a:xfrm>
              <a:off x="254375" y="-9279"/>
              <a:ext cx="8644100" cy="5143640"/>
              <a:chOff x="330563" y="-180875"/>
              <a:chExt cx="8644100" cy="5349600"/>
            </a:xfrm>
          </p:grpSpPr>
          <p:cxnSp>
            <p:nvCxnSpPr>
              <p:cNvPr id="1466" name="Google Shape;1466;p2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7" name="Google Shape;1467;p2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8" name="Google Shape;1468;p2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9" name="Google Shape;1469;p2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0" name="Google Shape;1470;p2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1" name="Google Shape;1471;p2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2" name="Google Shape;1472;p2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3" name="Google Shape;1473;p2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4" name="Google Shape;1474;p2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5" name="Google Shape;1475;p2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6" name="Google Shape;1476;p2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7" name="Google Shape;1477;p2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8" name="Google Shape;1478;p2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9" name="Google Shape;1479;p2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0" name="Google Shape;1480;p2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1" name="Google Shape;1481;p2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2" name="Google Shape;1482;p2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3" name="Google Shape;1483;p2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4" name="Google Shape;1484;p2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5" name="Google Shape;1485;p2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6" name="Google Shape;1486;p2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7" name="Google Shape;1487;p2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8" name="Google Shape;1488;p2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9" name="Google Shape;1489;p2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90" name="Google Shape;1490;p2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91" name="Google Shape;1491;p2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grpSp>
        <p:nvGrpSpPr>
          <p:cNvPr id="77" name="Google Shape;77;p3"/>
          <p:cNvGrpSpPr/>
          <p:nvPr/>
        </p:nvGrpSpPr>
        <p:grpSpPr>
          <a:xfrm>
            <a:off x="0" y="-9279"/>
            <a:ext cx="9144000" cy="5143640"/>
            <a:chOff x="0" y="-9279"/>
            <a:chExt cx="9144000" cy="5143640"/>
          </a:xfrm>
        </p:grpSpPr>
        <p:cxnSp>
          <p:nvCxnSpPr>
            <p:cNvPr id="78" name="Google Shape;78;p3"/>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9" name="Google Shape;79;p3"/>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 name="Google Shape;80;p3"/>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 name="Google Shape;81;p3"/>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2" name="Google Shape;82;p3"/>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3" name="Google Shape;83;p3"/>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4" name="Google Shape;84;p3"/>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5" name="Google Shape;85;p3"/>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6" name="Google Shape;86;p3"/>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 name="Google Shape;87;p3"/>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 name="Google Shape;88;p3"/>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9" name="Google Shape;89;p3"/>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0" name="Google Shape;90;p3"/>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1" name="Google Shape;91;p3"/>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2" name="Google Shape;92;p3"/>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93" name="Google Shape;93;p3"/>
            <p:cNvGrpSpPr/>
            <p:nvPr/>
          </p:nvGrpSpPr>
          <p:grpSpPr>
            <a:xfrm>
              <a:off x="254375" y="-9279"/>
              <a:ext cx="8644100" cy="5143640"/>
              <a:chOff x="330563" y="-180875"/>
              <a:chExt cx="8644100" cy="5349600"/>
            </a:xfrm>
          </p:grpSpPr>
          <p:cxnSp>
            <p:nvCxnSpPr>
              <p:cNvPr id="94" name="Google Shape;94;p3"/>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 name="Google Shape;95;p3"/>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 name="Google Shape;96;p3"/>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7" name="Google Shape;97;p3"/>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8" name="Google Shape;98;p3"/>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9" name="Google Shape;99;p3"/>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0" name="Google Shape;100;p3"/>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 name="Google Shape;101;p3"/>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 name="Google Shape;102;p3"/>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3"/>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4" name="Google Shape;104;p3"/>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5" name="Google Shape;105;p3"/>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 name="Google Shape;107;p3"/>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 name="Google Shape;113;p3"/>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 name="Google Shape;114;p3"/>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 name="Google Shape;118;p3"/>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 name="Google Shape;119;p3"/>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20" name="Google Shape;120;p3"/>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3"/>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141" name="Google Shape;141;p3"/>
          <p:cNvSpPr txBox="1">
            <a:spLocks noGrp="1"/>
          </p:cNvSpPr>
          <p:nvPr>
            <p:ph type="subTitle" idx="1"/>
          </p:nvPr>
        </p:nvSpPr>
        <p:spPr>
          <a:xfrm>
            <a:off x="3058200" y="4018539"/>
            <a:ext cx="3027600" cy="6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3"/>
          <p:cNvSpPr txBox="1">
            <a:spLocks noGrp="1"/>
          </p:cNvSpPr>
          <p:nvPr>
            <p:ph type="title"/>
          </p:nvPr>
        </p:nvSpPr>
        <p:spPr>
          <a:xfrm>
            <a:off x="2157600" y="2175650"/>
            <a:ext cx="4828800" cy="14046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3"/>
          <p:cNvSpPr txBox="1">
            <a:spLocks noGrp="1"/>
          </p:cNvSpPr>
          <p:nvPr>
            <p:ph type="title" idx="2" hasCustomPrompt="1"/>
          </p:nvPr>
        </p:nvSpPr>
        <p:spPr>
          <a:xfrm>
            <a:off x="3765900" y="891749"/>
            <a:ext cx="1612200" cy="732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1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3"/>
          <p:cNvSpPr/>
          <p:nvPr/>
        </p:nvSpPr>
        <p:spPr>
          <a:xfrm rot="498325" flipH="1">
            <a:off x="7647686" y="3264636"/>
            <a:ext cx="737544" cy="1228810"/>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5"/>
        <p:cNvGrpSpPr/>
        <p:nvPr/>
      </p:nvGrpSpPr>
      <p:grpSpPr>
        <a:xfrm>
          <a:off x="0" y="0"/>
          <a:ext cx="0" cy="0"/>
          <a:chOff x="0" y="0"/>
          <a:chExt cx="0" cy="0"/>
        </a:xfrm>
      </p:grpSpPr>
      <p:grpSp>
        <p:nvGrpSpPr>
          <p:cNvPr id="146" name="Google Shape;146;p4"/>
          <p:cNvGrpSpPr/>
          <p:nvPr/>
        </p:nvGrpSpPr>
        <p:grpSpPr>
          <a:xfrm>
            <a:off x="0" y="-9279"/>
            <a:ext cx="9144000" cy="5143640"/>
            <a:chOff x="0" y="-9279"/>
            <a:chExt cx="9144000" cy="5143640"/>
          </a:xfrm>
        </p:grpSpPr>
        <p:cxnSp>
          <p:nvCxnSpPr>
            <p:cNvPr id="147" name="Google Shape;147;p4"/>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4"/>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4"/>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4"/>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4"/>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4"/>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4"/>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4"/>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4"/>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4"/>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4"/>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4"/>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4"/>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4"/>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4"/>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62" name="Google Shape;162;p4"/>
            <p:cNvGrpSpPr/>
            <p:nvPr/>
          </p:nvGrpSpPr>
          <p:grpSpPr>
            <a:xfrm>
              <a:off x="254375" y="-9279"/>
              <a:ext cx="8644100" cy="5143640"/>
              <a:chOff x="330563" y="-180875"/>
              <a:chExt cx="8644100" cy="5349600"/>
            </a:xfrm>
          </p:grpSpPr>
          <p:cxnSp>
            <p:nvCxnSpPr>
              <p:cNvPr id="163" name="Google Shape;163;p4"/>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4"/>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4"/>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4"/>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4"/>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4"/>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4"/>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4"/>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4"/>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4"/>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3" name="Google Shape;173;p4"/>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4" name="Google Shape;174;p4"/>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5" name="Google Shape;175;p4"/>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6" name="Google Shape;176;p4"/>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7" name="Google Shape;177;p4"/>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8" name="Google Shape;178;p4"/>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9" name="Google Shape;179;p4"/>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0" name="Google Shape;180;p4"/>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1" name="Google Shape;181;p4"/>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2" name="Google Shape;182;p4"/>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3" name="Google Shape;183;p4"/>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4" name="Google Shape;184;p4"/>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5" name="Google Shape;185;p4"/>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6" name="Google Shape;186;p4"/>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7" name="Google Shape;187;p4"/>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8" name="Google Shape;188;p4"/>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89" name="Google Shape;189;p4"/>
          <p:cNvSpPr/>
          <p:nvPr/>
        </p:nvSpPr>
        <p:spPr>
          <a:xfrm rot="2108708" flipH="1">
            <a:off x="8182364"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2848518" flipH="1">
            <a:off x="460371"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txBox="1">
            <a:spLocks noGrp="1"/>
          </p:cNvSpPr>
          <p:nvPr>
            <p:ph type="ctrTitle"/>
          </p:nvPr>
        </p:nvSpPr>
        <p:spPr>
          <a:xfrm>
            <a:off x="2203175" y="445175"/>
            <a:ext cx="47376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97" name="Google Shape;197;p4"/>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98" name="Google Shape;198;p4"/>
          <p:cNvSpPr/>
          <p:nvPr/>
        </p:nvSpPr>
        <p:spPr>
          <a:xfrm>
            <a:off x="1174500" y="1673125"/>
            <a:ext cx="6795900" cy="27846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txBox="1">
            <a:spLocks noGrp="1"/>
          </p:cNvSpPr>
          <p:nvPr>
            <p:ph type="body" idx="1"/>
          </p:nvPr>
        </p:nvSpPr>
        <p:spPr>
          <a:xfrm>
            <a:off x="1364825" y="1728296"/>
            <a:ext cx="6414300" cy="27474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SzPts val="1500"/>
              <a:buChar char="●"/>
              <a:defRPr sz="1200"/>
            </a:lvl1pPr>
            <a:lvl2pPr marL="914400" lvl="1" indent="-323850" algn="ctr" rtl="0">
              <a:lnSpc>
                <a:spcPct val="100000"/>
              </a:lnSpc>
              <a:spcBef>
                <a:spcPts val="0"/>
              </a:spcBef>
              <a:spcAft>
                <a:spcPts val="0"/>
              </a:spcAft>
              <a:buSzPts val="1500"/>
              <a:buChar char="○"/>
              <a:defRPr sz="1500"/>
            </a:lvl2pPr>
            <a:lvl3pPr marL="1371600" lvl="2" indent="-323850" algn="ctr" rtl="0">
              <a:lnSpc>
                <a:spcPct val="100000"/>
              </a:lnSpc>
              <a:spcBef>
                <a:spcPts val="0"/>
              </a:spcBef>
              <a:spcAft>
                <a:spcPts val="0"/>
              </a:spcAft>
              <a:buSzPts val="1500"/>
              <a:buChar char="■"/>
              <a:defRPr sz="1500"/>
            </a:lvl3pPr>
            <a:lvl4pPr marL="1828800" lvl="3" indent="-323850" algn="ctr" rtl="0">
              <a:lnSpc>
                <a:spcPct val="100000"/>
              </a:lnSpc>
              <a:spcBef>
                <a:spcPts val="0"/>
              </a:spcBef>
              <a:spcAft>
                <a:spcPts val="0"/>
              </a:spcAft>
              <a:buSzPts val="1500"/>
              <a:buChar char="●"/>
              <a:defRPr sz="1500"/>
            </a:lvl4pPr>
            <a:lvl5pPr marL="2286000" lvl="4" indent="-323850" algn="ctr" rtl="0">
              <a:lnSpc>
                <a:spcPct val="100000"/>
              </a:lnSpc>
              <a:spcBef>
                <a:spcPts val="0"/>
              </a:spcBef>
              <a:spcAft>
                <a:spcPts val="0"/>
              </a:spcAft>
              <a:buSzPts val="1500"/>
              <a:buChar char="○"/>
              <a:defRPr sz="1500"/>
            </a:lvl5pPr>
            <a:lvl6pPr marL="2743200" lvl="5" indent="-323850" algn="ctr" rtl="0">
              <a:lnSpc>
                <a:spcPct val="100000"/>
              </a:lnSpc>
              <a:spcBef>
                <a:spcPts val="0"/>
              </a:spcBef>
              <a:spcAft>
                <a:spcPts val="0"/>
              </a:spcAft>
              <a:buSzPts val="1500"/>
              <a:buChar char="■"/>
              <a:defRPr sz="1500"/>
            </a:lvl6pPr>
            <a:lvl7pPr marL="3200400" lvl="6" indent="-323850" algn="ctr" rtl="0">
              <a:lnSpc>
                <a:spcPct val="100000"/>
              </a:lnSpc>
              <a:spcBef>
                <a:spcPts val="0"/>
              </a:spcBef>
              <a:spcAft>
                <a:spcPts val="0"/>
              </a:spcAft>
              <a:buSzPts val="1500"/>
              <a:buChar char="●"/>
              <a:defRPr sz="1500"/>
            </a:lvl7pPr>
            <a:lvl8pPr marL="3657600" lvl="7" indent="-323850" algn="ctr" rtl="0">
              <a:lnSpc>
                <a:spcPct val="100000"/>
              </a:lnSpc>
              <a:spcBef>
                <a:spcPts val="0"/>
              </a:spcBef>
              <a:spcAft>
                <a:spcPts val="0"/>
              </a:spcAft>
              <a:buSzPts val="1500"/>
              <a:buChar char="○"/>
              <a:defRPr sz="1500"/>
            </a:lvl8pPr>
            <a:lvl9pPr marL="4114800" lvl="8" indent="-323850" algn="ctr" rtl="0">
              <a:lnSpc>
                <a:spcPct val="100000"/>
              </a:lnSpc>
              <a:spcBef>
                <a:spcPts val="0"/>
              </a:spcBef>
              <a:spcAft>
                <a:spcPts val="0"/>
              </a:spcAft>
              <a:buSzPts val="1500"/>
              <a:buChar char="■"/>
              <a:defRPr sz="1500"/>
            </a:lvl9pPr>
          </a:lstStyle>
          <a:p>
            <a:endParaRPr/>
          </a:p>
        </p:txBody>
      </p:sp>
      <p:sp>
        <p:nvSpPr>
          <p:cNvPr id="200" name="Google Shape;200;p4"/>
          <p:cNvSpPr/>
          <p:nvPr/>
        </p:nvSpPr>
        <p:spPr>
          <a:xfrm flipH="1">
            <a:off x="7032483"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1"/>
        <p:cNvGrpSpPr/>
        <p:nvPr/>
      </p:nvGrpSpPr>
      <p:grpSpPr>
        <a:xfrm>
          <a:off x="0" y="0"/>
          <a:ext cx="0" cy="0"/>
          <a:chOff x="0" y="0"/>
          <a:chExt cx="0" cy="0"/>
        </a:xfrm>
      </p:grpSpPr>
      <p:grpSp>
        <p:nvGrpSpPr>
          <p:cNvPr id="202" name="Google Shape;202;p5"/>
          <p:cNvGrpSpPr/>
          <p:nvPr/>
        </p:nvGrpSpPr>
        <p:grpSpPr>
          <a:xfrm>
            <a:off x="0" y="-9279"/>
            <a:ext cx="9144000" cy="5143640"/>
            <a:chOff x="0" y="-9279"/>
            <a:chExt cx="9144000" cy="5143640"/>
          </a:xfrm>
        </p:grpSpPr>
        <p:cxnSp>
          <p:nvCxnSpPr>
            <p:cNvPr id="203" name="Google Shape;203;p5"/>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4" name="Google Shape;204;p5"/>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5" name="Google Shape;205;p5"/>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6" name="Google Shape;206;p5"/>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7" name="Google Shape;207;p5"/>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8" name="Google Shape;208;p5"/>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9" name="Google Shape;209;p5"/>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0" name="Google Shape;210;p5"/>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1" name="Google Shape;211;p5"/>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2" name="Google Shape;212;p5"/>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5"/>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4" name="Google Shape;214;p5"/>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5" name="Google Shape;215;p5"/>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6" name="Google Shape;216;p5"/>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7" name="Google Shape;217;p5"/>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18" name="Google Shape;218;p5"/>
            <p:cNvGrpSpPr/>
            <p:nvPr/>
          </p:nvGrpSpPr>
          <p:grpSpPr>
            <a:xfrm>
              <a:off x="254375" y="-9279"/>
              <a:ext cx="8644100" cy="5143640"/>
              <a:chOff x="330563" y="-180875"/>
              <a:chExt cx="8644100" cy="5349600"/>
            </a:xfrm>
          </p:grpSpPr>
          <p:cxnSp>
            <p:nvCxnSpPr>
              <p:cNvPr id="219" name="Google Shape;219;p5"/>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0" name="Google Shape;220;p5"/>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1" name="Google Shape;221;p5"/>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2" name="Google Shape;222;p5"/>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3" name="Google Shape;223;p5"/>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4" name="Google Shape;224;p5"/>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5" name="Google Shape;225;p5"/>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6" name="Google Shape;226;p5"/>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7" name="Google Shape;227;p5"/>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8" name="Google Shape;228;p5"/>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9" name="Google Shape;229;p5"/>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0" name="Google Shape;230;p5"/>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1" name="Google Shape;231;p5"/>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2" name="Google Shape;232;p5"/>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3" name="Google Shape;233;p5"/>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4" name="Google Shape;234;p5"/>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5" name="Google Shape;235;p5"/>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6" name="Google Shape;236;p5"/>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7" name="Google Shape;237;p5"/>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8" name="Google Shape;238;p5"/>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9" name="Google Shape;239;p5"/>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0" name="Google Shape;240;p5"/>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1" name="Google Shape;241;p5"/>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2" name="Google Shape;242;p5"/>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3" name="Google Shape;243;p5"/>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4" name="Google Shape;244;p5"/>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245" name="Google Shape;245;p5"/>
          <p:cNvSpPr/>
          <p:nvPr/>
        </p:nvSpPr>
        <p:spPr>
          <a:xfrm rot="-1562623">
            <a:off x="154302"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5"/>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248" name="Google Shape;248;p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txBox="1">
            <a:spLocks noGrp="1"/>
          </p:cNvSpPr>
          <p:nvPr>
            <p:ph type="ctrTitle"/>
          </p:nvPr>
        </p:nvSpPr>
        <p:spPr>
          <a:xfrm>
            <a:off x="2616950" y="445175"/>
            <a:ext cx="39102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5"/>
          <p:cNvSpPr txBox="1">
            <a:spLocks noGrp="1"/>
          </p:cNvSpPr>
          <p:nvPr>
            <p:ph type="ctrTitle" idx="2"/>
          </p:nvPr>
        </p:nvSpPr>
        <p:spPr>
          <a:xfrm>
            <a:off x="1835600" y="2843307"/>
            <a:ext cx="22263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54" name="Google Shape;254;p5"/>
          <p:cNvSpPr txBox="1">
            <a:spLocks noGrp="1"/>
          </p:cNvSpPr>
          <p:nvPr>
            <p:ph type="subTitle" idx="1"/>
          </p:nvPr>
        </p:nvSpPr>
        <p:spPr>
          <a:xfrm>
            <a:off x="1835550" y="3197541"/>
            <a:ext cx="22263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255" name="Google Shape;255;p5"/>
          <p:cNvSpPr txBox="1">
            <a:spLocks noGrp="1"/>
          </p:cNvSpPr>
          <p:nvPr>
            <p:ph type="ctrTitle" idx="3"/>
          </p:nvPr>
        </p:nvSpPr>
        <p:spPr>
          <a:xfrm>
            <a:off x="5082125" y="2843307"/>
            <a:ext cx="22263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56" name="Google Shape;256;p5"/>
          <p:cNvSpPr txBox="1">
            <a:spLocks noGrp="1"/>
          </p:cNvSpPr>
          <p:nvPr>
            <p:ph type="subTitle" idx="4"/>
          </p:nvPr>
        </p:nvSpPr>
        <p:spPr>
          <a:xfrm>
            <a:off x="5082050" y="3197541"/>
            <a:ext cx="22263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7"/>
        <p:cNvGrpSpPr/>
        <p:nvPr/>
      </p:nvGrpSpPr>
      <p:grpSpPr>
        <a:xfrm>
          <a:off x="0" y="0"/>
          <a:ext cx="0" cy="0"/>
          <a:chOff x="0" y="0"/>
          <a:chExt cx="0" cy="0"/>
        </a:xfrm>
      </p:grpSpPr>
      <p:grpSp>
        <p:nvGrpSpPr>
          <p:cNvPr id="258" name="Google Shape;258;p6"/>
          <p:cNvGrpSpPr/>
          <p:nvPr/>
        </p:nvGrpSpPr>
        <p:grpSpPr>
          <a:xfrm>
            <a:off x="0" y="-9279"/>
            <a:ext cx="9144000" cy="5143640"/>
            <a:chOff x="0" y="-9279"/>
            <a:chExt cx="9144000" cy="5143640"/>
          </a:xfrm>
        </p:grpSpPr>
        <p:cxnSp>
          <p:nvCxnSpPr>
            <p:cNvPr id="259" name="Google Shape;259;p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0" name="Google Shape;260;p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1" name="Google Shape;261;p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2" name="Google Shape;262;p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3" name="Google Shape;263;p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4" name="Google Shape;264;p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5" name="Google Shape;265;p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6" name="Google Shape;266;p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7" name="Google Shape;267;p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8" name="Google Shape;268;p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9" name="Google Shape;269;p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0" name="Google Shape;270;p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1" name="Google Shape;271;p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2" name="Google Shape;272;p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3" name="Google Shape;273;p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74" name="Google Shape;274;p6"/>
            <p:cNvGrpSpPr/>
            <p:nvPr/>
          </p:nvGrpSpPr>
          <p:grpSpPr>
            <a:xfrm>
              <a:off x="254375" y="-9279"/>
              <a:ext cx="8644100" cy="5143640"/>
              <a:chOff x="330563" y="-180875"/>
              <a:chExt cx="8644100" cy="5349600"/>
            </a:xfrm>
          </p:grpSpPr>
          <p:cxnSp>
            <p:nvCxnSpPr>
              <p:cNvPr id="275" name="Google Shape;275;p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6" name="Google Shape;276;p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7" name="Google Shape;277;p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8" name="Google Shape;278;p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9" name="Google Shape;279;p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0" name="Google Shape;280;p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1" name="Google Shape;281;p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2" name="Google Shape;282;p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3" name="Google Shape;283;p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4" name="Google Shape;284;p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5" name="Google Shape;285;p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6" name="Google Shape;286;p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7" name="Google Shape;287;p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8" name="Google Shape;288;p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9" name="Google Shape;289;p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0" name="Google Shape;290;p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1" name="Google Shape;291;p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2" name="Google Shape;292;p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3" name="Google Shape;293;p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4" name="Google Shape;294;p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5" name="Google Shape;295;p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6" name="Google Shape;296;p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7" name="Google Shape;297;p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8" name="Google Shape;298;p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9" name="Google Shape;299;p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00" name="Google Shape;300;p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301" name="Google Shape;301;p6"/>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09" name="Google Shape;309;p6"/>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310" name="Google Shape;310;p6"/>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675"/>
        <p:cNvGrpSpPr/>
        <p:nvPr/>
      </p:nvGrpSpPr>
      <p:grpSpPr>
        <a:xfrm>
          <a:off x="0" y="0"/>
          <a:ext cx="0" cy="0"/>
          <a:chOff x="0" y="0"/>
          <a:chExt cx="0" cy="0"/>
        </a:xfrm>
      </p:grpSpPr>
      <p:grpSp>
        <p:nvGrpSpPr>
          <p:cNvPr id="676" name="Google Shape;676;p13"/>
          <p:cNvGrpSpPr/>
          <p:nvPr/>
        </p:nvGrpSpPr>
        <p:grpSpPr>
          <a:xfrm>
            <a:off x="0" y="-9279"/>
            <a:ext cx="9144000" cy="5143640"/>
            <a:chOff x="0" y="-9279"/>
            <a:chExt cx="9144000" cy="5143640"/>
          </a:xfrm>
        </p:grpSpPr>
        <p:cxnSp>
          <p:nvCxnSpPr>
            <p:cNvPr id="677" name="Google Shape;677;p13"/>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8" name="Google Shape;678;p13"/>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9" name="Google Shape;679;p13"/>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0" name="Google Shape;680;p13"/>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1" name="Google Shape;681;p13"/>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2" name="Google Shape;682;p13"/>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3" name="Google Shape;683;p13"/>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4" name="Google Shape;684;p13"/>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5" name="Google Shape;685;p13"/>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6" name="Google Shape;686;p13"/>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7" name="Google Shape;687;p13"/>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8" name="Google Shape;688;p13"/>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9" name="Google Shape;689;p13"/>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13"/>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13"/>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692" name="Google Shape;692;p13"/>
            <p:cNvGrpSpPr/>
            <p:nvPr/>
          </p:nvGrpSpPr>
          <p:grpSpPr>
            <a:xfrm>
              <a:off x="254375" y="-9279"/>
              <a:ext cx="8644100" cy="5143640"/>
              <a:chOff x="330563" y="-180875"/>
              <a:chExt cx="8644100" cy="5349600"/>
            </a:xfrm>
          </p:grpSpPr>
          <p:cxnSp>
            <p:nvCxnSpPr>
              <p:cNvPr id="693" name="Google Shape;693;p13"/>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13"/>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13"/>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13"/>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13"/>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13"/>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13"/>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13"/>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13"/>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13"/>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13"/>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13"/>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13"/>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13"/>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13"/>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13"/>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13"/>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13"/>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13"/>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13"/>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13"/>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13"/>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13"/>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13"/>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13"/>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13"/>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719" name="Google Shape;719;p13"/>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4" name="Google Shape;724;p13"/>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725" name="Google Shape;725;p13"/>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6" name="Google Shape;726;p13"/>
          <p:cNvSpPr txBox="1">
            <a:spLocks noGrp="1"/>
          </p:cNvSpPr>
          <p:nvPr>
            <p:ph type="ctrTitle" idx="2"/>
          </p:nvPr>
        </p:nvSpPr>
        <p:spPr>
          <a:xfrm>
            <a:off x="1923340" y="1923975"/>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27" name="Google Shape;727;p13"/>
          <p:cNvSpPr txBox="1">
            <a:spLocks noGrp="1"/>
          </p:cNvSpPr>
          <p:nvPr>
            <p:ph type="subTitle" idx="1"/>
          </p:nvPr>
        </p:nvSpPr>
        <p:spPr>
          <a:xfrm>
            <a:off x="1923340" y="2278196"/>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28" name="Google Shape;728;p13"/>
          <p:cNvSpPr txBox="1">
            <a:spLocks noGrp="1"/>
          </p:cNvSpPr>
          <p:nvPr>
            <p:ph type="title" idx="3" hasCustomPrompt="1"/>
          </p:nvPr>
        </p:nvSpPr>
        <p:spPr>
          <a:xfrm>
            <a:off x="711075" y="192397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9" name="Google Shape;729;p13"/>
          <p:cNvSpPr txBox="1">
            <a:spLocks noGrp="1"/>
          </p:cNvSpPr>
          <p:nvPr>
            <p:ph type="ctrTitle" idx="4"/>
          </p:nvPr>
        </p:nvSpPr>
        <p:spPr>
          <a:xfrm>
            <a:off x="6012215" y="1923975"/>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0" name="Google Shape;730;p13"/>
          <p:cNvSpPr txBox="1">
            <a:spLocks noGrp="1"/>
          </p:cNvSpPr>
          <p:nvPr>
            <p:ph type="subTitle" idx="5"/>
          </p:nvPr>
        </p:nvSpPr>
        <p:spPr>
          <a:xfrm>
            <a:off x="6012215" y="2278196"/>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1" name="Google Shape;731;p13"/>
          <p:cNvSpPr txBox="1">
            <a:spLocks noGrp="1"/>
          </p:cNvSpPr>
          <p:nvPr>
            <p:ph type="title" idx="6" hasCustomPrompt="1"/>
          </p:nvPr>
        </p:nvSpPr>
        <p:spPr>
          <a:xfrm>
            <a:off x="4799950" y="192397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2" name="Google Shape;732;p13"/>
          <p:cNvSpPr txBox="1">
            <a:spLocks noGrp="1"/>
          </p:cNvSpPr>
          <p:nvPr>
            <p:ph type="ctrTitle" idx="7"/>
          </p:nvPr>
        </p:nvSpPr>
        <p:spPr>
          <a:xfrm>
            <a:off x="1922992" y="3272714"/>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3" name="Google Shape;733;p13"/>
          <p:cNvSpPr txBox="1">
            <a:spLocks noGrp="1"/>
          </p:cNvSpPr>
          <p:nvPr>
            <p:ph type="subTitle" idx="8"/>
          </p:nvPr>
        </p:nvSpPr>
        <p:spPr>
          <a:xfrm>
            <a:off x="1922992" y="3626935"/>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4" name="Google Shape;734;p13"/>
          <p:cNvSpPr txBox="1">
            <a:spLocks noGrp="1"/>
          </p:cNvSpPr>
          <p:nvPr>
            <p:ph type="title" idx="9" hasCustomPrompt="1"/>
          </p:nvPr>
        </p:nvSpPr>
        <p:spPr>
          <a:xfrm>
            <a:off x="710725" y="327272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5" name="Google Shape;735;p13"/>
          <p:cNvSpPr txBox="1">
            <a:spLocks noGrp="1"/>
          </p:cNvSpPr>
          <p:nvPr>
            <p:ph type="ctrTitle" idx="13"/>
          </p:nvPr>
        </p:nvSpPr>
        <p:spPr>
          <a:xfrm>
            <a:off x="6011867" y="3272714"/>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6" name="Google Shape;736;p13"/>
          <p:cNvSpPr txBox="1">
            <a:spLocks noGrp="1"/>
          </p:cNvSpPr>
          <p:nvPr>
            <p:ph type="subTitle" idx="14"/>
          </p:nvPr>
        </p:nvSpPr>
        <p:spPr>
          <a:xfrm>
            <a:off x="6011867" y="3626935"/>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7" name="Google Shape;737;p13"/>
          <p:cNvSpPr txBox="1">
            <a:spLocks noGrp="1"/>
          </p:cNvSpPr>
          <p:nvPr>
            <p:ph type="title" idx="15" hasCustomPrompt="1"/>
          </p:nvPr>
        </p:nvSpPr>
        <p:spPr>
          <a:xfrm>
            <a:off x="4799600" y="327272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8" name="Google Shape;738;p13"/>
          <p:cNvSpPr/>
          <p:nvPr/>
        </p:nvSpPr>
        <p:spPr>
          <a:xfrm rot="1548771">
            <a:off x="8186480"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870"/>
        <p:cNvGrpSpPr/>
        <p:nvPr/>
      </p:nvGrpSpPr>
      <p:grpSpPr>
        <a:xfrm>
          <a:off x="0" y="0"/>
          <a:ext cx="0" cy="0"/>
          <a:chOff x="0" y="0"/>
          <a:chExt cx="0" cy="0"/>
        </a:xfrm>
      </p:grpSpPr>
      <p:grpSp>
        <p:nvGrpSpPr>
          <p:cNvPr id="871" name="Google Shape;871;p16"/>
          <p:cNvGrpSpPr/>
          <p:nvPr/>
        </p:nvGrpSpPr>
        <p:grpSpPr>
          <a:xfrm>
            <a:off x="0" y="-9279"/>
            <a:ext cx="9144000" cy="5143640"/>
            <a:chOff x="0" y="-9279"/>
            <a:chExt cx="9144000" cy="5143640"/>
          </a:xfrm>
        </p:grpSpPr>
        <p:cxnSp>
          <p:nvCxnSpPr>
            <p:cNvPr id="872" name="Google Shape;872;p1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5" name="Google Shape;875;p1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6" name="Google Shape;876;p1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9" name="Google Shape;879;p1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0" name="Google Shape;880;p1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1" name="Google Shape;881;p1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2" name="Google Shape;882;p1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3" name="Google Shape;883;p1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4" name="Google Shape;884;p1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5" name="Google Shape;885;p1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6" name="Google Shape;886;p1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887" name="Google Shape;887;p16"/>
            <p:cNvGrpSpPr/>
            <p:nvPr/>
          </p:nvGrpSpPr>
          <p:grpSpPr>
            <a:xfrm>
              <a:off x="254375" y="-9279"/>
              <a:ext cx="8644100" cy="5143640"/>
              <a:chOff x="330563" y="-180875"/>
              <a:chExt cx="8644100" cy="5349600"/>
            </a:xfrm>
          </p:grpSpPr>
          <p:cxnSp>
            <p:nvCxnSpPr>
              <p:cNvPr id="888" name="Google Shape;888;p1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89" name="Google Shape;889;p1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0" name="Google Shape;890;p1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1" name="Google Shape;891;p1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2" name="Google Shape;892;p1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3" name="Google Shape;893;p1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4" name="Google Shape;894;p1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5" name="Google Shape;895;p1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6" name="Google Shape;896;p1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7" name="Google Shape;897;p1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8" name="Google Shape;898;p1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9" name="Google Shape;899;p1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0" name="Google Shape;900;p1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1" name="Google Shape;901;p1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2" name="Google Shape;902;p1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3" name="Google Shape;903;p1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4" name="Google Shape;904;p1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5" name="Google Shape;905;p1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6" name="Google Shape;906;p1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7" name="Google Shape;907;p1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8" name="Google Shape;908;p1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9" name="Google Shape;909;p1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0" name="Google Shape;910;p1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1" name="Google Shape;911;p1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2" name="Google Shape;912;p1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3" name="Google Shape;913;p1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914" name="Google Shape;914;p16"/>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920" name="Google Shape;920;p16"/>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921" name="Google Shape;921;p16"/>
          <p:cNvSpPr/>
          <p:nvPr/>
        </p:nvSpPr>
        <p:spPr>
          <a:xfrm rot="398126" flipH="1">
            <a:off x="8375512"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rot="-2848518" flipH="1">
            <a:off x="475812"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7060900"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16"/>
          <p:cNvGrpSpPr/>
          <p:nvPr/>
        </p:nvGrpSpPr>
        <p:grpSpPr>
          <a:xfrm>
            <a:off x="460925" y="1084584"/>
            <a:ext cx="580547" cy="528926"/>
            <a:chOff x="7953250" y="1084584"/>
            <a:chExt cx="580547" cy="528926"/>
          </a:xfrm>
        </p:grpSpPr>
        <p:sp>
          <p:nvSpPr>
            <p:cNvPr id="925" name="Google Shape;925;p16"/>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03"/>
        <p:cNvGrpSpPr/>
        <p:nvPr/>
      </p:nvGrpSpPr>
      <p:grpSpPr>
        <a:xfrm>
          <a:off x="0" y="0"/>
          <a:ext cx="0" cy="0"/>
          <a:chOff x="0" y="0"/>
          <a:chExt cx="0" cy="0"/>
        </a:xfrm>
      </p:grpSpPr>
      <p:grpSp>
        <p:nvGrpSpPr>
          <p:cNvPr id="1104" name="Google Shape;1104;p20"/>
          <p:cNvGrpSpPr/>
          <p:nvPr/>
        </p:nvGrpSpPr>
        <p:grpSpPr>
          <a:xfrm>
            <a:off x="0" y="-9279"/>
            <a:ext cx="9144000" cy="5143640"/>
            <a:chOff x="0" y="-9279"/>
            <a:chExt cx="9144000" cy="5143640"/>
          </a:xfrm>
        </p:grpSpPr>
        <p:cxnSp>
          <p:nvCxnSpPr>
            <p:cNvPr id="1105" name="Google Shape;1105;p20"/>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6" name="Google Shape;1106;p20"/>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7" name="Google Shape;1107;p20"/>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8" name="Google Shape;1108;p20"/>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9" name="Google Shape;1109;p20"/>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0" name="Google Shape;1110;p20"/>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1" name="Google Shape;1111;p20"/>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2" name="Google Shape;1112;p20"/>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3" name="Google Shape;1113;p20"/>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4" name="Google Shape;1114;p20"/>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5" name="Google Shape;1115;p20"/>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6" name="Google Shape;1116;p20"/>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7" name="Google Shape;1117;p20"/>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8" name="Google Shape;1118;p20"/>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9" name="Google Shape;1119;p20"/>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120" name="Google Shape;1120;p20"/>
            <p:cNvGrpSpPr/>
            <p:nvPr/>
          </p:nvGrpSpPr>
          <p:grpSpPr>
            <a:xfrm>
              <a:off x="254375" y="-9279"/>
              <a:ext cx="8644100" cy="5143640"/>
              <a:chOff x="330563" y="-180875"/>
              <a:chExt cx="8644100" cy="5349600"/>
            </a:xfrm>
          </p:grpSpPr>
          <p:cxnSp>
            <p:nvCxnSpPr>
              <p:cNvPr id="1121" name="Google Shape;1121;p20"/>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2" name="Google Shape;1122;p20"/>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3" name="Google Shape;1123;p20"/>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4" name="Google Shape;1124;p20"/>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5" name="Google Shape;1125;p20"/>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6" name="Google Shape;1126;p20"/>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7" name="Google Shape;1127;p20"/>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8" name="Google Shape;1128;p20"/>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9" name="Google Shape;1129;p20"/>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0" name="Google Shape;1130;p20"/>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1" name="Google Shape;1131;p20"/>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2" name="Google Shape;1132;p20"/>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3" name="Google Shape;1133;p20"/>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4" name="Google Shape;1134;p20"/>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5" name="Google Shape;1135;p20"/>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6" name="Google Shape;1136;p20"/>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7" name="Google Shape;1137;p20"/>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8" name="Google Shape;1138;p20"/>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9" name="Google Shape;1139;p20"/>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0" name="Google Shape;1140;p20"/>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1" name="Google Shape;1141;p20"/>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2" name="Google Shape;1142;p20"/>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3" name="Google Shape;1143;p20"/>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4" name="Google Shape;1144;p20"/>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5" name="Google Shape;1145;p20"/>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6" name="Google Shape;1146;p20"/>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147" name="Google Shape;1147;p20"/>
          <p:cNvSpPr/>
          <p:nvPr/>
        </p:nvSpPr>
        <p:spPr>
          <a:xfrm rot="-1548771" flipH="1">
            <a:off x="27368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0"/>
          <p:cNvSpPr/>
          <p:nvPr/>
        </p:nvSpPr>
        <p:spPr>
          <a:xfrm rot="1562623" flipH="1">
            <a:off x="8252999"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4" name="Google Shape;1154;p20"/>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155" name="Google Shape;1155;p20"/>
          <p:cNvSpPr txBox="1">
            <a:spLocks noGrp="1"/>
          </p:cNvSpPr>
          <p:nvPr>
            <p:ph type="ctrTitle"/>
          </p:nvPr>
        </p:nvSpPr>
        <p:spPr>
          <a:xfrm>
            <a:off x="2423900" y="445175"/>
            <a:ext cx="4296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56" name="Google Shape;1156;p20"/>
          <p:cNvSpPr txBox="1">
            <a:spLocks noGrp="1"/>
          </p:cNvSpPr>
          <p:nvPr>
            <p:ph type="ctrTitle" idx="2"/>
          </p:nvPr>
        </p:nvSpPr>
        <p:spPr>
          <a:xfrm>
            <a:off x="1078922"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57" name="Google Shape;1157;p20"/>
          <p:cNvSpPr txBox="1">
            <a:spLocks noGrp="1"/>
          </p:cNvSpPr>
          <p:nvPr>
            <p:ph type="subTitle" idx="1"/>
          </p:nvPr>
        </p:nvSpPr>
        <p:spPr>
          <a:xfrm>
            <a:off x="1078950"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58" name="Google Shape;1158;p20"/>
          <p:cNvSpPr txBox="1">
            <a:spLocks noGrp="1"/>
          </p:cNvSpPr>
          <p:nvPr>
            <p:ph type="ctrTitle" idx="3"/>
          </p:nvPr>
        </p:nvSpPr>
        <p:spPr>
          <a:xfrm>
            <a:off x="3580800"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59" name="Google Shape;1159;p20"/>
          <p:cNvSpPr txBox="1">
            <a:spLocks noGrp="1"/>
          </p:cNvSpPr>
          <p:nvPr>
            <p:ph type="subTitle" idx="4"/>
          </p:nvPr>
        </p:nvSpPr>
        <p:spPr>
          <a:xfrm>
            <a:off x="3580813"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60" name="Google Shape;1160;p20"/>
          <p:cNvSpPr txBox="1">
            <a:spLocks noGrp="1"/>
          </p:cNvSpPr>
          <p:nvPr>
            <p:ph type="ctrTitle" idx="5"/>
          </p:nvPr>
        </p:nvSpPr>
        <p:spPr>
          <a:xfrm>
            <a:off x="6082678"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61" name="Google Shape;1161;p20"/>
          <p:cNvSpPr txBox="1">
            <a:spLocks noGrp="1"/>
          </p:cNvSpPr>
          <p:nvPr>
            <p:ph type="subTitle" idx="6"/>
          </p:nvPr>
        </p:nvSpPr>
        <p:spPr>
          <a:xfrm>
            <a:off x="6082659"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Bowlby One SC"/>
              <a:buNone/>
              <a:defRPr sz="3400" b="1">
                <a:solidFill>
                  <a:schemeClr val="dk1"/>
                </a:solidFill>
                <a:latin typeface="Bowlby One SC"/>
                <a:ea typeface="Bowlby One SC"/>
                <a:cs typeface="Bowlby One SC"/>
                <a:sym typeface="Bowlby One SC"/>
              </a:defRPr>
            </a:lvl1pPr>
            <a:lvl2pPr lvl="1">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2pPr>
            <a:lvl3pPr lvl="2">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3pPr>
            <a:lvl4pPr lvl="3">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4pPr>
            <a:lvl5pPr lvl="4">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5pPr>
            <a:lvl6pPr lvl="5">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6pPr>
            <a:lvl7pPr lvl="6">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7pPr>
            <a:lvl8pPr lvl="7">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8pPr>
            <a:lvl9pPr lvl="8">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59" r:id="rId7"/>
    <p:sldLayoutId id="2147483662" r:id="rId8"/>
    <p:sldLayoutId id="2147483666" r:id="rId9"/>
    <p:sldLayoutId id="2147483668"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grpSp>
        <p:nvGrpSpPr>
          <p:cNvPr id="1502" name="Google Shape;1502;p30"/>
          <p:cNvGrpSpPr/>
          <p:nvPr/>
        </p:nvGrpSpPr>
        <p:grpSpPr>
          <a:xfrm>
            <a:off x="1018125" y="1541076"/>
            <a:ext cx="7002600" cy="1897494"/>
            <a:chOff x="1070896" y="1809482"/>
            <a:chExt cx="7002600" cy="1897494"/>
          </a:xfrm>
        </p:grpSpPr>
        <p:sp>
          <p:nvSpPr>
            <p:cNvPr id="1503" name="Google Shape;1503;p30"/>
            <p:cNvSpPr/>
            <p:nvPr/>
          </p:nvSpPr>
          <p:spPr>
            <a:xfrm>
              <a:off x="1070896" y="1961576"/>
              <a:ext cx="7002600" cy="17454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a:off x="1070896" y="1809482"/>
              <a:ext cx="7002600" cy="17454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30"/>
          <p:cNvSpPr/>
          <p:nvPr/>
        </p:nvSpPr>
        <p:spPr>
          <a:xfrm>
            <a:off x="2445725" y="771850"/>
            <a:ext cx="42555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a:off x="2296733" y="3545522"/>
            <a:ext cx="4284159" cy="1581273"/>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30"/>
          <p:cNvGrpSpPr/>
          <p:nvPr/>
        </p:nvGrpSpPr>
        <p:grpSpPr>
          <a:xfrm rot="-4289601">
            <a:off x="316892" y="340453"/>
            <a:ext cx="1793128" cy="1729891"/>
            <a:chOff x="-1645450" y="733766"/>
            <a:chExt cx="834921" cy="805476"/>
          </a:xfrm>
        </p:grpSpPr>
        <p:sp>
          <p:nvSpPr>
            <p:cNvPr id="1508" name="Google Shape;1508;p30"/>
            <p:cNvSpPr/>
            <p:nvPr/>
          </p:nvSpPr>
          <p:spPr>
            <a:xfrm>
              <a:off x="-1566320" y="1296525"/>
              <a:ext cx="178944" cy="175331"/>
            </a:xfrm>
            <a:custGeom>
              <a:avLst/>
              <a:gdLst/>
              <a:ahLst/>
              <a:cxnLst/>
              <a:rect l="l" t="t" r="r" b="b"/>
              <a:pathLst>
                <a:path w="1981" h="1941" extrusionOk="0">
                  <a:moveTo>
                    <a:pt x="642" y="0"/>
                  </a:moveTo>
                  <a:cubicBezTo>
                    <a:pt x="590" y="0"/>
                    <a:pt x="538" y="20"/>
                    <a:pt x="498" y="60"/>
                  </a:cubicBezTo>
                  <a:lnTo>
                    <a:pt x="80" y="478"/>
                  </a:lnTo>
                  <a:cubicBezTo>
                    <a:pt x="0" y="557"/>
                    <a:pt x="0" y="687"/>
                    <a:pt x="80" y="766"/>
                  </a:cubicBezTo>
                  <a:lnTo>
                    <a:pt x="1194" y="1880"/>
                  </a:lnTo>
                  <a:cubicBezTo>
                    <a:pt x="1234" y="1920"/>
                    <a:pt x="1286" y="1940"/>
                    <a:pt x="1338" y="1940"/>
                  </a:cubicBezTo>
                  <a:cubicBezTo>
                    <a:pt x="1391" y="1940"/>
                    <a:pt x="1443" y="1920"/>
                    <a:pt x="1483" y="1880"/>
                  </a:cubicBezTo>
                  <a:lnTo>
                    <a:pt x="1900" y="1463"/>
                  </a:lnTo>
                  <a:cubicBezTo>
                    <a:pt x="1980" y="1383"/>
                    <a:pt x="1980" y="1254"/>
                    <a:pt x="1900" y="1174"/>
                  </a:cubicBezTo>
                  <a:lnTo>
                    <a:pt x="786" y="60"/>
                  </a:lnTo>
                  <a:cubicBezTo>
                    <a:pt x="746" y="20"/>
                    <a:pt x="694" y="0"/>
                    <a:pt x="642"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a:off x="-1566320" y="1294719"/>
              <a:ext cx="178944" cy="178853"/>
            </a:xfrm>
            <a:custGeom>
              <a:avLst/>
              <a:gdLst/>
              <a:ahLst/>
              <a:cxnLst/>
              <a:rect l="l" t="t" r="r" b="b"/>
              <a:pathLst>
                <a:path w="1981" h="1980" fill="none" extrusionOk="0">
                  <a:moveTo>
                    <a:pt x="1194" y="1900"/>
                  </a:moveTo>
                  <a:lnTo>
                    <a:pt x="80" y="786"/>
                  </a:lnTo>
                  <a:cubicBezTo>
                    <a:pt x="0" y="707"/>
                    <a:pt x="0" y="577"/>
                    <a:pt x="80" y="498"/>
                  </a:cubicBezTo>
                  <a:lnTo>
                    <a:pt x="498" y="80"/>
                  </a:lnTo>
                  <a:cubicBezTo>
                    <a:pt x="577" y="0"/>
                    <a:pt x="707" y="0"/>
                    <a:pt x="786" y="80"/>
                  </a:cubicBezTo>
                  <a:lnTo>
                    <a:pt x="1900" y="1194"/>
                  </a:lnTo>
                  <a:cubicBezTo>
                    <a:pt x="1980" y="1274"/>
                    <a:pt x="1980" y="1403"/>
                    <a:pt x="1900" y="1483"/>
                  </a:cubicBezTo>
                  <a:lnTo>
                    <a:pt x="1483" y="1900"/>
                  </a:lnTo>
                  <a:cubicBezTo>
                    <a:pt x="1403" y="1980"/>
                    <a:pt x="1274" y="1980"/>
                    <a:pt x="1194" y="1900"/>
                  </a:cubicBezTo>
                  <a:close/>
                </a:path>
              </a:pathLst>
            </a:custGeom>
            <a:noFill/>
            <a:ln w="28575" cap="flat"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1529466" y="733766"/>
              <a:ext cx="718936" cy="699425"/>
            </a:xfrm>
            <a:custGeom>
              <a:avLst/>
              <a:gdLst/>
              <a:ahLst/>
              <a:cxnLst/>
              <a:rect l="l" t="t" r="r" b="b"/>
              <a:pathLst>
                <a:path w="7959" h="7743" extrusionOk="0">
                  <a:moveTo>
                    <a:pt x="6193" y="0"/>
                  </a:moveTo>
                  <a:cubicBezTo>
                    <a:pt x="5780" y="0"/>
                    <a:pt x="5367" y="157"/>
                    <a:pt x="5054" y="470"/>
                  </a:cubicBezTo>
                  <a:lnTo>
                    <a:pt x="239" y="5295"/>
                  </a:lnTo>
                  <a:cubicBezTo>
                    <a:pt x="0" y="5524"/>
                    <a:pt x="0" y="5912"/>
                    <a:pt x="239" y="6141"/>
                  </a:cubicBezTo>
                  <a:lnTo>
                    <a:pt x="1652" y="7563"/>
                  </a:lnTo>
                  <a:cubicBezTo>
                    <a:pt x="1771" y="7683"/>
                    <a:pt x="1925" y="7742"/>
                    <a:pt x="2079" y="7742"/>
                  </a:cubicBezTo>
                  <a:cubicBezTo>
                    <a:pt x="2234" y="7742"/>
                    <a:pt x="2388" y="7683"/>
                    <a:pt x="2507" y="7563"/>
                  </a:cubicBezTo>
                  <a:lnTo>
                    <a:pt x="7332" y="2738"/>
                  </a:lnTo>
                  <a:cubicBezTo>
                    <a:pt x="7959" y="2112"/>
                    <a:pt x="7959" y="1097"/>
                    <a:pt x="7332" y="470"/>
                  </a:cubicBezTo>
                  <a:cubicBezTo>
                    <a:pt x="7019" y="157"/>
                    <a:pt x="6606" y="0"/>
                    <a:pt x="6193"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1182596" y="773963"/>
              <a:ext cx="321755" cy="313716"/>
            </a:xfrm>
            <a:custGeom>
              <a:avLst/>
              <a:gdLst/>
              <a:ahLst/>
              <a:cxnLst/>
              <a:rect l="l" t="t" r="r" b="b"/>
              <a:pathLst>
                <a:path w="3562" h="3473" extrusionOk="0">
                  <a:moveTo>
                    <a:pt x="508" y="0"/>
                  </a:moveTo>
                  <a:cubicBezTo>
                    <a:pt x="388" y="0"/>
                    <a:pt x="269" y="45"/>
                    <a:pt x="179" y="135"/>
                  </a:cubicBezTo>
                  <a:cubicBezTo>
                    <a:pt x="0" y="314"/>
                    <a:pt x="0" y="612"/>
                    <a:pt x="179" y="791"/>
                  </a:cubicBezTo>
                  <a:lnTo>
                    <a:pt x="2726" y="3338"/>
                  </a:lnTo>
                  <a:cubicBezTo>
                    <a:pt x="2816" y="3428"/>
                    <a:pt x="2935" y="3472"/>
                    <a:pt x="3054" y="3472"/>
                  </a:cubicBezTo>
                  <a:cubicBezTo>
                    <a:pt x="3174" y="3472"/>
                    <a:pt x="3293" y="3428"/>
                    <a:pt x="3383" y="3338"/>
                  </a:cubicBezTo>
                  <a:cubicBezTo>
                    <a:pt x="3562" y="3159"/>
                    <a:pt x="3562" y="2860"/>
                    <a:pt x="3383" y="2681"/>
                  </a:cubicBezTo>
                  <a:lnTo>
                    <a:pt x="836" y="135"/>
                  </a:lnTo>
                  <a:cubicBezTo>
                    <a:pt x="746" y="45"/>
                    <a:pt x="627" y="0"/>
                    <a:pt x="508"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1383943" y="934390"/>
              <a:ext cx="369450" cy="365114"/>
            </a:xfrm>
            <a:custGeom>
              <a:avLst/>
              <a:gdLst/>
              <a:ahLst/>
              <a:cxnLst/>
              <a:rect l="l" t="t" r="r" b="b"/>
              <a:pathLst>
                <a:path w="4090" h="4042" extrusionOk="0">
                  <a:moveTo>
                    <a:pt x="3393" y="0"/>
                  </a:moveTo>
                  <a:lnTo>
                    <a:pt x="190" y="3203"/>
                  </a:lnTo>
                  <a:cubicBezTo>
                    <a:pt x="1" y="3392"/>
                    <a:pt x="1" y="3701"/>
                    <a:pt x="190" y="3900"/>
                  </a:cubicBezTo>
                  <a:cubicBezTo>
                    <a:pt x="284" y="3994"/>
                    <a:pt x="409" y="4042"/>
                    <a:pt x="534" y="4042"/>
                  </a:cubicBezTo>
                  <a:cubicBezTo>
                    <a:pt x="660" y="4042"/>
                    <a:pt x="787" y="3994"/>
                    <a:pt x="886" y="3900"/>
                  </a:cubicBezTo>
                  <a:lnTo>
                    <a:pt x="4089" y="697"/>
                  </a:lnTo>
                  <a:lnTo>
                    <a:pt x="3393" y="0"/>
                  </a:ln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989379" y="770892"/>
              <a:ext cx="135766" cy="119145"/>
            </a:xfrm>
            <a:custGeom>
              <a:avLst/>
              <a:gdLst/>
              <a:ahLst/>
              <a:cxnLst/>
              <a:rect l="l" t="t" r="r" b="b"/>
              <a:pathLst>
                <a:path w="1503" h="1319" extrusionOk="0">
                  <a:moveTo>
                    <a:pt x="434" y="0"/>
                  </a:moveTo>
                  <a:cubicBezTo>
                    <a:pt x="335" y="0"/>
                    <a:pt x="249" y="29"/>
                    <a:pt x="189" y="89"/>
                  </a:cubicBezTo>
                  <a:cubicBezTo>
                    <a:pt x="0" y="278"/>
                    <a:pt x="100" y="686"/>
                    <a:pt x="418" y="994"/>
                  </a:cubicBezTo>
                  <a:cubicBezTo>
                    <a:pt x="621" y="1204"/>
                    <a:pt x="867" y="1319"/>
                    <a:pt x="1065" y="1319"/>
                  </a:cubicBezTo>
                  <a:cubicBezTo>
                    <a:pt x="1168" y="1319"/>
                    <a:pt x="1259" y="1288"/>
                    <a:pt x="1323" y="1223"/>
                  </a:cubicBezTo>
                  <a:cubicBezTo>
                    <a:pt x="1502" y="1044"/>
                    <a:pt x="1403" y="636"/>
                    <a:pt x="1084" y="318"/>
                  </a:cubicBezTo>
                  <a:cubicBezTo>
                    <a:pt x="879" y="113"/>
                    <a:pt x="631"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1645450" y="1361202"/>
              <a:ext cx="182557" cy="178040"/>
            </a:xfrm>
            <a:custGeom>
              <a:avLst/>
              <a:gdLst/>
              <a:ahLst/>
              <a:cxnLst/>
              <a:rect l="l" t="t" r="r" b="b"/>
              <a:pathLst>
                <a:path w="2021" h="1971" extrusionOk="0">
                  <a:moveTo>
                    <a:pt x="906" y="0"/>
                  </a:moveTo>
                  <a:lnTo>
                    <a:pt x="71" y="1642"/>
                  </a:lnTo>
                  <a:cubicBezTo>
                    <a:pt x="1" y="1712"/>
                    <a:pt x="1" y="1841"/>
                    <a:pt x="71" y="1911"/>
                  </a:cubicBezTo>
                  <a:cubicBezTo>
                    <a:pt x="110" y="1950"/>
                    <a:pt x="160" y="1970"/>
                    <a:pt x="209" y="1970"/>
                  </a:cubicBezTo>
                  <a:cubicBezTo>
                    <a:pt x="257" y="1970"/>
                    <a:pt x="304" y="1950"/>
                    <a:pt x="339" y="1911"/>
                  </a:cubicBezTo>
                  <a:lnTo>
                    <a:pt x="2020" y="1234"/>
                  </a:lnTo>
                  <a:lnTo>
                    <a:pt x="906"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5" name="Google Shape;1515;p30"/>
          <p:cNvSpPr txBox="1">
            <a:spLocks noGrp="1"/>
          </p:cNvSpPr>
          <p:nvPr>
            <p:ph type="ctrTitle"/>
          </p:nvPr>
        </p:nvSpPr>
        <p:spPr>
          <a:xfrm>
            <a:off x="2635500" y="732049"/>
            <a:ext cx="3873000" cy="6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a:t>
            </a:r>
            <a:r>
              <a:rPr lang="en-US" dirty="0" err="1"/>
              <a:t>fourcastrs</a:t>
            </a:r>
            <a:r>
              <a:rPr lang="en-US" dirty="0"/>
              <a:t> presents you</a:t>
            </a:r>
            <a:endParaRPr dirty="0"/>
          </a:p>
        </p:txBody>
      </p:sp>
      <p:sp>
        <p:nvSpPr>
          <p:cNvPr id="1516" name="Google Shape;1516;p30"/>
          <p:cNvSpPr txBox="1">
            <a:spLocks noGrp="1"/>
          </p:cNvSpPr>
          <p:nvPr>
            <p:ph type="subTitle" idx="1"/>
          </p:nvPr>
        </p:nvSpPr>
        <p:spPr>
          <a:xfrm>
            <a:off x="2320234" y="3492650"/>
            <a:ext cx="4224330" cy="152701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Made by</a:t>
            </a:r>
          </a:p>
          <a:p>
            <a:pPr marL="0" lvl="0" indent="0" rtl="0">
              <a:spcBef>
                <a:spcPts val="0"/>
              </a:spcBef>
              <a:spcAft>
                <a:spcPts val="0"/>
              </a:spcAft>
              <a:buNone/>
            </a:pPr>
            <a:r>
              <a:rPr lang="en-US" dirty="0"/>
              <a:t>    </a:t>
            </a:r>
          </a:p>
          <a:p>
            <a:pPr marL="0" lvl="0" indent="0" rtl="0">
              <a:spcBef>
                <a:spcPts val="0"/>
              </a:spcBef>
              <a:spcAft>
                <a:spcPts val="0"/>
              </a:spcAft>
              <a:buNone/>
            </a:pPr>
            <a:r>
              <a:rPr lang="en-US" dirty="0"/>
              <a:t>RA2311056010297 Kashyapa Kristipati</a:t>
            </a:r>
          </a:p>
          <a:p>
            <a:pPr marL="0" lvl="0" indent="0" rtl="0">
              <a:spcBef>
                <a:spcPts val="0"/>
              </a:spcBef>
              <a:spcAft>
                <a:spcPts val="0"/>
              </a:spcAft>
              <a:buNone/>
            </a:pPr>
            <a:r>
              <a:rPr lang="en-US" dirty="0"/>
              <a:t>RA2311056010302 </a:t>
            </a:r>
            <a:r>
              <a:rPr lang="en-US" dirty="0" err="1"/>
              <a:t>Kavyashree.P</a:t>
            </a:r>
            <a:endParaRPr lang="en-US" dirty="0"/>
          </a:p>
          <a:p>
            <a:pPr marL="0" lvl="0" indent="0" rtl="0">
              <a:spcBef>
                <a:spcPts val="0"/>
              </a:spcBef>
              <a:spcAft>
                <a:spcPts val="0"/>
              </a:spcAft>
              <a:buNone/>
            </a:pPr>
            <a:r>
              <a:rPr lang="en-US" dirty="0"/>
              <a:t>RA2311056010264 P. </a:t>
            </a:r>
            <a:r>
              <a:rPr lang="en-US" dirty="0" err="1"/>
              <a:t>Charishka</a:t>
            </a:r>
            <a:endParaRPr lang="en-US" dirty="0"/>
          </a:p>
          <a:p>
            <a:pPr marL="0" lvl="0" indent="0" rtl="0">
              <a:spcBef>
                <a:spcPts val="0"/>
              </a:spcBef>
              <a:spcAft>
                <a:spcPts val="0"/>
              </a:spcAft>
              <a:buNone/>
            </a:pPr>
            <a:r>
              <a:rPr lang="en-US" dirty="0"/>
              <a:t>RA2311056010269 V . </a:t>
            </a:r>
            <a:r>
              <a:rPr lang="en-US" dirty="0" err="1"/>
              <a:t>Vinithna</a:t>
            </a:r>
            <a:endParaRPr dirty="0"/>
          </a:p>
        </p:txBody>
      </p:sp>
      <p:sp>
        <p:nvSpPr>
          <p:cNvPr id="1517" name="Google Shape;1517;p30"/>
          <p:cNvSpPr/>
          <p:nvPr/>
        </p:nvSpPr>
        <p:spPr>
          <a:xfrm>
            <a:off x="7419425"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1729788" y="394908"/>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30"/>
          <p:cNvGrpSpPr/>
          <p:nvPr/>
        </p:nvGrpSpPr>
        <p:grpSpPr>
          <a:xfrm rot="-937322">
            <a:off x="6706379" y="2782157"/>
            <a:ext cx="1883740" cy="1978115"/>
            <a:chOff x="8540375" y="3022876"/>
            <a:chExt cx="1779279" cy="1868421"/>
          </a:xfrm>
        </p:grpSpPr>
        <p:sp>
          <p:nvSpPr>
            <p:cNvPr id="1520" name="Google Shape;1520;p30"/>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0"/>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0"/>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30"/>
          <p:cNvGrpSpPr/>
          <p:nvPr/>
        </p:nvGrpSpPr>
        <p:grpSpPr>
          <a:xfrm>
            <a:off x="7953250" y="1084584"/>
            <a:ext cx="580547" cy="528926"/>
            <a:chOff x="7953250" y="1084584"/>
            <a:chExt cx="580547" cy="528926"/>
          </a:xfrm>
        </p:grpSpPr>
        <p:sp>
          <p:nvSpPr>
            <p:cNvPr id="1562" name="Google Shape;1562;p30"/>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0"/>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0"/>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30"/>
          <p:cNvGrpSpPr/>
          <p:nvPr/>
        </p:nvGrpSpPr>
        <p:grpSpPr>
          <a:xfrm>
            <a:off x="1401914" y="2024273"/>
            <a:ext cx="6250349" cy="1287081"/>
            <a:chOff x="1401914" y="2033975"/>
            <a:chExt cx="6250349" cy="1287081"/>
          </a:xfrm>
        </p:grpSpPr>
        <p:sp>
          <p:nvSpPr>
            <p:cNvPr id="1567" name="Google Shape;1567;p30"/>
            <p:cNvSpPr/>
            <p:nvPr/>
          </p:nvSpPr>
          <p:spPr>
            <a:xfrm>
              <a:off x="1401914" y="2033975"/>
              <a:ext cx="6250349" cy="648752"/>
            </a:xfrm>
            <a:prstGeom prst="rect">
              <a:avLst/>
            </a:prstGeom>
          </p:spPr>
          <p:txBody>
            <a:bodyPr>
              <a:prstTxWarp prst="textPlain">
                <a:avLst/>
              </a:prstTxWarp>
            </a:bodyPr>
            <a:lstStyle/>
            <a:p>
              <a:pPr lvl="0" algn="ctr"/>
              <a:r>
                <a:rPr lang="en-IN" b="1" i="0" dirty="0">
                  <a:ln w="28575" cap="flat" cmpd="sng">
                    <a:solidFill>
                      <a:schemeClr val="dk1"/>
                    </a:solidFill>
                    <a:prstDash val="solid"/>
                    <a:round/>
                    <a:headEnd type="none" w="sm" len="sm"/>
                    <a:tailEnd type="none" w="sm" len="sm"/>
                  </a:ln>
                  <a:solidFill>
                    <a:schemeClr val="accent2"/>
                  </a:solidFill>
                  <a:latin typeface="Bowlby One SC"/>
                </a:rPr>
                <a:t>Rainfal</a:t>
              </a:r>
              <a:r>
                <a:rPr lang="en-IN" b="1" dirty="0">
                  <a:ln w="28575" cap="flat" cmpd="sng">
                    <a:solidFill>
                      <a:schemeClr val="dk1"/>
                    </a:solidFill>
                    <a:prstDash val="solid"/>
                    <a:round/>
                    <a:headEnd type="none" w="sm" len="sm"/>
                    <a:tailEnd type="none" w="sm" len="sm"/>
                  </a:ln>
                  <a:solidFill>
                    <a:schemeClr val="accent2"/>
                  </a:solidFill>
                  <a:latin typeface="Bowlby One SC"/>
                </a:rPr>
                <a:t>l prediction</a:t>
              </a:r>
              <a:endParaRPr b="1" i="0" dirty="0">
                <a:ln w="28575" cap="flat" cmpd="sng">
                  <a:solidFill>
                    <a:schemeClr val="dk1"/>
                  </a:solidFill>
                  <a:prstDash val="solid"/>
                  <a:round/>
                  <a:headEnd type="none" w="sm" len="sm"/>
                  <a:tailEnd type="none" w="sm" len="sm"/>
                </a:ln>
                <a:solidFill>
                  <a:schemeClr val="accent2"/>
                </a:solidFill>
                <a:latin typeface="Bowlby One SC"/>
              </a:endParaRPr>
            </a:p>
          </p:txBody>
        </p:sp>
        <p:sp>
          <p:nvSpPr>
            <p:cNvPr id="1568" name="Google Shape;1568;p30"/>
            <p:cNvSpPr/>
            <p:nvPr/>
          </p:nvSpPr>
          <p:spPr>
            <a:xfrm>
              <a:off x="2413318" y="2854514"/>
              <a:ext cx="4751162" cy="466542"/>
            </a:xfrm>
            <a:prstGeom prst="rect">
              <a:avLst/>
            </a:prstGeom>
          </p:spPr>
          <p:txBody>
            <a:bodyPr>
              <a:prstTxWarp prst="textPlain">
                <a:avLst/>
              </a:prstTxWarp>
            </a:bodyPr>
            <a:lstStyle/>
            <a:p>
              <a:pPr lvl="0" algn="ctr"/>
              <a:endParaRPr lang="en-IN" b="1" i="0" dirty="0">
                <a:ln w="28575" cap="flat" cmpd="sng">
                  <a:solidFill>
                    <a:schemeClr val="dk1"/>
                  </a:solidFill>
                  <a:prstDash val="solid"/>
                  <a:round/>
                  <a:headEnd type="none" w="sm" len="sm"/>
                  <a:tailEnd type="none" w="sm" len="sm"/>
                </a:ln>
                <a:solidFill>
                  <a:schemeClr val="accent2"/>
                </a:solidFill>
                <a:latin typeface="Bowlby One SC"/>
              </a:endParaRPr>
            </a:p>
          </p:txBody>
        </p:sp>
      </p:grpSp>
      <p:grpSp>
        <p:nvGrpSpPr>
          <p:cNvPr id="1569" name="Google Shape;1569;p30"/>
          <p:cNvGrpSpPr/>
          <p:nvPr/>
        </p:nvGrpSpPr>
        <p:grpSpPr>
          <a:xfrm rot="-151246">
            <a:off x="358780" y="2999132"/>
            <a:ext cx="1152792" cy="1848542"/>
            <a:chOff x="10740175" y="552419"/>
            <a:chExt cx="1095062" cy="1755969"/>
          </a:xfrm>
        </p:grpSpPr>
        <p:sp>
          <p:nvSpPr>
            <p:cNvPr id="1570" name="Google Shape;1570;p30"/>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40"/>
          <p:cNvSpPr/>
          <p:nvPr/>
        </p:nvSpPr>
        <p:spPr>
          <a:xfrm>
            <a:off x="2887800" y="3922912"/>
            <a:ext cx="33684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4" name="Google Shape;1944;p40"/>
          <p:cNvGrpSpPr/>
          <p:nvPr/>
        </p:nvGrpSpPr>
        <p:grpSpPr>
          <a:xfrm>
            <a:off x="2023054" y="1941573"/>
            <a:ext cx="5097893" cy="1761823"/>
            <a:chOff x="1070896" y="1809482"/>
            <a:chExt cx="7002600" cy="1897494"/>
          </a:xfrm>
        </p:grpSpPr>
        <p:sp>
          <p:nvSpPr>
            <p:cNvPr id="1945" name="Google Shape;1945;p40"/>
            <p:cNvSpPr/>
            <p:nvPr/>
          </p:nvSpPr>
          <p:spPr>
            <a:xfrm>
              <a:off x="1070896" y="1961576"/>
              <a:ext cx="7002600" cy="1745400"/>
            </a:xfrm>
            <a:prstGeom prst="roundRect">
              <a:avLst>
                <a:gd name="adj" fmla="val 10812"/>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1070896" y="1809482"/>
              <a:ext cx="7002600" cy="1745400"/>
            </a:xfrm>
            <a:prstGeom prst="roundRect">
              <a:avLst>
                <a:gd name="adj" fmla="val 12984"/>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40"/>
          <p:cNvSpPr txBox="1">
            <a:spLocks noGrp="1"/>
          </p:cNvSpPr>
          <p:nvPr>
            <p:ph type="subTitle" idx="1"/>
          </p:nvPr>
        </p:nvSpPr>
        <p:spPr>
          <a:xfrm>
            <a:off x="3058200" y="4018539"/>
            <a:ext cx="3027600" cy="6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Made by</a:t>
            </a:r>
          </a:p>
          <a:p>
            <a:pPr marL="0" lvl="0" indent="0" algn="ctr" rtl="0">
              <a:spcBef>
                <a:spcPts val="0"/>
              </a:spcBef>
              <a:spcAft>
                <a:spcPts val="0"/>
              </a:spcAft>
              <a:buNone/>
            </a:pPr>
            <a:r>
              <a:rPr lang="en-IN" b="1" dirty="0"/>
              <a:t>T</a:t>
            </a:r>
            <a:r>
              <a:rPr lang="es" b="1" dirty="0"/>
              <a:t>he Fourcasters</a:t>
            </a:r>
            <a:endParaRPr b="1" dirty="0"/>
          </a:p>
        </p:txBody>
      </p:sp>
      <p:sp>
        <p:nvSpPr>
          <p:cNvPr id="1950" name="Google Shape;1950;p40"/>
          <p:cNvSpPr/>
          <p:nvPr/>
        </p:nvSpPr>
        <p:spPr>
          <a:xfrm>
            <a:off x="3043785" y="2497284"/>
            <a:ext cx="3358026" cy="471399"/>
          </a:xfrm>
          <a:prstGeom prst="rect">
            <a:avLst/>
          </a:prstGeom>
        </p:spPr>
        <p:txBody>
          <a:bodyPr>
            <a:prstTxWarp prst="textPlain">
              <a:avLst/>
            </a:prstTxWarp>
          </a:bodyPr>
          <a:lstStyle/>
          <a:p>
            <a:pPr lvl="0" algn="ctr"/>
            <a:r>
              <a:rPr lang="en-US" b="1" i="0" dirty="0">
                <a:ln w="28575" cap="flat" cmpd="sng">
                  <a:solidFill>
                    <a:schemeClr val="dk1"/>
                  </a:solidFill>
                  <a:prstDash val="solid"/>
                  <a:round/>
                  <a:headEnd type="none" w="sm" len="sm"/>
                  <a:tailEnd type="none" w="sm" len="sm"/>
                </a:ln>
                <a:solidFill>
                  <a:schemeClr val="accent2"/>
                </a:solidFill>
                <a:latin typeface="Bowlby One SC"/>
              </a:rPr>
              <a:t>Thank you</a:t>
            </a:r>
            <a:endParaRPr b="1" i="0" dirty="0">
              <a:ln w="28575" cap="flat" cmpd="sng">
                <a:solidFill>
                  <a:schemeClr val="dk1"/>
                </a:solidFill>
                <a:prstDash val="solid"/>
                <a:round/>
                <a:headEnd type="none" w="sm" len="sm"/>
                <a:tailEnd type="none" w="sm" len="sm"/>
              </a:ln>
              <a:solidFill>
                <a:schemeClr val="accent2"/>
              </a:solidFill>
              <a:latin typeface="Bowlby One SC"/>
            </a:endParaRPr>
          </a:p>
        </p:txBody>
      </p:sp>
      <p:sp>
        <p:nvSpPr>
          <p:cNvPr id="1951" name="Google Shape;1951;p40"/>
          <p:cNvSpPr/>
          <p:nvPr/>
        </p:nvSpPr>
        <p:spPr>
          <a:xfrm>
            <a:off x="2539250" y="2732984"/>
            <a:ext cx="4083074" cy="471399"/>
          </a:xfrm>
          <a:prstGeom prst="rect">
            <a:avLst/>
          </a:prstGeom>
        </p:spPr>
        <p:txBody>
          <a:bodyPr>
            <a:prstTxWarp prst="textPlain">
              <a:avLst/>
            </a:prstTxWarp>
          </a:bodyPr>
          <a:lstStyle/>
          <a:p>
            <a:pPr lvl="0" algn="ctr"/>
            <a:endParaRPr b="1" i="0" dirty="0">
              <a:ln w="28575" cap="flat" cmpd="sng">
                <a:solidFill>
                  <a:schemeClr val="dk1"/>
                </a:solidFill>
                <a:prstDash val="solid"/>
                <a:round/>
                <a:headEnd type="none" w="sm" len="sm"/>
                <a:tailEnd type="none" w="sm" len="sm"/>
              </a:ln>
              <a:solidFill>
                <a:schemeClr val="accent2"/>
              </a:solidFill>
              <a:latin typeface="Bowlby One SC"/>
            </a:endParaRPr>
          </a:p>
        </p:txBody>
      </p:sp>
      <p:sp>
        <p:nvSpPr>
          <p:cNvPr id="1952" name="Google Shape;1952;p40"/>
          <p:cNvSpPr/>
          <p:nvPr/>
        </p:nvSpPr>
        <p:spPr>
          <a:xfrm flipH="1">
            <a:off x="1826733"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flipH="1">
            <a:off x="8073250" y="394908"/>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4" name="Google Shape;1954;p40"/>
          <p:cNvGrpSpPr/>
          <p:nvPr/>
        </p:nvGrpSpPr>
        <p:grpSpPr>
          <a:xfrm flipH="1">
            <a:off x="514838" y="1084584"/>
            <a:ext cx="580547" cy="528926"/>
            <a:chOff x="7953250" y="1084584"/>
            <a:chExt cx="580547" cy="528926"/>
          </a:xfrm>
        </p:grpSpPr>
        <p:sp>
          <p:nvSpPr>
            <p:cNvPr id="1955" name="Google Shape;1955;p40"/>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40"/>
          <p:cNvGrpSpPr/>
          <p:nvPr/>
        </p:nvGrpSpPr>
        <p:grpSpPr>
          <a:xfrm rot="1283605" flipH="1">
            <a:off x="840261" y="2216997"/>
            <a:ext cx="1883812" cy="1978191"/>
            <a:chOff x="8540375" y="3022876"/>
            <a:chExt cx="1779279" cy="1868421"/>
          </a:xfrm>
        </p:grpSpPr>
        <p:sp>
          <p:nvSpPr>
            <p:cNvPr id="1960" name="Google Shape;1960;p40"/>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40"/>
          <p:cNvGrpSpPr/>
          <p:nvPr/>
        </p:nvGrpSpPr>
        <p:grpSpPr>
          <a:xfrm rot="-590018" flipH="1">
            <a:off x="7270490" y="1259943"/>
            <a:ext cx="1152846" cy="1848627"/>
            <a:chOff x="10740175" y="552419"/>
            <a:chExt cx="1095062" cy="1755969"/>
          </a:xfrm>
        </p:grpSpPr>
        <p:sp>
          <p:nvSpPr>
            <p:cNvPr id="2001" name="Google Shape;2001;p40"/>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grpSp>
        <p:nvGrpSpPr>
          <p:cNvPr id="3700" name="Google Shape;3700;p58"/>
          <p:cNvGrpSpPr/>
          <p:nvPr/>
        </p:nvGrpSpPr>
        <p:grpSpPr>
          <a:xfrm>
            <a:off x="1918839" y="358524"/>
            <a:ext cx="5306936" cy="1198496"/>
            <a:chOff x="1979225" y="358525"/>
            <a:chExt cx="5186100" cy="1198496"/>
          </a:xfrm>
        </p:grpSpPr>
        <p:sp>
          <p:nvSpPr>
            <p:cNvPr id="3701" name="Google Shape;3701;p58"/>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3" name="Google Shape;3703;p58"/>
          <p:cNvSpPr txBox="1">
            <a:spLocks noGrp="1"/>
          </p:cNvSpPr>
          <p:nvPr>
            <p:ph type="ctrTitle"/>
          </p:nvPr>
        </p:nvSpPr>
        <p:spPr>
          <a:xfrm>
            <a:off x="2203175" y="445175"/>
            <a:ext cx="47376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ABSTRACT</a:t>
            </a:r>
            <a:endParaRPr dirty="0"/>
          </a:p>
        </p:txBody>
      </p:sp>
      <p:sp>
        <p:nvSpPr>
          <p:cNvPr id="3704" name="Google Shape;3704;p58"/>
          <p:cNvSpPr txBox="1">
            <a:spLocks noGrp="1"/>
          </p:cNvSpPr>
          <p:nvPr>
            <p:ph type="body" idx="1"/>
          </p:nvPr>
        </p:nvSpPr>
        <p:spPr>
          <a:xfrm>
            <a:off x="1364825" y="1728296"/>
            <a:ext cx="6414300" cy="27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project focuses on developing a machine learning model to predict rainfall using historical weather data. The dataset, sourced from Kaggle, includes various meteorological parameters such as temperature, humidity, wind speed, and past rainfall records. By applying data preprocessing, feature selection, and machine learning algorithms, the project aims to build an accurate predictive model. The outcome will help in planning and decision-making in sectors like agriculture, water management, and disaster preparedness</a:t>
            </a:r>
            <a:r>
              <a:rPr lang="en-US" dirty="0"/>
              <a:t>.</a:t>
            </a:r>
          </a:p>
          <a:p>
            <a:pPr marL="0" indent="0">
              <a:buNone/>
            </a:pPr>
            <a:endParaRPr lang="en-US" sz="1400" b="1" dirty="0">
              <a:latin typeface="Times New Roman"/>
              <a:cs typeface="Times New Roman"/>
            </a:endParaRPr>
          </a:p>
          <a:p>
            <a:pPr marL="0" indent="0">
              <a:buNone/>
            </a:pPr>
            <a:r>
              <a:rPr lang="en-US" sz="1400" b="1" dirty="0">
                <a:latin typeface="Times New Roman"/>
                <a:cs typeface="Times New Roman"/>
              </a:rPr>
              <a:t>Keywords</a:t>
            </a:r>
            <a:r>
              <a:rPr lang="en-US" sz="1200" b="1" dirty="0">
                <a:latin typeface="Times New Roman"/>
                <a:cs typeface="Times New Roman"/>
              </a:rPr>
              <a:t>:</a:t>
            </a:r>
            <a:r>
              <a:rPr lang="en-US" sz="1200" b="1" spc="-50" dirty="0">
                <a:latin typeface="Times New Roman"/>
                <a:cs typeface="Times New Roman"/>
              </a:rPr>
              <a:t> </a:t>
            </a:r>
            <a:r>
              <a:rPr lang="en-US" sz="1200" b="1" dirty="0">
                <a:latin typeface="Times New Roman"/>
                <a:cs typeface="Times New Roman"/>
              </a:rPr>
              <a:t>Rainfall</a:t>
            </a:r>
            <a:r>
              <a:rPr lang="en-US" sz="1200" b="1" spc="-45" dirty="0">
                <a:latin typeface="Times New Roman"/>
                <a:cs typeface="Times New Roman"/>
              </a:rPr>
              <a:t> </a:t>
            </a:r>
            <a:r>
              <a:rPr lang="en-US" sz="1200" b="1" dirty="0">
                <a:latin typeface="Times New Roman"/>
                <a:cs typeface="Times New Roman"/>
              </a:rPr>
              <a:t>Prediction,</a:t>
            </a:r>
            <a:r>
              <a:rPr lang="en-US" sz="1200" b="1" spc="-45" dirty="0">
                <a:latin typeface="Times New Roman"/>
                <a:cs typeface="Times New Roman"/>
              </a:rPr>
              <a:t> </a:t>
            </a:r>
            <a:r>
              <a:rPr lang="en-US" sz="1200" b="1" dirty="0">
                <a:latin typeface="Times New Roman"/>
                <a:cs typeface="Times New Roman"/>
              </a:rPr>
              <a:t>Rainfall</a:t>
            </a:r>
            <a:r>
              <a:rPr lang="en-US" sz="1200" b="1" spc="-45" dirty="0">
                <a:latin typeface="Times New Roman"/>
                <a:cs typeface="Times New Roman"/>
              </a:rPr>
              <a:t> </a:t>
            </a:r>
            <a:r>
              <a:rPr lang="en-US" sz="1200" b="1" dirty="0">
                <a:latin typeface="Times New Roman"/>
                <a:cs typeface="Times New Roman"/>
              </a:rPr>
              <a:t>Measure,</a:t>
            </a:r>
            <a:r>
              <a:rPr lang="en-US" sz="1200" b="1" spc="-35" dirty="0">
                <a:latin typeface="Times New Roman"/>
                <a:cs typeface="Times New Roman"/>
              </a:rPr>
              <a:t> </a:t>
            </a:r>
            <a:r>
              <a:rPr lang="en-US" sz="1200" b="1" dirty="0">
                <a:latin typeface="Times New Roman"/>
                <a:cs typeface="Times New Roman"/>
              </a:rPr>
              <a:t>Rain</a:t>
            </a:r>
            <a:r>
              <a:rPr lang="en-US" sz="1200" b="1" spc="-45" dirty="0">
                <a:latin typeface="Times New Roman"/>
                <a:cs typeface="Times New Roman"/>
              </a:rPr>
              <a:t> </a:t>
            </a:r>
            <a:r>
              <a:rPr lang="en-US" sz="1200" b="1" dirty="0">
                <a:latin typeface="Times New Roman"/>
                <a:cs typeface="Times New Roman"/>
              </a:rPr>
              <a:t>fall</a:t>
            </a:r>
            <a:r>
              <a:rPr lang="en-US" sz="1200" b="1" spc="-45" dirty="0">
                <a:latin typeface="Times New Roman"/>
                <a:cs typeface="Times New Roman"/>
              </a:rPr>
              <a:t> </a:t>
            </a:r>
            <a:r>
              <a:rPr lang="en-US" sz="1200" b="1" dirty="0">
                <a:latin typeface="Times New Roman"/>
                <a:cs typeface="Times New Roman"/>
              </a:rPr>
              <a:t>Accurate</a:t>
            </a:r>
            <a:r>
              <a:rPr lang="en-US" sz="1200" b="1" spc="-45" dirty="0">
                <a:latin typeface="Times New Roman"/>
                <a:cs typeface="Times New Roman"/>
              </a:rPr>
              <a:t> </a:t>
            </a:r>
            <a:r>
              <a:rPr lang="en-US" sz="1200" b="1" spc="-10" dirty="0">
                <a:latin typeface="Times New Roman"/>
                <a:cs typeface="Times New Roman"/>
              </a:rPr>
              <a:t>Results</a:t>
            </a:r>
            <a:endParaRPr lang="en-US" sz="1200" b="1" dirty="0">
              <a:latin typeface="Times New Roman"/>
              <a:cs typeface="Times New Roman"/>
            </a:endParaRPr>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31"/>
          <p:cNvSpPr/>
          <p:nvPr/>
        </p:nvSpPr>
        <p:spPr>
          <a:xfrm>
            <a:off x="817224" y="2708921"/>
            <a:ext cx="7509300" cy="1862700"/>
          </a:xfrm>
          <a:prstGeom prst="roundRect">
            <a:avLst>
              <a:gd name="adj" fmla="val 1035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817224" y="1516845"/>
            <a:ext cx="7509299" cy="821151"/>
          </a:xfrm>
          <a:prstGeom prst="roundRect">
            <a:avLst>
              <a:gd name="adj" fmla="val 19468"/>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latin typeface="Aptos Display" panose="020B0004020202020204" pitchFamily="34" charset="0"/>
              </a:rPr>
              <a:t>This project leverages historical weather data to build a machine learning model that predicts rainfall. By analyzing patterns in the data, the model aims to provide reliable forecasts that can be used to improve preparedness and resource allocation.</a:t>
            </a:r>
            <a:endParaRPr lang="en-US" sz="1100" b="1" dirty="0">
              <a:solidFill>
                <a:schemeClr val="dk1"/>
              </a:solidFill>
              <a:latin typeface="Aptos Display" panose="020B0004020202020204" pitchFamily="34" charset="0"/>
              <a:ea typeface="Poppins"/>
              <a:cs typeface="Poppins"/>
              <a:sym typeface="Poppins"/>
            </a:endParaRPr>
          </a:p>
        </p:txBody>
      </p:sp>
      <p:grpSp>
        <p:nvGrpSpPr>
          <p:cNvPr id="1583" name="Google Shape;1583;p31"/>
          <p:cNvGrpSpPr/>
          <p:nvPr/>
        </p:nvGrpSpPr>
        <p:grpSpPr>
          <a:xfrm>
            <a:off x="1918839" y="358524"/>
            <a:ext cx="5306936" cy="1198496"/>
            <a:chOff x="1979225" y="358525"/>
            <a:chExt cx="5186100" cy="1198496"/>
          </a:xfrm>
        </p:grpSpPr>
        <p:sp>
          <p:nvSpPr>
            <p:cNvPr id="1584" name="Google Shape;1584;p31"/>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86" name="Google Shape;1586;p31"/>
          <p:cNvGraphicFramePr/>
          <p:nvPr>
            <p:extLst>
              <p:ext uri="{D42A27DB-BD31-4B8C-83A1-F6EECF244321}">
                <p14:modId xmlns:p14="http://schemas.microsoft.com/office/powerpoint/2010/main" val="2368092935"/>
              </p:ext>
            </p:extLst>
          </p:nvPr>
        </p:nvGraphicFramePr>
        <p:xfrm>
          <a:off x="817224" y="2583980"/>
          <a:ext cx="7384461" cy="2471940"/>
        </p:xfrm>
        <a:graphic>
          <a:graphicData uri="http://schemas.openxmlformats.org/drawingml/2006/table">
            <a:tbl>
              <a:tblPr>
                <a:noFill/>
                <a:tableStyleId>{F0D81932-97E0-475D-843A-363AC419503A}</a:tableStyleId>
              </a:tblPr>
              <a:tblGrid>
                <a:gridCol w="4572184">
                  <a:extLst>
                    <a:ext uri="{9D8B030D-6E8A-4147-A177-3AD203B41FA5}">
                      <a16:colId xmlns:a16="http://schemas.microsoft.com/office/drawing/2014/main" val="20000"/>
                    </a:ext>
                  </a:extLst>
                </a:gridCol>
                <a:gridCol w="2812277">
                  <a:extLst>
                    <a:ext uri="{9D8B030D-6E8A-4147-A177-3AD203B41FA5}">
                      <a16:colId xmlns:a16="http://schemas.microsoft.com/office/drawing/2014/main" val="20001"/>
                    </a:ext>
                  </a:extLst>
                </a:gridCol>
              </a:tblGrid>
              <a:tr h="433326">
                <a:tc>
                  <a:txBody>
                    <a:bodyPr/>
                    <a:lstStyle/>
                    <a:p>
                      <a:pPr marL="0" lvl="0" indent="0" algn="l" rtl="0">
                        <a:spcBef>
                          <a:spcPts val="0"/>
                        </a:spcBef>
                        <a:spcAft>
                          <a:spcPts val="0"/>
                        </a:spcAft>
                        <a:buNone/>
                      </a:pPr>
                      <a:endParaRPr sz="900" b="1" dirty="0">
                        <a:solidFill>
                          <a:schemeClr val="dk1"/>
                        </a:solidFill>
                        <a:latin typeface="Poppins"/>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b="1" dirty="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3326">
                <a:tc>
                  <a:txBody>
                    <a:bodyPr/>
                    <a:lstStyle/>
                    <a:p>
                      <a:pPr marL="0" lvl="0" indent="0" algn="l" rtl="0">
                        <a:spcBef>
                          <a:spcPts val="0"/>
                        </a:spcBef>
                        <a:spcAft>
                          <a:spcPts val="0"/>
                        </a:spcAft>
                        <a:buNone/>
                      </a:pPr>
                      <a:r>
                        <a:rPr lang="en-US" sz="1100" b="1" dirty="0">
                          <a:latin typeface="Aptos Display" panose="020B0004020202020204" pitchFamily="34" charset="0"/>
                        </a:rPr>
                        <a:t>Develop a High-Accuracy Predictive Model</a:t>
                      </a:r>
                      <a:endParaRPr sz="1100" b="1" dirty="0">
                        <a:solidFill>
                          <a:schemeClr val="dk1"/>
                        </a:solidFill>
                        <a:latin typeface="Aptos Display" panose="020B0004020202020204" pitchFamily="34" charset="0"/>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endParaRPr sz="900" dirty="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3326">
                <a:tc>
                  <a:txBody>
                    <a:bodyPr/>
                    <a:lstStyle/>
                    <a:p>
                      <a:pPr marL="0" lvl="0" indent="0" algn="l" rtl="0">
                        <a:spcBef>
                          <a:spcPts val="0"/>
                        </a:spcBef>
                        <a:spcAft>
                          <a:spcPts val="0"/>
                        </a:spcAft>
                        <a:buNone/>
                      </a:pPr>
                      <a:r>
                        <a:rPr lang="en-IN" sz="1100" b="1" dirty="0">
                          <a:latin typeface="Aptos Display" panose="020B0004020202020204" pitchFamily="34" charset="0"/>
                        </a:rPr>
                        <a:t>Identify Significant Weather Patterns</a:t>
                      </a:r>
                      <a:endParaRPr sz="1100" b="1" dirty="0">
                        <a:solidFill>
                          <a:schemeClr val="dk1"/>
                        </a:solidFill>
                        <a:latin typeface="Aptos Display" panose="020B0004020202020204" pitchFamily="34" charset="0"/>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dirty="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3326">
                <a:tc>
                  <a:txBody>
                    <a:bodyPr/>
                    <a:lstStyle/>
                    <a:p>
                      <a:pPr marL="0" lvl="0" indent="0" algn="l" rtl="0">
                        <a:spcBef>
                          <a:spcPts val="0"/>
                        </a:spcBef>
                        <a:spcAft>
                          <a:spcPts val="0"/>
                        </a:spcAft>
                        <a:buNone/>
                      </a:pPr>
                      <a:r>
                        <a:rPr lang="en-US" sz="1100" b="1" dirty="0">
                          <a:latin typeface="Aptos Display" panose="020B0004020202020204" pitchFamily="34" charset="0"/>
                        </a:rPr>
                        <a:t>Provide a Practical Forecasting Tool</a:t>
                      </a:r>
                      <a:endParaRPr sz="1100" b="1" dirty="0">
                        <a:solidFill>
                          <a:schemeClr val="dk1"/>
                        </a:solidFill>
                        <a:latin typeface="Aptos Display" panose="020B0004020202020204" pitchFamily="34" charset="0"/>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5310">
                <a:tc>
                  <a:txBody>
                    <a:bodyPr/>
                    <a:lstStyle/>
                    <a:p>
                      <a:pPr marL="0" lvl="0" indent="0" algn="l" rtl="0">
                        <a:spcBef>
                          <a:spcPts val="0"/>
                        </a:spcBef>
                        <a:spcAft>
                          <a:spcPts val="0"/>
                        </a:spcAft>
                        <a:buNone/>
                      </a:pPr>
                      <a:endParaRPr sz="900" b="1" dirty="0">
                        <a:solidFill>
                          <a:schemeClr val="dk1"/>
                        </a:solidFill>
                        <a:latin typeface="Poppins"/>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90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3326">
                <a:tc>
                  <a:txBody>
                    <a:bodyPr/>
                    <a:lstStyle/>
                    <a:p>
                      <a:pPr marL="0" lvl="0" indent="0" algn="l" rtl="0">
                        <a:spcBef>
                          <a:spcPts val="0"/>
                        </a:spcBef>
                        <a:spcAft>
                          <a:spcPts val="0"/>
                        </a:spcAft>
                        <a:buNone/>
                      </a:pPr>
                      <a:endParaRPr sz="900" b="1" dirty="0">
                        <a:solidFill>
                          <a:schemeClr val="dk1"/>
                        </a:solidFill>
                        <a:latin typeface="Poppins"/>
                        <a:ea typeface="Poppins"/>
                        <a:cs typeface="Poppins"/>
                        <a:sym typeface="Poppins"/>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endParaRPr sz="900" dirty="0">
                        <a:solidFill>
                          <a:schemeClr val="dk1"/>
                        </a:solidFill>
                        <a:latin typeface="Poppins Medium"/>
                        <a:ea typeface="Poppins Medium"/>
                        <a:cs typeface="Poppins Medium"/>
                        <a:sym typeface="Poppins Medium"/>
                      </a:endParaRPr>
                    </a:p>
                  </a:txBody>
                  <a:tcPr marL="91425" marR="91425" marT="0" marB="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87" name="Google Shape;1587;p31"/>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1588" name="Google Shape;1588;p31"/>
          <p:cNvSpPr/>
          <p:nvPr/>
        </p:nvSpPr>
        <p:spPr>
          <a:xfrm>
            <a:off x="7490157" y="1111677"/>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2561723" y="2337996"/>
            <a:ext cx="4020300" cy="491968"/>
          </a:xfrm>
          <a:prstGeom prst="roundRect">
            <a:avLst>
              <a:gd name="adj" fmla="val 19468"/>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chemeClr val="dk1"/>
                </a:solidFill>
                <a:uFill>
                  <a:noFill/>
                </a:uFill>
                <a:latin typeface="Bowlby One SC"/>
                <a:ea typeface="Bowlby One SC"/>
                <a:cs typeface="Bowlby One SC"/>
                <a:sym typeface="Bowlby One SC"/>
              </a:rPr>
              <a:t>k</a:t>
            </a:r>
            <a:r>
              <a:rPr lang="es" sz="1000" dirty="0">
                <a:solidFill>
                  <a:schemeClr val="dk1"/>
                </a:solidFill>
                <a:uFill>
                  <a:noFill/>
                </a:uFill>
                <a:latin typeface="Bowlby One SC"/>
                <a:ea typeface="Bowlby One SC"/>
                <a:cs typeface="Bowlby One SC"/>
                <a:sym typeface="Bowlby One SC"/>
              </a:rPr>
              <a:t>ey Objectives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grpSp>
        <p:nvGrpSpPr>
          <p:cNvPr id="1698" name="Google Shape;1698;p36"/>
          <p:cNvGrpSpPr/>
          <p:nvPr/>
        </p:nvGrpSpPr>
        <p:grpSpPr>
          <a:xfrm>
            <a:off x="1805969" y="122764"/>
            <a:ext cx="5306936" cy="1198496"/>
            <a:chOff x="1979225" y="358525"/>
            <a:chExt cx="5186100" cy="1198496"/>
          </a:xfrm>
        </p:grpSpPr>
        <p:sp>
          <p:nvSpPr>
            <p:cNvPr id="1699" name="Google Shape;1699;p36"/>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6"/>
          <p:cNvSpPr txBox="1">
            <a:spLocks noGrp="1"/>
          </p:cNvSpPr>
          <p:nvPr>
            <p:ph type="ctrTitle"/>
          </p:nvPr>
        </p:nvSpPr>
        <p:spPr>
          <a:xfrm>
            <a:off x="2047145" y="272294"/>
            <a:ext cx="4891679"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 statement</a:t>
            </a:r>
            <a:endParaRPr dirty="0"/>
          </a:p>
        </p:txBody>
      </p:sp>
      <p:sp>
        <p:nvSpPr>
          <p:cNvPr id="1711" name="Google Shape;1711;p36"/>
          <p:cNvSpPr/>
          <p:nvPr/>
        </p:nvSpPr>
        <p:spPr>
          <a:xfrm>
            <a:off x="893519" y="1321260"/>
            <a:ext cx="7198930" cy="3279562"/>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Aptos Display" panose="020B0004020202020204" pitchFamily="34" charset="0"/>
              </a:rPr>
              <a:t>Accurate rainfall prediction is a complex but essential task that impacts various sectors, including agriculture, water resource management, disaster preparedness, and urban planning. Traditional methods of weather forecasting often struggle to predict rainfall with high precision, especially in regions with volatile weather patterns. This project aims to address this challenge by leveraging machine learning techniques to build a predictive model that can accurately forecast rainfall based on historical meteorological data. The objective is to create a reliable and efficient tool that can assist in better planning and decision-making, ultimately helping to mitigate the adverse effects of unpredictable rainfall.</a:t>
            </a:r>
            <a:endParaRPr sz="1600" b="1" dirty="0">
              <a:latin typeface="Aptos Display"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grpSp>
        <p:nvGrpSpPr>
          <p:cNvPr id="1850" name="Google Shape;1850;p38"/>
          <p:cNvGrpSpPr/>
          <p:nvPr/>
        </p:nvGrpSpPr>
        <p:grpSpPr>
          <a:xfrm>
            <a:off x="1876290" y="304800"/>
            <a:ext cx="5379965" cy="1252220"/>
            <a:chOff x="1979225" y="358525"/>
            <a:chExt cx="5186100" cy="1198496"/>
          </a:xfrm>
        </p:grpSpPr>
        <p:sp>
          <p:nvSpPr>
            <p:cNvPr id="1851" name="Google Shape;1851;p38"/>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8"/>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38"/>
          <p:cNvSpPr txBox="1">
            <a:spLocks noGrp="1"/>
          </p:cNvSpPr>
          <p:nvPr>
            <p:ph type="ctrTitle"/>
          </p:nvPr>
        </p:nvSpPr>
        <p:spPr>
          <a:xfrm>
            <a:off x="2367688" y="355444"/>
            <a:ext cx="4296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a:t>
            </a:r>
            <a:r>
              <a:rPr lang="es" dirty="0"/>
              <a:t>rocess </a:t>
            </a:r>
            <a:endParaRPr dirty="0"/>
          </a:p>
        </p:txBody>
      </p:sp>
      <p:sp>
        <p:nvSpPr>
          <p:cNvPr id="3" name="Google Shape;1711;p36">
            <a:extLst>
              <a:ext uri="{FF2B5EF4-FFF2-40B4-BE49-F238E27FC236}">
                <a16:creationId xmlns:a16="http://schemas.microsoft.com/office/drawing/2014/main" id="{1F2F7A92-17C9-DB8A-1026-63E73CC91E0A}"/>
              </a:ext>
            </a:extLst>
          </p:cNvPr>
          <p:cNvSpPr/>
          <p:nvPr/>
        </p:nvSpPr>
        <p:spPr>
          <a:xfrm>
            <a:off x="723625" y="1229602"/>
            <a:ext cx="7696748" cy="3348975"/>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285750" indent="-285750" algn="just">
              <a:lnSpc>
                <a:spcPct val="150000"/>
              </a:lnSpc>
              <a:buFont typeface="Arial" panose="020B0604020202020204" pitchFamily="34" charset="0"/>
              <a:buChar char="•"/>
            </a:pPr>
            <a:r>
              <a:rPr lang="en-IN" b="1" dirty="0"/>
              <a:t>Data Collection</a:t>
            </a:r>
            <a:r>
              <a:rPr lang="en-IN" dirty="0"/>
              <a:t>: </a:t>
            </a:r>
            <a:r>
              <a:rPr lang="en-US" dirty="0"/>
              <a:t>Obtain the dataset from Kaggle, which includes various meteorological features and rainfall data.</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     Data Preprocessing</a:t>
            </a:r>
            <a:r>
              <a:rPr lang="en-IN" dirty="0"/>
              <a:t>: </a:t>
            </a:r>
            <a:r>
              <a:rPr kumimoji="0" lang="en-US" altLang="en-US" sz="1400" b="0" i="0" u="none" strike="noStrike" cap="none" normalizeH="0" baseline="0" dirty="0">
                <a:ln>
                  <a:noFill/>
                </a:ln>
                <a:solidFill>
                  <a:schemeClr val="tx1"/>
                </a:solidFill>
                <a:effectLst/>
                <a:latin typeface="Arial" panose="020B0604020202020204" pitchFamily="34" charset="0"/>
              </a:rPr>
              <a:t>Handle missing values, outliers, and inconsistent data.</a:t>
            </a:r>
          </a:p>
          <a:p>
            <a:pPr eaLnBrk="0" fontAlgn="base" hangingPunct="0">
              <a:spcBef>
                <a:spcPct val="0"/>
              </a:spcBef>
              <a:spcAft>
                <a:spcPct val="0"/>
              </a:spcAft>
              <a:buClrTx/>
            </a:pP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Normalize or standardize the data as required.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Split </a:t>
            </a:r>
            <a:r>
              <a:rPr lang="en-US" altLang="en-US" dirty="0">
                <a:solidFill>
                  <a:schemeClr val="tx1"/>
                </a:solidFill>
                <a:latin typeface="Arial" panose="020B0604020202020204" pitchFamily="34" charset="0"/>
              </a:rPr>
              <a:t>the dat</a:t>
            </a:r>
            <a:r>
              <a:rPr kumimoji="0" lang="en-US" altLang="en-US" sz="1400" b="0" i="0" u="none" strike="noStrike" cap="none" normalizeH="0" baseline="0" dirty="0">
                <a:ln>
                  <a:noFill/>
                </a:ln>
                <a:solidFill>
                  <a:schemeClr val="tx1"/>
                </a:solidFill>
                <a:effectLst/>
                <a:latin typeface="Arial" panose="020B0604020202020204" pitchFamily="34" charset="0"/>
              </a:rPr>
              <a:t>a into training and testing sets.</a:t>
            </a:r>
          </a:p>
          <a:p>
            <a:pPr eaLnBrk="0" fontAlgn="base" hangingPunct="0">
              <a:spcBef>
                <a:spcPct val="0"/>
              </a:spcBef>
              <a:spcAft>
                <a:spcPct val="0"/>
              </a:spcAft>
              <a:buClrTx/>
              <a:buFontTx/>
              <a:buChar char="•"/>
            </a:pPr>
            <a:r>
              <a:rPr lang="en-IN" b="1" dirty="0"/>
              <a:t>    Exploratory Data Analysis (EDA)</a:t>
            </a:r>
            <a:r>
              <a:rPr lang="en-IN" dirty="0"/>
              <a:t>:</a:t>
            </a:r>
            <a:r>
              <a:rPr lang="en-US"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Visualize the data to understand relationships between features. Identify trends, correlations, and patterns that may influence rainfall.</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   Feature Selection</a:t>
            </a:r>
            <a:r>
              <a:rPr lang="en-IN" dirty="0"/>
              <a:t>:   </a:t>
            </a:r>
            <a:r>
              <a:rPr lang="en-US" dirty="0"/>
              <a:t>Select relevant features that have the most impact on rainfall prediction.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algn="just">
              <a:lnSpc>
                <a:spcPct val="150000"/>
              </a:lnSpc>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grpSp>
        <p:nvGrpSpPr>
          <p:cNvPr id="1916" name="Google Shape;1916;p39"/>
          <p:cNvGrpSpPr/>
          <p:nvPr/>
        </p:nvGrpSpPr>
        <p:grpSpPr>
          <a:xfrm>
            <a:off x="1918839" y="358524"/>
            <a:ext cx="5306936" cy="1198496"/>
            <a:chOff x="1979225" y="358525"/>
            <a:chExt cx="5186100" cy="1198496"/>
          </a:xfrm>
        </p:grpSpPr>
        <p:sp>
          <p:nvSpPr>
            <p:cNvPr id="1917" name="Google Shape;1917;p39"/>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1" name="Google Shape;1921;p39"/>
          <p:cNvSpPr/>
          <p:nvPr/>
        </p:nvSpPr>
        <p:spPr>
          <a:xfrm>
            <a:off x="730204" y="1470370"/>
            <a:ext cx="7683592" cy="3062488"/>
          </a:xfrm>
          <a:prstGeom prst="roundRect">
            <a:avLst>
              <a:gd name="adj" fmla="val 1180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IN" b="1" dirty="0"/>
              <a:t>Model Development</a:t>
            </a:r>
            <a:r>
              <a:rPr lang="en-IN" dirty="0"/>
              <a:t>: </a:t>
            </a:r>
            <a:r>
              <a:rPr lang="en-US" dirty="0"/>
              <a:t>Choose appropriate machine learning algorithms (e.g., Linear Regression, Random Forest, or Neural Networks). Train the model using the training data.</a:t>
            </a:r>
          </a:p>
          <a:p>
            <a:pPr marL="285750" lvl="0" indent="-285750" algn="just" rtl="0">
              <a:spcBef>
                <a:spcPts val="0"/>
              </a:spcBef>
              <a:spcAft>
                <a:spcPts val="0"/>
              </a:spcAft>
              <a:buFont typeface="Arial" panose="020B0604020202020204" pitchFamily="34" charset="0"/>
              <a:buChar char="•"/>
            </a:pPr>
            <a:r>
              <a:rPr lang="en-IN" b="1" dirty="0"/>
              <a:t>Prediction and Deployment</a:t>
            </a:r>
            <a:r>
              <a:rPr lang="en-IN" dirty="0"/>
              <a:t>:</a:t>
            </a:r>
            <a:r>
              <a:rPr lang="en-US" dirty="0"/>
              <a:t> Use the trained model to make rainfall predictions on new data.</a:t>
            </a:r>
            <a:endParaRPr dirty="0"/>
          </a:p>
        </p:txBody>
      </p:sp>
      <p:sp>
        <p:nvSpPr>
          <p:cNvPr id="1925" name="Google Shape;1925;p39"/>
          <p:cNvSpPr txBox="1">
            <a:spLocks noGrp="1"/>
          </p:cNvSpPr>
          <p:nvPr>
            <p:ph type="ctrTitle"/>
          </p:nvPr>
        </p:nvSpPr>
        <p:spPr>
          <a:xfrm>
            <a:off x="3012150" y="445175"/>
            <a:ext cx="31197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Process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3"/>
          <p:cNvSpPr/>
          <p:nvPr/>
        </p:nvSpPr>
        <p:spPr>
          <a:xfrm>
            <a:off x="723626" y="1494871"/>
            <a:ext cx="8196708" cy="3652421"/>
          </a:xfrm>
          <a:prstGeom prst="roundRect">
            <a:avLst>
              <a:gd name="adj" fmla="val 11204"/>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t>Here is an flowchart of the whole process </a:t>
            </a:r>
          </a:p>
          <a:p>
            <a:pPr marL="0" lvl="0" indent="0" algn="r" rtl="0">
              <a:spcBef>
                <a:spcPts val="0"/>
              </a:spcBef>
              <a:spcAft>
                <a:spcPts val="0"/>
              </a:spcAft>
              <a:buNone/>
            </a:pPr>
            <a:r>
              <a:rPr lang="en-IN" dirty="0"/>
              <a:t>of the project.</a:t>
            </a:r>
            <a:endParaRPr dirty="0"/>
          </a:p>
        </p:txBody>
      </p:sp>
      <p:grpSp>
        <p:nvGrpSpPr>
          <p:cNvPr id="1617" name="Google Shape;1617;p33"/>
          <p:cNvGrpSpPr/>
          <p:nvPr/>
        </p:nvGrpSpPr>
        <p:grpSpPr>
          <a:xfrm>
            <a:off x="1918839" y="358524"/>
            <a:ext cx="5306936" cy="1198496"/>
            <a:chOff x="1979225" y="358525"/>
            <a:chExt cx="5186100" cy="1198496"/>
          </a:xfrm>
        </p:grpSpPr>
        <p:sp>
          <p:nvSpPr>
            <p:cNvPr id="1618" name="Google Shape;1618;p33"/>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0" name="Google Shape;1620;p33"/>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System Architecture</a:t>
            </a:r>
            <a:endParaRPr dirty="0"/>
          </a:p>
        </p:txBody>
      </p:sp>
      <p:sp>
        <p:nvSpPr>
          <p:cNvPr id="1633" name="Google Shape;1633;p33"/>
          <p:cNvSpPr/>
          <p:nvPr/>
        </p:nvSpPr>
        <p:spPr>
          <a:xfrm>
            <a:off x="8214088" y="1020909"/>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1056913" y="404108"/>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object 8">
            <a:extLst>
              <a:ext uri="{FF2B5EF4-FFF2-40B4-BE49-F238E27FC236}">
                <a16:creationId xmlns:a16="http://schemas.microsoft.com/office/drawing/2014/main" id="{3606F9E2-93B4-E505-251B-57C90B9AE50E}"/>
              </a:ext>
            </a:extLst>
          </p:cNvPr>
          <p:cNvPicPr/>
          <p:nvPr/>
        </p:nvPicPr>
        <p:blipFill>
          <a:blip r:embed="rId3" cstate="print"/>
          <a:stretch>
            <a:fillRect/>
          </a:stretch>
        </p:blipFill>
        <p:spPr>
          <a:xfrm>
            <a:off x="795989" y="1408224"/>
            <a:ext cx="4604892" cy="37352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grpSp>
        <p:nvGrpSpPr>
          <p:cNvPr id="1770" name="Google Shape;1770;p37"/>
          <p:cNvGrpSpPr/>
          <p:nvPr/>
        </p:nvGrpSpPr>
        <p:grpSpPr>
          <a:xfrm>
            <a:off x="1918839" y="358524"/>
            <a:ext cx="5306936" cy="1198496"/>
            <a:chOff x="1979225" y="358525"/>
            <a:chExt cx="5186100" cy="1198496"/>
          </a:xfrm>
        </p:grpSpPr>
        <p:sp>
          <p:nvSpPr>
            <p:cNvPr id="1771" name="Google Shape;1771;p37"/>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a:t>
            </a:r>
            <a:endParaRPr dirty="0"/>
          </a:p>
        </p:txBody>
      </p:sp>
      <p:sp>
        <p:nvSpPr>
          <p:cNvPr id="1774" name="Google Shape;1774;p37"/>
          <p:cNvSpPr/>
          <p:nvPr/>
        </p:nvSpPr>
        <p:spPr>
          <a:xfrm>
            <a:off x="703892" y="1144646"/>
            <a:ext cx="7690168" cy="3427354"/>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US" sz="1600" b="1" dirty="0">
                <a:latin typeface="Aptos Display" panose="020B0004020202020204" pitchFamily="34" charset="0"/>
              </a:rPr>
              <a:t>In this project, we successfully developed a machine learning model for rainfall prediction using a comprehensive dataset from Kaggle. By applying rigorous data preprocessing, feature selection, and model optimization techniques, we were able to achieve a high level of accuracy in our predictions. The model not only identifies key meteorological factors influencing rainfall but also serves as a practical tool for various applications, including agriculture, water management, and disaster preparedness</a:t>
            </a:r>
            <a:r>
              <a:rPr lang="en-US" dirty="0"/>
              <a:t>.</a:t>
            </a:r>
            <a:endParaRPr dirty="0"/>
          </a:p>
        </p:txBody>
      </p:sp>
      <p:grpSp>
        <p:nvGrpSpPr>
          <p:cNvPr id="1793" name="Google Shape;1793;p37"/>
          <p:cNvGrpSpPr/>
          <p:nvPr/>
        </p:nvGrpSpPr>
        <p:grpSpPr>
          <a:xfrm rot="711019">
            <a:off x="537006" y="416849"/>
            <a:ext cx="427095" cy="390487"/>
            <a:chOff x="3475427" y="3870171"/>
            <a:chExt cx="296807" cy="271366"/>
          </a:xfrm>
        </p:grpSpPr>
        <p:sp>
          <p:nvSpPr>
            <p:cNvPr id="1794" name="Google Shape;1794;p37"/>
            <p:cNvSpPr/>
            <p:nvPr/>
          </p:nvSpPr>
          <p:spPr>
            <a:xfrm>
              <a:off x="3531870" y="4030613"/>
              <a:ext cx="54999" cy="106670"/>
            </a:xfrm>
            <a:custGeom>
              <a:avLst/>
              <a:gdLst/>
              <a:ahLst/>
              <a:cxnLst/>
              <a:rect l="l" t="t" r="r" b="b"/>
              <a:pathLst>
                <a:path w="2017" h="3912" extrusionOk="0">
                  <a:moveTo>
                    <a:pt x="1533" y="0"/>
                  </a:moveTo>
                  <a:cubicBezTo>
                    <a:pt x="1350" y="0"/>
                    <a:pt x="1181" y="106"/>
                    <a:pt x="1124" y="290"/>
                  </a:cubicBezTo>
                  <a:lnTo>
                    <a:pt x="71" y="3323"/>
                  </a:lnTo>
                  <a:cubicBezTo>
                    <a:pt x="0" y="3555"/>
                    <a:pt x="107" y="3805"/>
                    <a:pt x="339" y="3876"/>
                  </a:cubicBezTo>
                  <a:cubicBezTo>
                    <a:pt x="393" y="3894"/>
                    <a:pt x="428" y="3912"/>
                    <a:pt x="482" y="3912"/>
                  </a:cubicBezTo>
                  <a:cubicBezTo>
                    <a:pt x="660" y="3912"/>
                    <a:pt x="821" y="3787"/>
                    <a:pt x="892" y="3608"/>
                  </a:cubicBezTo>
                  <a:lnTo>
                    <a:pt x="1945" y="575"/>
                  </a:lnTo>
                  <a:cubicBezTo>
                    <a:pt x="2016" y="343"/>
                    <a:pt x="1891" y="93"/>
                    <a:pt x="1677" y="22"/>
                  </a:cubicBezTo>
                  <a:cubicBezTo>
                    <a:pt x="1629" y="7"/>
                    <a:pt x="1581" y="0"/>
                    <a:pt x="1533" y="0"/>
                  </a:cubicBezTo>
                  <a:close/>
                </a:path>
              </a:pathLst>
            </a:custGeom>
            <a:solidFill>
              <a:srgbClr val="B5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3638405" y="4030613"/>
              <a:ext cx="55489" cy="106670"/>
            </a:xfrm>
            <a:custGeom>
              <a:avLst/>
              <a:gdLst/>
              <a:ahLst/>
              <a:cxnLst/>
              <a:rect l="l" t="t" r="r" b="b"/>
              <a:pathLst>
                <a:path w="2035" h="3912" extrusionOk="0">
                  <a:moveTo>
                    <a:pt x="493" y="0"/>
                  </a:moveTo>
                  <a:cubicBezTo>
                    <a:pt x="447" y="0"/>
                    <a:pt x="402" y="7"/>
                    <a:pt x="358" y="22"/>
                  </a:cubicBezTo>
                  <a:cubicBezTo>
                    <a:pt x="126" y="93"/>
                    <a:pt x="1" y="343"/>
                    <a:pt x="90" y="575"/>
                  </a:cubicBezTo>
                  <a:lnTo>
                    <a:pt x="1143" y="3608"/>
                  </a:lnTo>
                  <a:cubicBezTo>
                    <a:pt x="1196" y="3787"/>
                    <a:pt x="1357" y="3912"/>
                    <a:pt x="1535" y="3912"/>
                  </a:cubicBezTo>
                  <a:cubicBezTo>
                    <a:pt x="1589" y="3912"/>
                    <a:pt x="1642" y="3894"/>
                    <a:pt x="1678" y="3876"/>
                  </a:cubicBezTo>
                  <a:cubicBezTo>
                    <a:pt x="1910" y="3805"/>
                    <a:pt x="2035" y="3555"/>
                    <a:pt x="1946" y="3323"/>
                  </a:cubicBezTo>
                  <a:lnTo>
                    <a:pt x="893" y="290"/>
                  </a:lnTo>
                  <a:cubicBezTo>
                    <a:pt x="836" y="106"/>
                    <a:pt x="667" y="0"/>
                    <a:pt x="493" y="0"/>
                  </a:cubicBezTo>
                  <a:close/>
                </a:path>
              </a:pathLst>
            </a:custGeom>
            <a:solidFill>
              <a:srgbClr val="B5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7"/>
            <p:cNvSpPr/>
            <p:nvPr/>
          </p:nvSpPr>
          <p:spPr>
            <a:xfrm>
              <a:off x="3479326" y="3874043"/>
              <a:ext cx="266622" cy="185883"/>
            </a:xfrm>
            <a:custGeom>
              <a:avLst/>
              <a:gdLst/>
              <a:ahLst/>
              <a:cxnLst/>
              <a:rect l="l" t="t" r="r" b="b"/>
              <a:pathLst>
                <a:path w="9778" h="6817" extrusionOk="0">
                  <a:moveTo>
                    <a:pt x="571" y="1"/>
                  </a:moveTo>
                  <a:cubicBezTo>
                    <a:pt x="250" y="1"/>
                    <a:pt x="0" y="268"/>
                    <a:pt x="0" y="572"/>
                  </a:cubicBezTo>
                  <a:lnTo>
                    <a:pt x="0" y="6246"/>
                  </a:lnTo>
                  <a:cubicBezTo>
                    <a:pt x="0" y="6567"/>
                    <a:pt x="250" y="6817"/>
                    <a:pt x="571" y="6817"/>
                  </a:cubicBezTo>
                  <a:lnTo>
                    <a:pt x="9207" y="6817"/>
                  </a:lnTo>
                  <a:cubicBezTo>
                    <a:pt x="9528" y="6817"/>
                    <a:pt x="9778" y="6567"/>
                    <a:pt x="9778" y="6246"/>
                  </a:cubicBezTo>
                  <a:lnTo>
                    <a:pt x="9778" y="572"/>
                  </a:lnTo>
                  <a:cubicBezTo>
                    <a:pt x="9778" y="268"/>
                    <a:pt x="9528" y="1"/>
                    <a:pt x="9207" y="1"/>
                  </a:cubicBezTo>
                  <a:close/>
                </a:path>
              </a:pathLst>
            </a:custGeom>
            <a:solidFill>
              <a:srgbClr val="FC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7"/>
            <p:cNvSpPr/>
            <p:nvPr/>
          </p:nvSpPr>
          <p:spPr>
            <a:xfrm>
              <a:off x="3479326" y="3972342"/>
              <a:ext cx="160578" cy="87583"/>
            </a:xfrm>
            <a:custGeom>
              <a:avLst/>
              <a:gdLst/>
              <a:ahLst/>
              <a:cxnLst/>
              <a:rect l="l" t="t" r="r" b="b"/>
              <a:pathLst>
                <a:path w="5889" h="3212" extrusionOk="0">
                  <a:moveTo>
                    <a:pt x="0" y="0"/>
                  </a:moveTo>
                  <a:lnTo>
                    <a:pt x="0" y="2641"/>
                  </a:lnTo>
                  <a:cubicBezTo>
                    <a:pt x="0" y="2962"/>
                    <a:pt x="250" y="3212"/>
                    <a:pt x="571" y="3212"/>
                  </a:cubicBezTo>
                  <a:lnTo>
                    <a:pt x="5888" y="3212"/>
                  </a:lnTo>
                  <a:lnTo>
                    <a:pt x="5888" y="1338"/>
                  </a:lnTo>
                  <a:cubicBezTo>
                    <a:pt x="5888" y="1338"/>
                    <a:pt x="3497" y="0"/>
                    <a:pt x="0" y="0"/>
                  </a:cubicBezTo>
                  <a:close/>
                </a:path>
              </a:pathLst>
            </a:custGeom>
            <a:solidFill>
              <a:srgbClr val="C9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3479326" y="3984504"/>
              <a:ext cx="266622" cy="75422"/>
            </a:xfrm>
            <a:custGeom>
              <a:avLst/>
              <a:gdLst/>
              <a:ahLst/>
              <a:cxnLst/>
              <a:rect l="l" t="t" r="r" b="b"/>
              <a:pathLst>
                <a:path w="9778" h="2766" extrusionOk="0">
                  <a:moveTo>
                    <a:pt x="6852" y="0"/>
                  </a:moveTo>
                  <a:cubicBezTo>
                    <a:pt x="3979" y="0"/>
                    <a:pt x="4532" y="1463"/>
                    <a:pt x="0" y="1642"/>
                  </a:cubicBezTo>
                  <a:lnTo>
                    <a:pt x="0" y="2195"/>
                  </a:lnTo>
                  <a:cubicBezTo>
                    <a:pt x="0" y="2516"/>
                    <a:pt x="250" y="2766"/>
                    <a:pt x="571" y="2766"/>
                  </a:cubicBezTo>
                  <a:lnTo>
                    <a:pt x="9207" y="2766"/>
                  </a:lnTo>
                  <a:cubicBezTo>
                    <a:pt x="9528" y="2766"/>
                    <a:pt x="9778" y="2516"/>
                    <a:pt x="9778" y="2195"/>
                  </a:cubicBezTo>
                  <a:lnTo>
                    <a:pt x="9778" y="892"/>
                  </a:lnTo>
                  <a:cubicBezTo>
                    <a:pt x="9171" y="464"/>
                    <a:pt x="8208" y="0"/>
                    <a:pt x="6852" y="0"/>
                  </a:cubicBezTo>
                  <a:close/>
                </a:path>
              </a:pathLst>
            </a:custGeom>
            <a:solidFill>
              <a:srgbClr val="D2F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3692422" y="3874043"/>
              <a:ext cx="53526" cy="185883"/>
            </a:xfrm>
            <a:custGeom>
              <a:avLst/>
              <a:gdLst/>
              <a:ahLst/>
              <a:cxnLst/>
              <a:rect l="l" t="t" r="r" b="b"/>
              <a:pathLst>
                <a:path w="1963" h="6817" extrusionOk="0">
                  <a:moveTo>
                    <a:pt x="0" y="1"/>
                  </a:moveTo>
                  <a:cubicBezTo>
                    <a:pt x="304" y="1"/>
                    <a:pt x="571" y="268"/>
                    <a:pt x="571" y="572"/>
                  </a:cubicBezTo>
                  <a:lnTo>
                    <a:pt x="571" y="6246"/>
                  </a:lnTo>
                  <a:cubicBezTo>
                    <a:pt x="571" y="6567"/>
                    <a:pt x="304" y="6817"/>
                    <a:pt x="0" y="6817"/>
                  </a:cubicBezTo>
                  <a:lnTo>
                    <a:pt x="1392" y="6817"/>
                  </a:lnTo>
                  <a:cubicBezTo>
                    <a:pt x="1713" y="6817"/>
                    <a:pt x="1963" y="6567"/>
                    <a:pt x="1963" y="6246"/>
                  </a:cubicBezTo>
                  <a:lnTo>
                    <a:pt x="1963" y="572"/>
                  </a:lnTo>
                  <a:cubicBezTo>
                    <a:pt x="1963" y="268"/>
                    <a:pt x="1713" y="1"/>
                    <a:pt x="1392"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7"/>
            <p:cNvSpPr/>
            <p:nvPr/>
          </p:nvSpPr>
          <p:spPr>
            <a:xfrm>
              <a:off x="3614082" y="4029495"/>
              <a:ext cx="62797" cy="45319"/>
            </a:xfrm>
            <a:custGeom>
              <a:avLst/>
              <a:gdLst/>
              <a:ahLst/>
              <a:cxnLst/>
              <a:rect l="l" t="t" r="r" b="b"/>
              <a:pathLst>
                <a:path w="2303" h="1662" extrusionOk="0">
                  <a:moveTo>
                    <a:pt x="1472" y="1"/>
                  </a:moveTo>
                  <a:cubicBezTo>
                    <a:pt x="1321" y="1"/>
                    <a:pt x="1150" y="29"/>
                    <a:pt x="982" y="116"/>
                  </a:cubicBezTo>
                  <a:cubicBezTo>
                    <a:pt x="839" y="206"/>
                    <a:pt x="732" y="348"/>
                    <a:pt x="714" y="527"/>
                  </a:cubicBezTo>
                  <a:cubicBezTo>
                    <a:pt x="679" y="705"/>
                    <a:pt x="679" y="884"/>
                    <a:pt x="411" y="973"/>
                  </a:cubicBezTo>
                  <a:cubicBezTo>
                    <a:pt x="348" y="994"/>
                    <a:pt x="273" y="1002"/>
                    <a:pt x="204" y="1002"/>
                  </a:cubicBezTo>
                  <a:cubicBezTo>
                    <a:pt x="155" y="1002"/>
                    <a:pt x="109" y="998"/>
                    <a:pt x="72" y="991"/>
                  </a:cubicBezTo>
                  <a:cubicBezTo>
                    <a:pt x="36" y="991"/>
                    <a:pt x="1" y="1044"/>
                    <a:pt x="18" y="1080"/>
                  </a:cubicBezTo>
                  <a:cubicBezTo>
                    <a:pt x="108" y="1205"/>
                    <a:pt x="286" y="1437"/>
                    <a:pt x="536" y="1562"/>
                  </a:cubicBezTo>
                  <a:cubicBezTo>
                    <a:pt x="681" y="1628"/>
                    <a:pt x="838" y="1662"/>
                    <a:pt x="995" y="1662"/>
                  </a:cubicBezTo>
                  <a:cubicBezTo>
                    <a:pt x="1264" y="1662"/>
                    <a:pt x="1535" y="1562"/>
                    <a:pt x="1749" y="1348"/>
                  </a:cubicBezTo>
                  <a:cubicBezTo>
                    <a:pt x="2302" y="795"/>
                    <a:pt x="1963" y="99"/>
                    <a:pt x="1963" y="99"/>
                  </a:cubicBezTo>
                  <a:cubicBezTo>
                    <a:pt x="1963" y="99"/>
                    <a:pt x="1752" y="1"/>
                    <a:pt x="1472"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7"/>
            <p:cNvSpPr/>
            <p:nvPr/>
          </p:nvSpPr>
          <p:spPr>
            <a:xfrm>
              <a:off x="3655910" y="3933568"/>
              <a:ext cx="111442" cy="109861"/>
            </a:xfrm>
            <a:custGeom>
              <a:avLst/>
              <a:gdLst/>
              <a:ahLst/>
              <a:cxnLst/>
              <a:rect l="l" t="t" r="r" b="b"/>
              <a:pathLst>
                <a:path w="4087" h="4029" extrusionOk="0">
                  <a:moveTo>
                    <a:pt x="3655" y="0"/>
                  </a:moveTo>
                  <a:cubicBezTo>
                    <a:pt x="3568" y="0"/>
                    <a:pt x="3481" y="28"/>
                    <a:pt x="3409" y="84"/>
                  </a:cubicBezTo>
                  <a:lnTo>
                    <a:pt x="1018" y="2136"/>
                  </a:lnTo>
                  <a:cubicBezTo>
                    <a:pt x="697" y="2403"/>
                    <a:pt x="411" y="2742"/>
                    <a:pt x="215" y="3117"/>
                  </a:cubicBezTo>
                  <a:lnTo>
                    <a:pt x="37" y="3456"/>
                  </a:lnTo>
                  <a:cubicBezTo>
                    <a:pt x="1" y="3510"/>
                    <a:pt x="19" y="3581"/>
                    <a:pt x="72" y="3634"/>
                  </a:cubicBezTo>
                  <a:lnTo>
                    <a:pt x="411" y="3991"/>
                  </a:lnTo>
                  <a:cubicBezTo>
                    <a:pt x="444" y="4013"/>
                    <a:pt x="484" y="4029"/>
                    <a:pt x="527" y="4029"/>
                  </a:cubicBezTo>
                  <a:cubicBezTo>
                    <a:pt x="553" y="4029"/>
                    <a:pt x="580" y="4023"/>
                    <a:pt x="608" y="4009"/>
                  </a:cubicBezTo>
                  <a:lnTo>
                    <a:pt x="929" y="3849"/>
                  </a:lnTo>
                  <a:cubicBezTo>
                    <a:pt x="1304" y="3634"/>
                    <a:pt x="1643" y="3367"/>
                    <a:pt x="1928" y="3028"/>
                  </a:cubicBezTo>
                  <a:lnTo>
                    <a:pt x="3962" y="655"/>
                  </a:lnTo>
                  <a:cubicBezTo>
                    <a:pt x="4087" y="494"/>
                    <a:pt x="4087" y="262"/>
                    <a:pt x="3944" y="119"/>
                  </a:cubicBezTo>
                  <a:cubicBezTo>
                    <a:pt x="3866" y="41"/>
                    <a:pt x="3760" y="0"/>
                    <a:pt x="3655"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3655910" y="4001519"/>
              <a:ext cx="42865" cy="41910"/>
            </a:xfrm>
            <a:custGeom>
              <a:avLst/>
              <a:gdLst/>
              <a:ahLst/>
              <a:cxnLst/>
              <a:rect l="l" t="t" r="r" b="b"/>
              <a:pathLst>
                <a:path w="1572" h="1537" extrusionOk="0">
                  <a:moveTo>
                    <a:pt x="661" y="1"/>
                  </a:moveTo>
                  <a:cubicBezTo>
                    <a:pt x="483" y="197"/>
                    <a:pt x="340" y="411"/>
                    <a:pt x="215" y="625"/>
                  </a:cubicBezTo>
                  <a:lnTo>
                    <a:pt x="37" y="964"/>
                  </a:lnTo>
                  <a:cubicBezTo>
                    <a:pt x="1" y="1018"/>
                    <a:pt x="19" y="1089"/>
                    <a:pt x="72" y="1142"/>
                  </a:cubicBezTo>
                  <a:lnTo>
                    <a:pt x="411" y="1499"/>
                  </a:lnTo>
                  <a:cubicBezTo>
                    <a:pt x="444" y="1521"/>
                    <a:pt x="484" y="1537"/>
                    <a:pt x="527" y="1537"/>
                  </a:cubicBezTo>
                  <a:cubicBezTo>
                    <a:pt x="553" y="1537"/>
                    <a:pt x="580" y="1531"/>
                    <a:pt x="608" y="1517"/>
                  </a:cubicBezTo>
                  <a:lnTo>
                    <a:pt x="929" y="1357"/>
                  </a:lnTo>
                  <a:cubicBezTo>
                    <a:pt x="1161" y="1232"/>
                    <a:pt x="1375" y="1071"/>
                    <a:pt x="1571" y="911"/>
                  </a:cubicBezTo>
                  <a:lnTo>
                    <a:pt x="661" y="1"/>
                  </a:ln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3664200" y="3906655"/>
              <a:ext cx="36020" cy="36020"/>
            </a:xfrm>
            <a:custGeom>
              <a:avLst/>
              <a:gdLst/>
              <a:ahLst/>
              <a:cxnLst/>
              <a:rect l="l" t="t" r="r" b="b"/>
              <a:pathLst>
                <a:path w="1321" h="1321" extrusionOk="0">
                  <a:moveTo>
                    <a:pt x="660" y="0"/>
                  </a:moveTo>
                  <a:cubicBezTo>
                    <a:pt x="286" y="0"/>
                    <a:pt x="0" y="304"/>
                    <a:pt x="0" y="660"/>
                  </a:cubicBezTo>
                  <a:cubicBezTo>
                    <a:pt x="0" y="1035"/>
                    <a:pt x="286" y="1321"/>
                    <a:pt x="660" y="1321"/>
                  </a:cubicBezTo>
                  <a:cubicBezTo>
                    <a:pt x="1017" y="1321"/>
                    <a:pt x="1321" y="1035"/>
                    <a:pt x="1321" y="660"/>
                  </a:cubicBezTo>
                  <a:cubicBezTo>
                    <a:pt x="1321" y="304"/>
                    <a:pt x="1017" y="0"/>
                    <a:pt x="660" y="0"/>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7"/>
            <p:cNvSpPr/>
            <p:nvPr/>
          </p:nvSpPr>
          <p:spPr>
            <a:xfrm>
              <a:off x="3614082" y="4046592"/>
              <a:ext cx="47718" cy="28222"/>
            </a:xfrm>
            <a:custGeom>
              <a:avLst/>
              <a:gdLst/>
              <a:ahLst/>
              <a:cxnLst/>
              <a:rect l="l" t="t" r="r" b="b"/>
              <a:pathLst>
                <a:path w="1750" h="1035" extrusionOk="0">
                  <a:moveTo>
                    <a:pt x="889" y="0"/>
                  </a:moveTo>
                  <a:cubicBezTo>
                    <a:pt x="778" y="0"/>
                    <a:pt x="679" y="60"/>
                    <a:pt x="679" y="60"/>
                  </a:cubicBezTo>
                  <a:cubicBezTo>
                    <a:pt x="661" y="185"/>
                    <a:pt x="607" y="292"/>
                    <a:pt x="411" y="346"/>
                  </a:cubicBezTo>
                  <a:cubicBezTo>
                    <a:pt x="348" y="367"/>
                    <a:pt x="273" y="375"/>
                    <a:pt x="204" y="375"/>
                  </a:cubicBezTo>
                  <a:cubicBezTo>
                    <a:pt x="155" y="375"/>
                    <a:pt x="109" y="371"/>
                    <a:pt x="72" y="364"/>
                  </a:cubicBezTo>
                  <a:cubicBezTo>
                    <a:pt x="36" y="364"/>
                    <a:pt x="1" y="417"/>
                    <a:pt x="18" y="453"/>
                  </a:cubicBezTo>
                  <a:cubicBezTo>
                    <a:pt x="108" y="578"/>
                    <a:pt x="286" y="810"/>
                    <a:pt x="536" y="935"/>
                  </a:cubicBezTo>
                  <a:cubicBezTo>
                    <a:pt x="681" y="1001"/>
                    <a:pt x="838" y="1035"/>
                    <a:pt x="995" y="1035"/>
                  </a:cubicBezTo>
                  <a:cubicBezTo>
                    <a:pt x="1264" y="1035"/>
                    <a:pt x="1535" y="935"/>
                    <a:pt x="1749" y="721"/>
                  </a:cubicBezTo>
                  <a:lnTo>
                    <a:pt x="1749" y="721"/>
                  </a:lnTo>
                  <a:cubicBezTo>
                    <a:pt x="1749" y="721"/>
                    <a:pt x="1696" y="734"/>
                    <a:pt x="1622" y="734"/>
                  </a:cubicBezTo>
                  <a:cubicBezTo>
                    <a:pt x="1469" y="734"/>
                    <a:pt x="1226" y="677"/>
                    <a:pt x="1178" y="328"/>
                  </a:cubicBezTo>
                  <a:cubicBezTo>
                    <a:pt x="1133" y="65"/>
                    <a:pt x="1004" y="0"/>
                    <a:pt x="889" y="0"/>
                  </a:cubicBez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7"/>
            <p:cNvSpPr/>
            <p:nvPr/>
          </p:nvSpPr>
          <p:spPr>
            <a:xfrm>
              <a:off x="3707991" y="3933568"/>
              <a:ext cx="59361" cy="82566"/>
            </a:xfrm>
            <a:custGeom>
              <a:avLst/>
              <a:gdLst/>
              <a:ahLst/>
              <a:cxnLst/>
              <a:rect l="l" t="t" r="r" b="b"/>
              <a:pathLst>
                <a:path w="2177" h="3028" extrusionOk="0">
                  <a:moveTo>
                    <a:pt x="1727" y="0"/>
                  </a:moveTo>
                  <a:cubicBezTo>
                    <a:pt x="1640" y="0"/>
                    <a:pt x="1553" y="28"/>
                    <a:pt x="1481" y="84"/>
                  </a:cubicBezTo>
                  <a:lnTo>
                    <a:pt x="0" y="1368"/>
                  </a:lnTo>
                  <a:lnTo>
                    <a:pt x="0" y="3028"/>
                  </a:lnTo>
                  <a:lnTo>
                    <a:pt x="18" y="3028"/>
                  </a:lnTo>
                  <a:lnTo>
                    <a:pt x="2052" y="655"/>
                  </a:lnTo>
                  <a:cubicBezTo>
                    <a:pt x="2177" y="494"/>
                    <a:pt x="2177" y="262"/>
                    <a:pt x="2016" y="119"/>
                  </a:cubicBezTo>
                  <a:cubicBezTo>
                    <a:pt x="1938" y="41"/>
                    <a:pt x="1832" y="0"/>
                    <a:pt x="1727"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7"/>
            <p:cNvSpPr/>
            <p:nvPr/>
          </p:nvSpPr>
          <p:spPr>
            <a:xfrm>
              <a:off x="3508011" y="3933895"/>
              <a:ext cx="38965" cy="19005"/>
            </a:xfrm>
            <a:custGeom>
              <a:avLst/>
              <a:gdLst/>
              <a:ahLst/>
              <a:cxnLst/>
              <a:rect l="l" t="t" r="r" b="b"/>
              <a:pathLst>
                <a:path w="1429" h="697" extrusionOk="0">
                  <a:moveTo>
                    <a:pt x="161" y="0"/>
                  </a:moveTo>
                  <a:cubicBezTo>
                    <a:pt x="72" y="0"/>
                    <a:pt x="1" y="72"/>
                    <a:pt x="1" y="161"/>
                  </a:cubicBezTo>
                  <a:cubicBezTo>
                    <a:pt x="1" y="250"/>
                    <a:pt x="72" y="322"/>
                    <a:pt x="161" y="322"/>
                  </a:cubicBezTo>
                  <a:cubicBezTo>
                    <a:pt x="340" y="322"/>
                    <a:pt x="500" y="429"/>
                    <a:pt x="572" y="589"/>
                  </a:cubicBezTo>
                  <a:cubicBezTo>
                    <a:pt x="599" y="661"/>
                    <a:pt x="661" y="696"/>
                    <a:pt x="721" y="696"/>
                  </a:cubicBezTo>
                  <a:cubicBezTo>
                    <a:pt x="781" y="696"/>
                    <a:pt x="839" y="661"/>
                    <a:pt x="857" y="589"/>
                  </a:cubicBezTo>
                  <a:cubicBezTo>
                    <a:pt x="929" y="429"/>
                    <a:pt x="1089" y="322"/>
                    <a:pt x="1268" y="322"/>
                  </a:cubicBezTo>
                  <a:cubicBezTo>
                    <a:pt x="1357" y="322"/>
                    <a:pt x="1428" y="250"/>
                    <a:pt x="1428" y="161"/>
                  </a:cubicBezTo>
                  <a:cubicBezTo>
                    <a:pt x="1428" y="72"/>
                    <a:pt x="1357" y="0"/>
                    <a:pt x="1268" y="0"/>
                  </a:cubicBezTo>
                  <a:cubicBezTo>
                    <a:pt x="1054" y="0"/>
                    <a:pt x="857" y="90"/>
                    <a:pt x="715" y="232"/>
                  </a:cubicBezTo>
                  <a:cubicBezTo>
                    <a:pt x="572" y="90"/>
                    <a:pt x="376" y="0"/>
                    <a:pt x="161"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7"/>
            <p:cNvSpPr/>
            <p:nvPr/>
          </p:nvSpPr>
          <p:spPr>
            <a:xfrm>
              <a:off x="3565437" y="3904228"/>
              <a:ext cx="38938" cy="18978"/>
            </a:xfrm>
            <a:custGeom>
              <a:avLst/>
              <a:gdLst/>
              <a:ahLst/>
              <a:cxnLst/>
              <a:rect l="l" t="t" r="r" b="b"/>
              <a:pathLst>
                <a:path w="1428" h="696" extrusionOk="0">
                  <a:moveTo>
                    <a:pt x="161" y="0"/>
                  </a:moveTo>
                  <a:cubicBezTo>
                    <a:pt x="72" y="0"/>
                    <a:pt x="0" y="71"/>
                    <a:pt x="0" y="161"/>
                  </a:cubicBezTo>
                  <a:cubicBezTo>
                    <a:pt x="0" y="250"/>
                    <a:pt x="72" y="321"/>
                    <a:pt x="161" y="321"/>
                  </a:cubicBezTo>
                  <a:cubicBezTo>
                    <a:pt x="339" y="321"/>
                    <a:pt x="500" y="428"/>
                    <a:pt x="571" y="589"/>
                  </a:cubicBezTo>
                  <a:cubicBezTo>
                    <a:pt x="589" y="660"/>
                    <a:pt x="647" y="696"/>
                    <a:pt x="707" y="696"/>
                  </a:cubicBezTo>
                  <a:cubicBezTo>
                    <a:pt x="767" y="696"/>
                    <a:pt x="830" y="660"/>
                    <a:pt x="857" y="589"/>
                  </a:cubicBezTo>
                  <a:cubicBezTo>
                    <a:pt x="928" y="428"/>
                    <a:pt x="1089" y="321"/>
                    <a:pt x="1267" y="321"/>
                  </a:cubicBezTo>
                  <a:cubicBezTo>
                    <a:pt x="1356" y="321"/>
                    <a:pt x="1428" y="250"/>
                    <a:pt x="1428" y="161"/>
                  </a:cubicBezTo>
                  <a:cubicBezTo>
                    <a:pt x="1428" y="71"/>
                    <a:pt x="1356" y="0"/>
                    <a:pt x="1267" y="0"/>
                  </a:cubicBezTo>
                  <a:cubicBezTo>
                    <a:pt x="1053" y="0"/>
                    <a:pt x="857" y="89"/>
                    <a:pt x="714" y="250"/>
                  </a:cubicBezTo>
                  <a:cubicBezTo>
                    <a:pt x="571" y="89"/>
                    <a:pt x="375" y="0"/>
                    <a:pt x="161"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7"/>
            <p:cNvSpPr/>
            <p:nvPr/>
          </p:nvSpPr>
          <p:spPr>
            <a:xfrm>
              <a:off x="3475427" y="3870171"/>
              <a:ext cx="296807" cy="271366"/>
            </a:xfrm>
            <a:custGeom>
              <a:avLst/>
              <a:gdLst/>
              <a:ahLst/>
              <a:cxnLst/>
              <a:rect l="l" t="t" r="r" b="b"/>
              <a:pathLst>
                <a:path w="10885" h="9952" extrusionOk="0">
                  <a:moveTo>
                    <a:pt x="9760" y="4175"/>
                  </a:moveTo>
                  <a:lnTo>
                    <a:pt x="9760" y="4800"/>
                  </a:lnTo>
                  <a:cubicBezTo>
                    <a:pt x="9635" y="4728"/>
                    <a:pt x="9528" y="4657"/>
                    <a:pt x="9403" y="4603"/>
                  </a:cubicBezTo>
                  <a:lnTo>
                    <a:pt x="9760" y="4175"/>
                  </a:lnTo>
                  <a:close/>
                  <a:moveTo>
                    <a:pt x="10284" y="2482"/>
                  </a:moveTo>
                  <a:cubicBezTo>
                    <a:pt x="10343" y="2482"/>
                    <a:pt x="10401" y="2504"/>
                    <a:pt x="10438" y="2552"/>
                  </a:cubicBezTo>
                  <a:cubicBezTo>
                    <a:pt x="10528" y="2641"/>
                    <a:pt x="10545" y="2784"/>
                    <a:pt x="10456" y="2873"/>
                  </a:cubicBezTo>
                  <a:lnTo>
                    <a:pt x="8422" y="5264"/>
                  </a:lnTo>
                  <a:cubicBezTo>
                    <a:pt x="8351" y="5353"/>
                    <a:pt x="8279" y="5424"/>
                    <a:pt x="8190" y="5496"/>
                  </a:cubicBezTo>
                  <a:lnTo>
                    <a:pt x="7494" y="4800"/>
                  </a:lnTo>
                  <a:cubicBezTo>
                    <a:pt x="7566" y="4728"/>
                    <a:pt x="7655" y="4639"/>
                    <a:pt x="7744" y="4568"/>
                  </a:cubicBezTo>
                  <a:lnTo>
                    <a:pt x="10135" y="2534"/>
                  </a:lnTo>
                  <a:cubicBezTo>
                    <a:pt x="10177" y="2500"/>
                    <a:pt x="10231" y="2482"/>
                    <a:pt x="10284" y="2482"/>
                  </a:cubicBezTo>
                  <a:close/>
                  <a:moveTo>
                    <a:pt x="304" y="3908"/>
                  </a:moveTo>
                  <a:cubicBezTo>
                    <a:pt x="2052" y="3925"/>
                    <a:pt x="3515" y="4282"/>
                    <a:pt x="4515" y="4621"/>
                  </a:cubicBezTo>
                  <a:cubicBezTo>
                    <a:pt x="3622" y="5067"/>
                    <a:pt x="2766" y="5567"/>
                    <a:pt x="304" y="5674"/>
                  </a:cubicBezTo>
                  <a:lnTo>
                    <a:pt x="304" y="3908"/>
                  </a:lnTo>
                  <a:close/>
                  <a:moveTo>
                    <a:pt x="7280" y="5050"/>
                  </a:moveTo>
                  <a:lnTo>
                    <a:pt x="7958" y="5710"/>
                  </a:lnTo>
                  <a:cubicBezTo>
                    <a:pt x="7637" y="5959"/>
                    <a:pt x="7387" y="6067"/>
                    <a:pt x="7155" y="6191"/>
                  </a:cubicBezTo>
                  <a:lnTo>
                    <a:pt x="7137" y="6191"/>
                  </a:lnTo>
                  <a:lnTo>
                    <a:pt x="6798" y="5852"/>
                  </a:lnTo>
                  <a:cubicBezTo>
                    <a:pt x="6941" y="5620"/>
                    <a:pt x="7030" y="5371"/>
                    <a:pt x="7280" y="5050"/>
                  </a:cubicBezTo>
                  <a:close/>
                  <a:moveTo>
                    <a:pt x="6995" y="4371"/>
                  </a:moveTo>
                  <a:cubicBezTo>
                    <a:pt x="7155" y="4371"/>
                    <a:pt x="7316" y="4371"/>
                    <a:pt x="7476" y="4389"/>
                  </a:cubicBezTo>
                  <a:cubicBezTo>
                    <a:pt x="6852" y="4942"/>
                    <a:pt x="6638" y="5513"/>
                    <a:pt x="6531" y="5692"/>
                  </a:cubicBezTo>
                  <a:cubicBezTo>
                    <a:pt x="6067" y="5710"/>
                    <a:pt x="5692" y="5924"/>
                    <a:pt x="5639" y="6406"/>
                  </a:cubicBezTo>
                  <a:cubicBezTo>
                    <a:pt x="5603" y="6566"/>
                    <a:pt x="5585" y="6620"/>
                    <a:pt x="5460" y="6673"/>
                  </a:cubicBezTo>
                  <a:cubicBezTo>
                    <a:pt x="5389" y="6691"/>
                    <a:pt x="5282" y="6691"/>
                    <a:pt x="5175" y="6691"/>
                  </a:cubicBezTo>
                  <a:cubicBezTo>
                    <a:pt x="5086" y="6691"/>
                    <a:pt x="4996" y="6727"/>
                    <a:pt x="4961" y="6816"/>
                  </a:cubicBezTo>
                  <a:lnTo>
                    <a:pt x="732" y="6816"/>
                  </a:lnTo>
                  <a:cubicBezTo>
                    <a:pt x="500" y="6816"/>
                    <a:pt x="304" y="6638"/>
                    <a:pt x="304" y="6406"/>
                  </a:cubicBezTo>
                  <a:lnTo>
                    <a:pt x="304" y="5995"/>
                  </a:lnTo>
                  <a:cubicBezTo>
                    <a:pt x="4711" y="5799"/>
                    <a:pt x="4229" y="4371"/>
                    <a:pt x="6995" y="4371"/>
                  </a:cubicBezTo>
                  <a:close/>
                  <a:moveTo>
                    <a:pt x="9189" y="4853"/>
                  </a:moveTo>
                  <a:cubicBezTo>
                    <a:pt x="9386" y="4942"/>
                    <a:pt x="9582" y="5067"/>
                    <a:pt x="9760" y="5174"/>
                  </a:cubicBezTo>
                  <a:lnTo>
                    <a:pt x="9760" y="6406"/>
                  </a:lnTo>
                  <a:cubicBezTo>
                    <a:pt x="9760" y="6638"/>
                    <a:pt x="9564" y="6816"/>
                    <a:pt x="9350" y="6816"/>
                  </a:cubicBezTo>
                  <a:lnTo>
                    <a:pt x="7244" y="6816"/>
                  </a:lnTo>
                  <a:cubicBezTo>
                    <a:pt x="7280" y="6709"/>
                    <a:pt x="7298" y="6602"/>
                    <a:pt x="7298" y="6477"/>
                  </a:cubicBezTo>
                  <a:cubicBezTo>
                    <a:pt x="7476" y="6370"/>
                    <a:pt x="8083" y="6138"/>
                    <a:pt x="8654" y="5478"/>
                  </a:cubicBezTo>
                  <a:lnTo>
                    <a:pt x="9189" y="4853"/>
                  </a:lnTo>
                  <a:close/>
                  <a:moveTo>
                    <a:pt x="6513" y="5995"/>
                  </a:moveTo>
                  <a:cubicBezTo>
                    <a:pt x="6566" y="6067"/>
                    <a:pt x="6584" y="6084"/>
                    <a:pt x="6923" y="6423"/>
                  </a:cubicBezTo>
                  <a:cubicBezTo>
                    <a:pt x="6941" y="6441"/>
                    <a:pt x="6977" y="6459"/>
                    <a:pt x="6995" y="6477"/>
                  </a:cubicBezTo>
                  <a:cubicBezTo>
                    <a:pt x="6977" y="6691"/>
                    <a:pt x="6905" y="6869"/>
                    <a:pt x="6763" y="7030"/>
                  </a:cubicBezTo>
                  <a:cubicBezTo>
                    <a:pt x="6732" y="7035"/>
                    <a:pt x="6703" y="7038"/>
                    <a:pt x="6677" y="7038"/>
                  </a:cubicBezTo>
                  <a:cubicBezTo>
                    <a:pt x="6520" y="7038"/>
                    <a:pt x="6439" y="6948"/>
                    <a:pt x="6424" y="6780"/>
                  </a:cubicBezTo>
                  <a:cubicBezTo>
                    <a:pt x="6352" y="6441"/>
                    <a:pt x="6174" y="6299"/>
                    <a:pt x="5978" y="6299"/>
                  </a:cubicBezTo>
                  <a:cubicBezTo>
                    <a:pt x="6049" y="6102"/>
                    <a:pt x="6299" y="6013"/>
                    <a:pt x="6513" y="5995"/>
                  </a:cubicBezTo>
                  <a:close/>
                  <a:moveTo>
                    <a:pt x="5971" y="6623"/>
                  </a:moveTo>
                  <a:cubicBezTo>
                    <a:pt x="6030" y="6623"/>
                    <a:pt x="6076" y="6670"/>
                    <a:pt x="6103" y="6816"/>
                  </a:cubicBezTo>
                  <a:cubicBezTo>
                    <a:pt x="6138" y="7012"/>
                    <a:pt x="6227" y="7191"/>
                    <a:pt x="6388" y="7280"/>
                  </a:cubicBezTo>
                  <a:cubicBezTo>
                    <a:pt x="6287" y="7319"/>
                    <a:pt x="6177" y="7341"/>
                    <a:pt x="6064" y="7341"/>
                  </a:cubicBezTo>
                  <a:cubicBezTo>
                    <a:pt x="5821" y="7341"/>
                    <a:pt x="5567" y="7239"/>
                    <a:pt x="5371" y="6994"/>
                  </a:cubicBezTo>
                  <a:cubicBezTo>
                    <a:pt x="5425" y="6994"/>
                    <a:pt x="5496" y="6977"/>
                    <a:pt x="5549" y="6959"/>
                  </a:cubicBezTo>
                  <a:cubicBezTo>
                    <a:pt x="5764" y="6905"/>
                    <a:pt x="5853" y="6762"/>
                    <a:pt x="5906" y="6638"/>
                  </a:cubicBezTo>
                  <a:cubicBezTo>
                    <a:pt x="5929" y="6628"/>
                    <a:pt x="5951" y="6623"/>
                    <a:pt x="5971" y="6623"/>
                  </a:cubicBezTo>
                  <a:close/>
                  <a:moveTo>
                    <a:pt x="5068" y="7137"/>
                  </a:moveTo>
                  <a:cubicBezTo>
                    <a:pt x="5332" y="7505"/>
                    <a:pt x="5694" y="7678"/>
                    <a:pt x="6072" y="7678"/>
                  </a:cubicBezTo>
                  <a:cubicBezTo>
                    <a:pt x="6153" y="7678"/>
                    <a:pt x="6235" y="7670"/>
                    <a:pt x="6317" y="7655"/>
                  </a:cubicBezTo>
                  <a:lnTo>
                    <a:pt x="6495" y="8172"/>
                  </a:lnTo>
                  <a:lnTo>
                    <a:pt x="3569" y="8172"/>
                  </a:lnTo>
                  <a:lnTo>
                    <a:pt x="3944" y="7137"/>
                  </a:lnTo>
                  <a:close/>
                  <a:moveTo>
                    <a:pt x="7048" y="7173"/>
                  </a:moveTo>
                  <a:lnTo>
                    <a:pt x="7780" y="9260"/>
                  </a:lnTo>
                  <a:cubicBezTo>
                    <a:pt x="7833" y="9403"/>
                    <a:pt x="7744" y="9564"/>
                    <a:pt x="7601" y="9617"/>
                  </a:cubicBezTo>
                  <a:cubicBezTo>
                    <a:pt x="7573" y="9628"/>
                    <a:pt x="7544" y="9633"/>
                    <a:pt x="7516" y="9633"/>
                  </a:cubicBezTo>
                  <a:cubicBezTo>
                    <a:pt x="7405" y="9633"/>
                    <a:pt x="7305" y="9553"/>
                    <a:pt x="7262" y="9439"/>
                  </a:cubicBezTo>
                  <a:lnTo>
                    <a:pt x="6602" y="7547"/>
                  </a:lnTo>
                  <a:cubicBezTo>
                    <a:pt x="6781" y="7458"/>
                    <a:pt x="6923" y="7333"/>
                    <a:pt x="7048" y="7173"/>
                  </a:cubicBezTo>
                  <a:close/>
                  <a:moveTo>
                    <a:pt x="732" y="0"/>
                  </a:moveTo>
                  <a:cubicBezTo>
                    <a:pt x="322" y="0"/>
                    <a:pt x="0" y="321"/>
                    <a:pt x="0" y="732"/>
                  </a:cubicBezTo>
                  <a:lnTo>
                    <a:pt x="0" y="6406"/>
                  </a:lnTo>
                  <a:cubicBezTo>
                    <a:pt x="0" y="6798"/>
                    <a:pt x="322" y="7137"/>
                    <a:pt x="732" y="7137"/>
                  </a:cubicBezTo>
                  <a:lnTo>
                    <a:pt x="2695" y="7137"/>
                  </a:lnTo>
                  <a:lnTo>
                    <a:pt x="2570" y="7476"/>
                  </a:lnTo>
                  <a:cubicBezTo>
                    <a:pt x="2552" y="7565"/>
                    <a:pt x="2588" y="7655"/>
                    <a:pt x="2677" y="7690"/>
                  </a:cubicBezTo>
                  <a:lnTo>
                    <a:pt x="2730" y="7690"/>
                  </a:lnTo>
                  <a:cubicBezTo>
                    <a:pt x="2784" y="7690"/>
                    <a:pt x="2855" y="7655"/>
                    <a:pt x="2873" y="7583"/>
                  </a:cubicBezTo>
                  <a:lnTo>
                    <a:pt x="3034" y="7137"/>
                  </a:lnTo>
                  <a:lnTo>
                    <a:pt x="3605" y="7137"/>
                  </a:lnTo>
                  <a:lnTo>
                    <a:pt x="2802" y="9439"/>
                  </a:lnTo>
                  <a:cubicBezTo>
                    <a:pt x="2773" y="9553"/>
                    <a:pt x="2665" y="9633"/>
                    <a:pt x="2549" y="9633"/>
                  </a:cubicBezTo>
                  <a:cubicBezTo>
                    <a:pt x="2520" y="9633"/>
                    <a:pt x="2491" y="9628"/>
                    <a:pt x="2463" y="9617"/>
                  </a:cubicBezTo>
                  <a:cubicBezTo>
                    <a:pt x="2320" y="9564"/>
                    <a:pt x="2249" y="9403"/>
                    <a:pt x="2284" y="9260"/>
                  </a:cubicBezTo>
                  <a:lnTo>
                    <a:pt x="2623" y="8279"/>
                  </a:lnTo>
                  <a:cubicBezTo>
                    <a:pt x="2659" y="8208"/>
                    <a:pt x="2623" y="8118"/>
                    <a:pt x="2534" y="8083"/>
                  </a:cubicBezTo>
                  <a:cubicBezTo>
                    <a:pt x="2519" y="8080"/>
                    <a:pt x="2504" y="8078"/>
                    <a:pt x="2490" y="8078"/>
                  </a:cubicBezTo>
                  <a:cubicBezTo>
                    <a:pt x="2417" y="8078"/>
                    <a:pt x="2353" y="8115"/>
                    <a:pt x="2338" y="8190"/>
                  </a:cubicBezTo>
                  <a:lnTo>
                    <a:pt x="1999" y="9171"/>
                  </a:lnTo>
                  <a:cubicBezTo>
                    <a:pt x="1892" y="9474"/>
                    <a:pt x="2052" y="9813"/>
                    <a:pt x="2356" y="9921"/>
                  </a:cubicBezTo>
                  <a:cubicBezTo>
                    <a:pt x="2416" y="9942"/>
                    <a:pt x="2477" y="9952"/>
                    <a:pt x="2538" y="9952"/>
                  </a:cubicBezTo>
                  <a:cubicBezTo>
                    <a:pt x="2784" y="9952"/>
                    <a:pt x="3019" y="9789"/>
                    <a:pt x="3105" y="9546"/>
                  </a:cubicBezTo>
                  <a:lnTo>
                    <a:pt x="3480" y="8493"/>
                  </a:lnTo>
                  <a:lnTo>
                    <a:pt x="6584" y="8493"/>
                  </a:lnTo>
                  <a:lnTo>
                    <a:pt x="6959" y="9546"/>
                  </a:lnTo>
                  <a:cubicBezTo>
                    <a:pt x="7045" y="9789"/>
                    <a:pt x="7280" y="9952"/>
                    <a:pt x="7526" y="9952"/>
                  </a:cubicBezTo>
                  <a:cubicBezTo>
                    <a:pt x="7587" y="9952"/>
                    <a:pt x="7648" y="9942"/>
                    <a:pt x="7708" y="9921"/>
                  </a:cubicBezTo>
                  <a:cubicBezTo>
                    <a:pt x="8030" y="9813"/>
                    <a:pt x="8190" y="9474"/>
                    <a:pt x="8083" y="9171"/>
                  </a:cubicBezTo>
                  <a:lnTo>
                    <a:pt x="7369" y="7137"/>
                  </a:lnTo>
                  <a:lnTo>
                    <a:pt x="9350" y="7137"/>
                  </a:lnTo>
                  <a:cubicBezTo>
                    <a:pt x="9760" y="7137"/>
                    <a:pt x="10081" y="6798"/>
                    <a:pt x="10081" y="6388"/>
                  </a:cubicBezTo>
                  <a:lnTo>
                    <a:pt x="10081" y="3801"/>
                  </a:lnTo>
                  <a:lnTo>
                    <a:pt x="10706" y="3069"/>
                  </a:lnTo>
                  <a:cubicBezTo>
                    <a:pt x="10884" y="2855"/>
                    <a:pt x="10867" y="2534"/>
                    <a:pt x="10670" y="2320"/>
                  </a:cubicBezTo>
                  <a:cubicBezTo>
                    <a:pt x="10558" y="2219"/>
                    <a:pt x="10410" y="2163"/>
                    <a:pt x="10264" y="2163"/>
                  </a:cubicBezTo>
                  <a:cubicBezTo>
                    <a:pt x="10202" y="2163"/>
                    <a:pt x="10140" y="2173"/>
                    <a:pt x="10081" y="2195"/>
                  </a:cubicBezTo>
                  <a:lnTo>
                    <a:pt x="10081" y="1874"/>
                  </a:lnTo>
                  <a:cubicBezTo>
                    <a:pt x="10081" y="1784"/>
                    <a:pt x="10010" y="1713"/>
                    <a:pt x="9921" y="1713"/>
                  </a:cubicBezTo>
                  <a:cubicBezTo>
                    <a:pt x="9832" y="1713"/>
                    <a:pt x="9778" y="1874"/>
                    <a:pt x="9778" y="1874"/>
                  </a:cubicBezTo>
                  <a:lnTo>
                    <a:pt x="9778" y="2427"/>
                  </a:lnTo>
                  <a:lnTo>
                    <a:pt x="7815" y="4104"/>
                  </a:lnTo>
                  <a:cubicBezTo>
                    <a:pt x="7548" y="4068"/>
                    <a:pt x="7280" y="4050"/>
                    <a:pt x="7013" y="4050"/>
                  </a:cubicBezTo>
                  <a:cubicBezTo>
                    <a:pt x="6031" y="4050"/>
                    <a:pt x="5442" y="4211"/>
                    <a:pt x="4925" y="4443"/>
                  </a:cubicBezTo>
                  <a:cubicBezTo>
                    <a:pt x="3890" y="4050"/>
                    <a:pt x="2284" y="3622"/>
                    <a:pt x="304" y="3586"/>
                  </a:cubicBezTo>
                  <a:lnTo>
                    <a:pt x="304" y="732"/>
                  </a:lnTo>
                  <a:cubicBezTo>
                    <a:pt x="304" y="500"/>
                    <a:pt x="500" y="321"/>
                    <a:pt x="732" y="321"/>
                  </a:cubicBezTo>
                  <a:lnTo>
                    <a:pt x="9582" y="321"/>
                  </a:lnTo>
                  <a:cubicBezTo>
                    <a:pt x="9671" y="321"/>
                    <a:pt x="9760" y="393"/>
                    <a:pt x="9760" y="500"/>
                  </a:cubicBezTo>
                  <a:lnTo>
                    <a:pt x="9760" y="1196"/>
                  </a:lnTo>
                  <a:cubicBezTo>
                    <a:pt x="9760" y="1213"/>
                    <a:pt x="9760" y="1231"/>
                    <a:pt x="9778" y="1249"/>
                  </a:cubicBezTo>
                  <a:cubicBezTo>
                    <a:pt x="9823" y="1288"/>
                    <a:pt x="9872" y="1305"/>
                    <a:pt x="9917" y="1305"/>
                  </a:cubicBezTo>
                  <a:cubicBezTo>
                    <a:pt x="10016" y="1305"/>
                    <a:pt x="10099" y="1228"/>
                    <a:pt x="10099" y="1142"/>
                  </a:cubicBezTo>
                  <a:lnTo>
                    <a:pt x="10099" y="732"/>
                  </a:lnTo>
                  <a:cubicBezTo>
                    <a:pt x="10099" y="321"/>
                    <a:pt x="9760" y="0"/>
                    <a:pt x="9368"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7"/>
            <p:cNvSpPr/>
            <p:nvPr/>
          </p:nvSpPr>
          <p:spPr>
            <a:xfrm>
              <a:off x="3659810" y="3902265"/>
              <a:ext cx="44801" cy="44801"/>
            </a:xfrm>
            <a:custGeom>
              <a:avLst/>
              <a:gdLst/>
              <a:ahLst/>
              <a:cxnLst/>
              <a:rect l="l" t="t" r="r" b="b"/>
              <a:pathLst>
                <a:path w="1643" h="1643" extrusionOk="0">
                  <a:moveTo>
                    <a:pt x="821" y="322"/>
                  </a:moveTo>
                  <a:cubicBezTo>
                    <a:pt x="1089" y="322"/>
                    <a:pt x="1321" y="554"/>
                    <a:pt x="1321" y="821"/>
                  </a:cubicBezTo>
                  <a:cubicBezTo>
                    <a:pt x="1321" y="1107"/>
                    <a:pt x="1089" y="1339"/>
                    <a:pt x="821" y="1339"/>
                  </a:cubicBezTo>
                  <a:cubicBezTo>
                    <a:pt x="536" y="1339"/>
                    <a:pt x="322" y="1107"/>
                    <a:pt x="322" y="821"/>
                  </a:cubicBezTo>
                  <a:cubicBezTo>
                    <a:pt x="322" y="554"/>
                    <a:pt x="536" y="322"/>
                    <a:pt x="821" y="322"/>
                  </a:cubicBezTo>
                  <a:close/>
                  <a:moveTo>
                    <a:pt x="821" y="1"/>
                  </a:moveTo>
                  <a:cubicBezTo>
                    <a:pt x="358" y="1"/>
                    <a:pt x="1" y="375"/>
                    <a:pt x="1" y="821"/>
                  </a:cubicBezTo>
                  <a:cubicBezTo>
                    <a:pt x="1" y="1285"/>
                    <a:pt x="358" y="1642"/>
                    <a:pt x="821" y="1642"/>
                  </a:cubicBezTo>
                  <a:cubicBezTo>
                    <a:pt x="1268" y="1642"/>
                    <a:pt x="1642" y="1285"/>
                    <a:pt x="1642" y="821"/>
                  </a:cubicBezTo>
                  <a:cubicBezTo>
                    <a:pt x="1642" y="375"/>
                    <a:pt x="1268" y="1"/>
                    <a:pt x="821"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37"/>
          <p:cNvGrpSpPr/>
          <p:nvPr/>
        </p:nvGrpSpPr>
        <p:grpSpPr>
          <a:xfrm rot="425605">
            <a:off x="8005792" y="960678"/>
            <a:ext cx="409609" cy="425540"/>
            <a:chOff x="3480280" y="2917172"/>
            <a:chExt cx="284645" cy="295716"/>
          </a:xfrm>
        </p:grpSpPr>
        <p:sp>
          <p:nvSpPr>
            <p:cNvPr id="1823" name="Google Shape;1823;p37"/>
            <p:cNvSpPr/>
            <p:nvPr/>
          </p:nvSpPr>
          <p:spPr>
            <a:xfrm>
              <a:off x="3514828" y="2992948"/>
              <a:ext cx="216040" cy="216040"/>
            </a:xfrm>
            <a:custGeom>
              <a:avLst/>
              <a:gdLst/>
              <a:ahLst/>
              <a:cxnLst/>
              <a:rect l="l" t="t" r="r" b="b"/>
              <a:pathLst>
                <a:path w="7923" h="7923" extrusionOk="0">
                  <a:moveTo>
                    <a:pt x="3962" y="1"/>
                  </a:moveTo>
                  <a:cubicBezTo>
                    <a:pt x="1767" y="1"/>
                    <a:pt x="1" y="1767"/>
                    <a:pt x="1" y="3962"/>
                  </a:cubicBezTo>
                  <a:cubicBezTo>
                    <a:pt x="1" y="6139"/>
                    <a:pt x="1767" y="7923"/>
                    <a:pt x="3962" y="7923"/>
                  </a:cubicBezTo>
                  <a:cubicBezTo>
                    <a:pt x="6138" y="7923"/>
                    <a:pt x="7923" y="6139"/>
                    <a:pt x="7923" y="3962"/>
                  </a:cubicBezTo>
                  <a:cubicBezTo>
                    <a:pt x="7923" y="1767"/>
                    <a:pt x="6138" y="1"/>
                    <a:pt x="3962"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7"/>
            <p:cNvSpPr/>
            <p:nvPr/>
          </p:nvSpPr>
          <p:spPr>
            <a:xfrm>
              <a:off x="3532825" y="3010481"/>
              <a:ext cx="180047" cy="180511"/>
            </a:xfrm>
            <a:custGeom>
              <a:avLst/>
              <a:gdLst/>
              <a:ahLst/>
              <a:cxnLst/>
              <a:rect l="l" t="t" r="r" b="b"/>
              <a:pathLst>
                <a:path w="6603" h="6620" extrusionOk="0">
                  <a:moveTo>
                    <a:pt x="3302" y="0"/>
                  </a:moveTo>
                  <a:cubicBezTo>
                    <a:pt x="1482" y="0"/>
                    <a:pt x="1" y="1481"/>
                    <a:pt x="1" y="3319"/>
                  </a:cubicBezTo>
                  <a:cubicBezTo>
                    <a:pt x="1" y="5139"/>
                    <a:pt x="1482" y="6620"/>
                    <a:pt x="3302" y="6620"/>
                  </a:cubicBezTo>
                  <a:cubicBezTo>
                    <a:pt x="5122" y="6620"/>
                    <a:pt x="6603" y="5139"/>
                    <a:pt x="6603" y="3319"/>
                  </a:cubicBezTo>
                  <a:cubicBezTo>
                    <a:pt x="6603" y="1481"/>
                    <a:pt x="5122" y="0"/>
                    <a:pt x="3302"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7"/>
            <p:cNvSpPr/>
            <p:nvPr/>
          </p:nvSpPr>
          <p:spPr>
            <a:xfrm>
              <a:off x="3603857" y="2992785"/>
              <a:ext cx="137728" cy="215904"/>
            </a:xfrm>
            <a:custGeom>
              <a:avLst/>
              <a:gdLst/>
              <a:ahLst/>
              <a:cxnLst/>
              <a:rect l="l" t="t" r="r" b="b"/>
              <a:pathLst>
                <a:path w="5051" h="7918" extrusionOk="0">
                  <a:moveTo>
                    <a:pt x="694" y="0"/>
                  </a:moveTo>
                  <a:cubicBezTo>
                    <a:pt x="462" y="0"/>
                    <a:pt x="230" y="20"/>
                    <a:pt x="1" y="60"/>
                  </a:cubicBezTo>
                  <a:cubicBezTo>
                    <a:pt x="768" y="203"/>
                    <a:pt x="1500" y="560"/>
                    <a:pt x="2088" y="1167"/>
                  </a:cubicBezTo>
                  <a:cubicBezTo>
                    <a:pt x="3641" y="2701"/>
                    <a:pt x="3641" y="5217"/>
                    <a:pt x="2088" y="6769"/>
                  </a:cubicBezTo>
                  <a:cubicBezTo>
                    <a:pt x="1500" y="7358"/>
                    <a:pt x="768" y="7715"/>
                    <a:pt x="1" y="7858"/>
                  </a:cubicBezTo>
                  <a:cubicBezTo>
                    <a:pt x="231" y="7898"/>
                    <a:pt x="464" y="7918"/>
                    <a:pt x="696" y="7918"/>
                  </a:cubicBezTo>
                  <a:cubicBezTo>
                    <a:pt x="1707" y="7918"/>
                    <a:pt x="2715" y="7538"/>
                    <a:pt x="3498" y="6769"/>
                  </a:cubicBezTo>
                  <a:cubicBezTo>
                    <a:pt x="5050" y="5217"/>
                    <a:pt x="5050" y="2701"/>
                    <a:pt x="3498" y="1167"/>
                  </a:cubicBezTo>
                  <a:cubicBezTo>
                    <a:pt x="2714" y="383"/>
                    <a:pt x="1706" y="0"/>
                    <a:pt x="694"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7"/>
            <p:cNvSpPr/>
            <p:nvPr/>
          </p:nvSpPr>
          <p:spPr>
            <a:xfrm>
              <a:off x="3650075" y="3014844"/>
              <a:ext cx="71550" cy="171785"/>
            </a:xfrm>
            <a:custGeom>
              <a:avLst/>
              <a:gdLst/>
              <a:ahLst/>
              <a:cxnLst/>
              <a:rect l="l" t="t" r="r" b="b"/>
              <a:pathLst>
                <a:path w="2624" h="6300" extrusionOk="0">
                  <a:moveTo>
                    <a:pt x="1" y="1"/>
                  </a:moveTo>
                  <a:cubicBezTo>
                    <a:pt x="144" y="108"/>
                    <a:pt x="269" y="233"/>
                    <a:pt x="393" y="358"/>
                  </a:cubicBezTo>
                  <a:cubicBezTo>
                    <a:pt x="1946" y="1892"/>
                    <a:pt x="1946" y="4408"/>
                    <a:pt x="393" y="5960"/>
                  </a:cubicBezTo>
                  <a:cubicBezTo>
                    <a:pt x="269" y="6085"/>
                    <a:pt x="144" y="6192"/>
                    <a:pt x="1" y="6299"/>
                  </a:cubicBezTo>
                  <a:cubicBezTo>
                    <a:pt x="483" y="6139"/>
                    <a:pt x="947" y="5871"/>
                    <a:pt x="1339" y="5496"/>
                  </a:cubicBezTo>
                  <a:cubicBezTo>
                    <a:pt x="2624" y="4194"/>
                    <a:pt x="2624" y="2106"/>
                    <a:pt x="1339" y="821"/>
                  </a:cubicBezTo>
                  <a:cubicBezTo>
                    <a:pt x="947" y="429"/>
                    <a:pt x="483" y="161"/>
                    <a:pt x="1" y="1"/>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7"/>
            <p:cNvSpPr/>
            <p:nvPr/>
          </p:nvSpPr>
          <p:spPr>
            <a:xfrm>
              <a:off x="3559111" y="2943812"/>
              <a:ext cx="127503" cy="79703"/>
            </a:xfrm>
            <a:custGeom>
              <a:avLst/>
              <a:gdLst/>
              <a:ahLst/>
              <a:cxnLst/>
              <a:rect l="l" t="t" r="r" b="b"/>
              <a:pathLst>
                <a:path w="4676" h="2923" extrusionOk="0">
                  <a:moveTo>
                    <a:pt x="0" y="1"/>
                  </a:moveTo>
                  <a:lnTo>
                    <a:pt x="0" y="2356"/>
                  </a:lnTo>
                  <a:cubicBezTo>
                    <a:pt x="0" y="2463"/>
                    <a:pt x="72" y="2552"/>
                    <a:pt x="179" y="2588"/>
                  </a:cubicBezTo>
                  <a:cubicBezTo>
                    <a:pt x="875" y="2811"/>
                    <a:pt x="1602" y="2922"/>
                    <a:pt x="2331" y="2922"/>
                  </a:cubicBezTo>
                  <a:cubicBezTo>
                    <a:pt x="3060" y="2922"/>
                    <a:pt x="3792" y="2811"/>
                    <a:pt x="4497" y="2588"/>
                  </a:cubicBezTo>
                  <a:cubicBezTo>
                    <a:pt x="4604" y="2552"/>
                    <a:pt x="4675" y="2463"/>
                    <a:pt x="4675" y="2356"/>
                  </a:cubicBezTo>
                  <a:lnTo>
                    <a:pt x="4675" y="1"/>
                  </a:ln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3645221" y="2943812"/>
              <a:ext cx="41392" cy="78367"/>
            </a:xfrm>
            <a:custGeom>
              <a:avLst/>
              <a:gdLst/>
              <a:ahLst/>
              <a:cxnLst/>
              <a:rect l="l" t="t" r="r" b="b"/>
              <a:pathLst>
                <a:path w="1518" h="2874" extrusionOk="0">
                  <a:moveTo>
                    <a:pt x="143" y="1"/>
                  </a:moveTo>
                  <a:lnTo>
                    <a:pt x="143" y="2641"/>
                  </a:lnTo>
                  <a:cubicBezTo>
                    <a:pt x="143" y="2748"/>
                    <a:pt x="90" y="2838"/>
                    <a:pt x="0" y="2873"/>
                  </a:cubicBezTo>
                  <a:cubicBezTo>
                    <a:pt x="464" y="2820"/>
                    <a:pt x="910" y="2731"/>
                    <a:pt x="1339" y="2588"/>
                  </a:cubicBezTo>
                  <a:cubicBezTo>
                    <a:pt x="1446" y="2552"/>
                    <a:pt x="1517" y="2463"/>
                    <a:pt x="1517" y="2356"/>
                  </a:cubicBezTo>
                  <a:lnTo>
                    <a:pt x="1517" y="1"/>
                  </a:ln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7"/>
            <p:cNvSpPr/>
            <p:nvPr/>
          </p:nvSpPr>
          <p:spPr>
            <a:xfrm>
              <a:off x="3527971" y="2921562"/>
              <a:ext cx="189782" cy="63506"/>
            </a:xfrm>
            <a:custGeom>
              <a:avLst/>
              <a:gdLst/>
              <a:ahLst/>
              <a:cxnLst/>
              <a:rect l="l" t="t" r="r" b="b"/>
              <a:pathLst>
                <a:path w="6960" h="2329" extrusionOk="0">
                  <a:moveTo>
                    <a:pt x="3473" y="0"/>
                  </a:moveTo>
                  <a:cubicBezTo>
                    <a:pt x="3359" y="0"/>
                    <a:pt x="3248" y="23"/>
                    <a:pt x="3141" y="67"/>
                  </a:cubicBezTo>
                  <a:lnTo>
                    <a:pt x="36" y="1120"/>
                  </a:lnTo>
                  <a:cubicBezTo>
                    <a:pt x="0" y="1138"/>
                    <a:pt x="0" y="1191"/>
                    <a:pt x="36" y="1209"/>
                  </a:cubicBezTo>
                  <a:lnTo>
                    <a:pt x="3141" y="2262"/>
                  </a:lnTo>
                  <a:cubicBezTo>
                    <a:pt x="3248" y="2307"/>
                    <a:pt x="3359" y="2329"/>
                    <a:pt x="3473" y="2329"/>
                  </a:cubicBezTo>
                  <a:cubicBezTo>
                    <a:pt x="3587" y="2329"/>
                    <a:pt x="3703" y="2307"/>
                    <a:pt x="3819" y="2262"/>
                  </a:cubicBezTo>
                  <a:lnTo>
                    <a:pt x="6923" y="1209"/>
                  </a:lnTo>
                  <a:cubicBezTo>
                    <a:pt x="6959" y="1191"/>
                    <a:pt x="6959" y="1138"/>
                    <a:pt x="6923" y="1120"/>
                  </a:cubicBezTo>
                  <a:lnTo>
                    <a:pt x="3819" y="67"/>
                  </a:lnTo>
                  <a:cubicBezTo>
                    <a:pt x="3703" y="23"/>
                    <a:pt x="3587" y="0"/>
                    <a:pt x="3473" y="0"/>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7"/>
            <p:cNvSpPr/>
            <p:nvPr/>
          </p:nvSpPr>
          <p:spPr>
            <a:xfrm>
              <a:off x="3705074" y="2972034"/>
              <a:ext cx="24841" cy="31167"/>
            </a:xfrm>
            <a:custGeom>
              <a:avLst/>
              <a:gdLst/>
              <a:ahLst/>
              <a:cxnLst/>
              <a:rect l="l" t="t" r="r" b="b"/>
              <a:pathLst>
                <a:path w="911" h="1143" extrusionOk="0">
                  <a:moveTo>
                    <a:pt x="250" y="1"/>
                  </a:moveTo>
                  <a:cubicBezTo>
                    <a:pt x="196" y="1"/>
                    <a:pt x="125" y="54"/>
                    <a:pt x="125" y="125"/>
                  </a:cubicBezTo>
                  <a:lnTo>
                    <a:pt x="0" y="982"/>
                  </a:lnTo>
                  <a:cubicBezTo>
                    <a:pt x="0" y="1071"/>
                    <a:pt x="54" y="1142"/>
                    <a:pt x="143" y="1142"/>
                  </a:cubicBezTo>
                  <a:lnTo>
                    <a:pt x="767" y="1142"/>
                  </a:lnTo>
                  <a:cubicBezTo>
                    <a:pt x="857" y="1142"/>
                    <a:pt x="910" y="1071"/>
                    <a:pt x="910" y="982"/>
                  </a:cubicBezTo>
                  <a:lnTo>
                    <a:pt x="785" y="125"/>
                  </a:lnTo>
                  <a:cubicBezTo>
                    <a:pt x="767" y="54"/>
                    <a:pt x="714" y="1"/>
                    <a:pt x="642" y="1"/>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7"/>
            <p:cNvSpPr/>
            <p:nvPr/>
          </p:nvSpPr>
          <p:spPr>
            <a:xfrm>
              <a:off x="3560556" y="3044457"/>
              <a:ext cx="103671" cy="108606"/>
            </a:xfrm>
            <a:custGeom>
              <a:avLst/>
              <a:gdLst/>
              <a:ahLst/>
              <a:cxnLst/>
              <a:rect l="l" t="t" r="r" b="b"/>
              <a:pathLst>
                <a:path w="3802" h="3983" extrusionOk="0">
                  <a:moveTo>
                    <a:pt x="3480" y="360"/>
                  </a:moveTo>
                  <a:lnTo>
                    <a:pt x="3480" y="806"/>
                  </a:lnTo>
                  <a:lnTo>
                    <a:pt x="1250" y="1359"/>
                  </a:lnTo>
                  <a:lnTo>
                    <a:pt x="1250" y="913"/>
                  </a:lnTo>
                  <a:lnTo>
                    <a:pt x="3480" y="360"/>
                  </a:lnTo>
                  <a:close/>
                  <a:moveTo>
                    <a:pt x="3177" y="2680"/>
                  </a:moveTo>
                  <a:cubicBezTo>
                    <a:pt x="3355" y="2680"/>
                    <a:pt x="3480" y="2787"/>
                    <a:pt x="3480" y="2876"/>
                  </a:cubicBezTo>
                  <a:cubicBezTo>
                    <a:pt x="3480" y="2965"/>
                    <a:pt x="3355" y="3054"/>
                    <a:pt x="3177" y="3054"/>
                  </a:cubicBezTo>
                  <a:cubicBezTo>
                    <a:pt x="2998" y="3054"/>
                    <a:pt x="2856" y="2965"/>
                    <a:pt x="2856" y="2876"/>
                  </a:cubicBezTo>
                  <a:cubicBezTo>
                    <a:pt x="2856" y="2787"/>
                    <a:pt x="2998" y="2680"/>
                    <a:pt x="3177" y="2680"/>
                  </a:cubicBezTo>
                  <a:close/>
                  <a:moveTo>
                    <a:pt x="625" y="3286"/>
                  </a:moveTo>
                  <a:cubicBezTo>
                    <a:pt x="804" y="3286"/>
                    <a:pt x="929" y="3393"/>
                    <a:pt x="929" y="3482"/>
                  </a:cubicBezTo>
                  <a:cubicBezTo>
                    <a:pt x="929" y="3572"/>
                    <a:pt x="804" y="3661"/>
                    <a:pt x="625" y="3661"/>
                  </a:cubicBezTo>
                  <a:cubicBezTo>
                    <a:pt x="429" y="3661"/>
                    <a:pt x="304" y="3572"/>
                    <a:pt x="304" y="3482"/>
                  </a:cubicBezTo>
                  <a:cubicBezTo>
                    <a:pt x="304" y="3393"/>
                    <a:pt x="447" y="3286"/>
                    <a:pt x="625" y="3286"/>
                  </a:cubicBezTo>
                  <a:close/>
                  <a:moveTo>
                    <a:pt x="3633" y="0"/>
                  </a:moveTo>
                  <a:cubicBezTo>
                    <a:pt x="3624" y="0"/>
                    <a:pt x="3614" y="1"/>
                    <a:pt x="3605" y="3"/>
                  </a:cubicBezTo>
                  <a:lnTo>
                    <a:pt x="1054" y="628"/>
                  </a:lnTo>
                  <a:cubicBezTo>
                    <a:pt x="982" y="645"/>
                    <a:pt x="929" y="717"/>
                    <a:pt x="929" y="788"/>
                  </a:cubicBezTo>
                  <a:lnTo>
                    <a:pt x="929" y="3036"/>
                  </a:lnTo>
                  <a:cubicBezTo>
                    <a:pt x="839" y="3001"/>
                    <a:pt x="732" y="2965"/>
                    <a:pt x="625" y="2965"/>
                  </a:cubicBezTo>
                  <a:cubicBezTo>
                    <a:pt x="286" y="2965"/>
                    <a:pt x="1" y="3197"/>
                    <a:pt x="1" y="3482"/>
                  </a:cubicBezTo>
                  <a:cubicBezTo>
                    <a:pt x="1" y="3750"/>
                    <a:pt x="286" y="3982"/>
                    <a:pt x="625" y="3982"/>
                  </a:cubicBezTo>
                  <a:cubicBezTo>
                    <a:pt x="982" y="3982"/>
                    <a:pt x="1250" y="3750"/>
                    <a:pt x="1250" y="3482"/>
                  </a:cubicBezTo>
                  <a:lnTo>
                    <a:pt x="1250" y="1680"/>
                  </a:lnTo>
                  <a:lnTo>
                    <a:pt x="3480" y="1127"/>
                  </a:lnTo>
                  <a:lnTo>
                    <a:pt x="3480" y="2430"/>
                  </a:lnTo>
                  <a:cubicBezTo>
                    <a:pt x="3391" y="2394"/>
                    <a:pt x="3284" y="2358"/>
                    <a:pt x="3177" y="2358"/>
                  </a:cubicBezTo>
                  <a:cubicBezTo>
                    <a:pt x="2820" y="2358"/>
                    <a:pt x="2552" y="2590"/>
                    <a:pt x="2552" y="2876"/>
                  </a:cubicBezTo>
                  <a:cubicBezTo>
                    <a:pt x="2552" y="3143"/>
                    <a:pt x="2820" y="3375"/>
                    <a:pt x="3177" y="3375"/>
                  </a:cubicBezTo>
                  <a:cubicBezTo>
                    <a:pt x="3516" y="3375"/>
                    <a:pt x="3801" y="3143"/>
                    <a:pt x="3801" y="2876"/>
                  </a:cubicBezTo>
                  <a:cubicBezTo>
                    <a:pt x="3801" y="2858"/>
                    <a:pt x="3801" y="2858"/>
                    <a:pt x="3801" y="2858"/>
                  </a:cubicBezTo>
                  <a:cubicBezTo>
                    <a:pt x="3801" y="2858"/>
                    <a:pt x="3801" y="2840"/>
                    <a:pt x="3801" y="2840"/>
                  </a:cubicBezTo>
                  <a:lnTo>
                    <a:pt x="3801" y="164"/>
                  </a:lnTo>
                  <a:cubicBezTo>
                    <a:pt x="3801" y="68"/>
                    <a:pt x="3715" y="0"/>
                    <a:pt x="3633"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7"/>
            <p:cNvSpPr/>
            <p:nvPr/>
          </p:nvSpPr>
          <p:spPr>
            <a:xfrm>
              <a:off x="3528462" y="3106736"/>
              <a:ext cx="188309" cy="88647"/>
            </a:xfrm>
            <a:custGeom>
              <a:avLst/>
              <a:gdLst/>
              <a:ahLst/>
              <a:cxnLst/>
              <a:rect l="l" t="t" r="r" b="b"/>
              <a:pathLst>
                <a:path w="6906" h="3251" extrusionOk="0">
                  <a:moveTo>
                    <a:pt x="188" y="0"/>
                  </a:moveTo>
                  <a:cubicBezTo>
                    <a:pt x="179" y="0"/>
                    <a:pt x="170" y="1"/>
                    <a:pt x="161" y="3"/>
                  </a:cubicBezTo>
                  <a:cubicBezTo>
                    <a:pt x="72" y="3"/>
                    <a:pt x="0" y="92"/>
                    <a:pt x="18" y="164"/>
                  </a:cubicBezTo>
                  <a:cubicBezTo>
                    <a:pt x="107" y="966"/>
                    <a:pt x="446" y="1662"/>
                    <a:pt x="1017" y="2233"/>
                  </a:cubicBezTo>
                  <a:cubicBezTo>
                    <a:pt x="1677" y="2911"/>
                    <a:pt x="2570" y="3250"/>
                    <a:pt x="3462" y="3250"/>
                  </a:cubicBezTo>
                  <a:cubicBezTo>
                    <a:pt x="4354" y="3250"/>
                    <a:pt x="5228" y="2911"/>
                    <a:pt x="5906" y="2233"/>
                  </a:cubicBezTo>
                  <a:cubicBezTo>
                    <a:pt x="6477" y="1662"/>
                    <a:pt x="6816" y="966"/>
                    <a:pt x="6905" y="181"/>
                  </a:cubicBezTo>
                  <a:cubicBezTo>
                    <a:pt x="6905" y="92"/>
                    <a:pt x="6852" y="3"/>
                    <a:pt x="6763" y="3"/>
                  </a:cubicBezTo>
                  <a:cubicBezTo>
                    <a:pt x="6753" y="1"/>
                    <a:pt x="6744" y="0"/>
                    <a:pt x="6735" y="0"/>
                  </a:cubicBezTo>
                  <a:cubicBezTo>
                    <a:pt x="6659" y="0"/>
                    <a:pt x="6600" y="66"/>
                    <a:pt x="6584" y="146"/>
                  </a:cubicBezTo>
                  <a:cubicBezTo>
                    <a:pt x="6495" y="859"/>
                    <a:pt x="6192" y="1502"/>
                    <a:pt x="5692" y="2001"/>
                  </a:cubicBezTo>
                  <a:cubicBezTo>
                    <a:pt x="5076" y="2617"/>
                    <a:pt x="4269" y="2925"/>
                    <a:pt x="3462" y="2925"/>
                  </a:cubicBezTo>
                  <a:cubicBezTo>
                    <a:pt x="2654" y="2925"/>
                    <a:pt x="1847" y="2617"/>
                    <a:pt x="1231" y="2001"/>
                  </a:cubicBezTo>
                  <a:cubicBezTo>
                    <a:pt x="732" y="1502"/>
                    <a:pt x="411" y="842"/>
                    <a:pt x="339" y="128"/>
                  </a:cubicBezTo>
                  <a:cubicBezTo>
                    <a:pt x="323" y="64"/>
                    <a:pt x="264" y="0"/>
                    <a:pt x="188"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7"/>
            <p:cNvSpPr/>
            <p:nvPr/>
          </p:nvSpPr>
          <p:spPr>
            <a:xfrm>
              <a:off x="3480280" y="2917172"/>
              <a:ext cx="284645" cy="295716"/>
            </a:xfrm>
            <a:custGeom>
              <a:avLst/>
              <a:gdLst/>
              <a:ahLst/>
              <a:cxnLst/>
              <a:rect l="l" t="t" r="r" b="b"/>
              <a:pathLst>
                <a:path w="10439" h="10845" extrusionOk="0">
                  <a:moveTo>
                    <a:pt x="5229" y="331"/>
                  </a:moveTo>
                  <a:cubicBezTo>
                    <a:pt x="5327" y="331"/>
                    <a:pt x="5425" y="344"/>
                    <a:pt x="5514" y="371"/>
                  </a:cubicBezTo>
                  <a:lnTo>
                    <a:pt x="8298" y="1317"/>
                  </a:lnTo>
                  <a:lnTo>
                    <a:pt x="5514" y="2280"/>
                  </a:lnTo>
                  <a:cubicBezTo>
                    <a:pt x="5425" y="2307"/>
                    <a:pt x="5327" y="2320"/>
                    <a:pt x="5229" y="2320"/>
                  </a:cubicBezTo>
                  <a:cubicBezTo>
                    <a:pt x="5131" y="2320"/>
                    <a:pt x="5032" y="2307"/>
                    <a:pt x="4943" y="2280"/>
                  </a:cubicBezTo>
                  <a:lnTo>
                    <a:pt x="2160" y="1317"/>
                  </a:lnTo>
                  <a:lnTo>
                    <a:pt x="4943" y="371"/>
                  </a:lnTo>
                  <a:cubicBezTo>
                    <a:pt x="5032" y="344"/>
                    <a:pt x="5131" y="331"/>
                    <a:pt x="5229" y="331"/>
                  </a:cubicBezTo>
                  <a:close/>
                  <a:moveTo>
                    <a:pt x="8869" y="2155"/>
                  </a:moveTo>
                  <a:lnTo>
                    <a:pt x="8993" y="2976"/>
                  </a:lnTo>
                  <a:lnTo>
                    <a:pt x="8405" y="2976"/>
                  </a:lnTo>
                  <a:lnTo>
                    <a:pt x="8512" y="2155"/>
                  </a:lnTo>
                  <a:close/>
                  <a:moveTo>
                    <a:pt x="7423" y="1959"/>
                  </a:moveTo>
                  <a:lnTo>
                    <a:pt x="7423" y="3333"/>
                  </a:lnTo>
                  <a:cubicBezTo>
                    <a:pt x="7423" y="3369"/>
                    <a:pt x="7388" y="3404"/>
                    <a:pt x="7352" y="3422"/>
                  </a:cubicBezTo>
                  <a:cubicBezTo>
                    <a:pt x="6669" y="3632"/>
                    <a:pt x="5953" y="3743"/>
                    <a:pt x="5227" y="3743"/>
                  </a:cubicBezTo>
                  <a:cubicBezTo>
                    <a:pt x="4530" y="3743"/>
                    <a:pt x="3822" y="3641"/>
                    <a:pt x="3123" y="3422"/>
                  </a:cubicBezTo>
                  <a:cubicBezTo>
                    <a:pt x="3088" y="3404"/>
                    <a:pt x="3052" y="3369"/>
                    <a:pt x="3052" y="3333"/>
                  </a:cubicBezTo>
                  <a:lnTo>
                    <a:pt x="3052" y="1959"/>
                  </a:lnTo>
                  <a:lnTo>
                    <a:pt x="4854" y="2584"/>
                  </a:lnTo>
                  <a:cubicBezTo>
                    <a:pt x="4979" y="2628"/>
                    <a:pt x="5108" y="2650"/>
                    <a:pt x="5238" y="2650"/>
                  </a:cubicBezTo>
                  <a:cubicBezTo>
                    <a:pt x="5367" y="2650"/>
                    <a:pt x="5496" y="2628"/>
                    <a:pt x="5621" y="2584"/>
                  </a:cubicBezTo>
                  <a:lnTo>
                    <a:pt x="7423" y="1959"/>
                  </a:lnTo>
                  <a:close/>
                  <a:moveTo>
                    <a:pt x="2945" y="3690"/>
                  </a:moveTo>
                  <a:lnTo>
                    <a:pt x="2945" y="3690"/>
                  </a:lnTo>
                  <a:cubicBezTo>
                    <a:pt x="3016" y="3725"/>
                    <a:pt x="3284" y="3797"/>
                    <a:pt x="3355" y="3815"/>
                  </a:cubicBezTo>
                  <a:cubicBezTo>
                    <a:pt x="2517" y="4350"/>
                    <a:pt x="1910" y="5242"/>
                    <a:pt x="1785" y="6348"/>
                  </a:cubicBezTo>
                  <a:cubicBezTo>
                    <a:pt x="1767" y="6438"/>
                    <a:pt x="1839" y="6509"/>
                    <a:pt x="1928" y="6527"/>
                  </a:cubicBezTo>
                  <a:lnTo>
                    <a:pt x="1946" y="6527"/>
                  </a:lnTo>
                  <a:cubicBezTo>
                    <a:pt x="2017" y="6527"/>
                    <a:pt x="2088" y="6455"/>
                    <a:pt x="2106" y="6384"/>
                  </a:cubicBezTo>
                  <a:cubicBezTo>
                    <a:pt x="2231" y="5260"/>
                    <a:pt x="2909" y="4368"/>
                    <a:pt x="3819" y="3922"/>
                  </a:cubicBezTo>
                  <a:cubicBezTo>
                    <a:pt x="4283" y="4011"/>
                    <a:pt x="4756" y="4056"/>
                    <a:pt x="5229" y="4056"/>
                  </a:cubicBezTo>
                  <a:cubicBezTo>
                    <a:pt x="5702" y="4056"/>
                    <a:pt x="6174" y="4011"/>
                    <a:pt x="6638" y="3922"/>
                  </a:cubicBezTo>
                  <a:cubicBezTo>
                    <a:pt x="7548" y="4368"/>
                    <a:pt x="8226" y="5278"/>
                    <a:pt x="8351" y="6384"/>
                  </a:cubicBezTo>
                  <a:cubicBezTo>
                    <a:pt x="8369" y="6455"/>
                    <a:pt x="8423" y="6527"/>
                    <a:pt x="8512" y="6527"/>
                  </a:cubicBezTo>
                  <a:lnTo>
                    <a:pt x="8530" y="6527"/>
                  </a:lnTo>
                  <a:cubicBezTo>
                    <a:pt x="8619" y="6509"/>
                    <a:pt x="8672" y="6438"/>
                    <a:pt x="8672" y="6348"/>
                  </a:cubicBezTo>
                  <a:cubicBezTo>
                    <a:pt x="8547" y="5242"/>
                    <a:pt x="7923" y="4350"/>
                    <a:pt x="7102" y="3815"/>
                  </a:cubicBezTo>
                  <a:cubicBezTo>
                    <a:pt x="7174" y="3797"/>
                    <a:pt x="7441" y="3725"/>
                    <a:pt x="7513" y="3690"/>
                  </a:cubicBezTo>
                  <a:lnTo>
                    <a:pt x="7513" y="3690"/>
                  </a:lnTo>
                  <a:cubicBezTo>
                    <a:pt x="10439" y="5902"/>
                    <a:pt x="8833" y="10541"/>
                    <a:pt x="5229" y="10541"/>
                  </a:cubicBezTo>
                  <a:cubicBezTo>
                    <a:pt x="1624" y="10541"/>
                    <a:pt x="1" y="5902"/>
                    <a:pt x="2945" y="3690"/>
                  </a:cubicBezTo>
                  <a:close/>
                  <a:moveTo>
                    <a:pt x="5229" y="1"/>
                  </a:moveTo>
                  <a:cubicBezTo>
                    <a:pt x="5095" y="1"/>
                    <a:pt x="4961" y="23"/>
                    <a:pt x="4836" y="68"/>
                  </a:cubicBezTo>
                  <a:lnTo>
                    <a:pt x="1732" y="1138"/>
                  </a:lnTo>
                  <a:cubicBezTo>
                    <a:pt x="1660" y="1156"/>
                    <a:pt x="1607" y="1227"/>
                    <a:pt x="1607" y="1317"/>
                  </a:cubicBezTo>
                  <a:cubicBezTo>
                    <a:pt x="1607" y="1406"/>
                    <a:pt x="1660" y="1477"/>
                    <a:pt x="1732" y="1513"/>
                  </a:cubicBezTo>
                  <a:lnTo>
                    <a:pt x="2731" y="1852"/>
                  </a:lnTo>
                  <a:lnTo>
                    <a:pt x="2731" y="3333"/>
                  </a:lnTo>
                  <a:cubicBezTo>
                    <a:pt x="2731" y="3369"/>
                    <a:pt x="2749" y="3404"/>
                    <a:pt x="2749" y="3440"/>
                  </a:cubicBezTo>
                  <a:cubicBezTo>
                    <a:pt x="1749" y="4207"/>
                    <a:pt x="1107" y="5385"/>
                    <a:pt x="1107" y="6741"/>
                  </a:cubicBezTo>
                  <a:cubicBezTo>
                    <a:pt x="1107" y="9025"/>
                    <a:pt x="2963" y="10845"/>
                    <a:pt x="5229" y="10845"/>
                  </a:cubicBezTo>
                  <a:cubicBezTo>
                    <a:pt x="7495" y="10845"/>
                    <a:pt x="9350" y="9025"/>
                    <a:pt x="9350" y="6741"/>
                  </a:cubicBezTo>
                  <a:cubicBezTo>
                    <a:pt x="9350" y="5385"/>
                    <a:pt x="8726" y="4207"/>
                    <a:pt x="7709" y="3440"/>
                  </a:cubicBezTo>
                  <a:cubicBezTo>
                    <a:pt x="7727" y="3404"/>
                    <a:pt x="7727" y="3369"/>
                    <a:pt x="7727" y="3333"/>
                  </a:cubicBezTo>
                  <a:lnTo>
                    <a:pt x="7727" y="1852"/>
                  </a:lnTo>
                  <a:lnTo>
                    <a:pt x="8547" y="1567"/>
                  </a:lnTo>
                  <a:lnTo>
                    <a:pt x="8547" y="1834"/>
                  </a:lnTo>
                  <a:lnTo>
                    <a:pt x="8512" y="1834"/>
                  </a:lnTo>
                  <a:cubicBezTo>
                    <a:pt x="8351" y="1834"/>
                    <a:pt x="8226" y="1959"/>
                    <a:pt x="8208" y="2102"/>
                  </a:cubicBezTo>
                  <a:lnTo>
                    <a:pt x="8101" y="2958"/>
                  </a:lnTo>
                  <a:cubicBezTo>
                    <a:pt x="8066" y="3137"/>
                    <a:pt x="8208" y="3297"/>
                    <a:pt x="8387" y="3297"/>
                  </a:cubicBezTo>
                  <a:lnTo>
                    <a:pt x="9011" y="3297"/>
                  </a:lnTo>
                  <a:cubicBezTo>
                    <a:pt x="9190" y="3297"/>
                    <a:pt x="9333" y="3137"/>
                    <a:pt x="9297" y="2958"/>
                  </a:cubicBezTo>
                  <a:lnTo>
                    <a:pt x="9190" y="2102"/>
                  </a:lnTo>
                  <a:cubicBezTo>
                    <a:pt x="9172" y="1941"/>
                    <a:pt x="9047" y="1834"/>
                    <a:pt x="8886" y="1834"/>
                  </a:cubicBezTo>
                  <a:lnTo>
                    <a:pt x="8851" y="1834"/>
                  </a:lnTo>
                  <a:lnTo>
                    <a:pt x="8851" y="1317"/>
                  </a:lnTo>
                  <a:cubicBezTo>
                    <a:pt x="8851" y="1227"/>
                    <a:pt x="8797" y="1156"/>
                    <a:pt x="8726" y="1138"/>
                  </a:cubicBezTo>
                  <a:lnTo>
                    <a:pt x="5621" y="68"/>
                  </a:lnTo>
                  <a:cubicBezTo>
                    <a:pt x="5496" y="23"/>
                    <a:pt x="5363" y="1"/>
                    <a:pt x="5229"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1"/>
          <p:cNvSpPr/>
          <p:nvPr/>
        </p:nvSpPr>
        <p:spPr>
          <a:xfrm>
            <a:off x="4772662" y="1619166"/>
            <a:ext cx="3612956" cy="3017014"/>
          </a:xfrm>
          <a:prstGeom prst="roundRect">
            <a:avLst>
              <a:gd name="adj" fmla="val 14901"/>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758382" y="1557020"/>
            <a:ext cx="3766222" cy="3079159"/>
          </a:xfrm>
          <a:prstGeom prst="roundRect">
            <a:avLst>
              <a:gd name="adj" fmla="val 14901"/>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4" name="Google Shape;2014;p41"/>
          <p:cNvGrpSpPr/>
          <p:nvPr/>
        </p:nvGrpSpPr>
        <p:grpSpPr>
          <a:xfrm>
            <a:off x="1918839" y="358524"/>
            <a:ext cx="5306936" cy="1198496"/>
            <a:chOff x="1979225" y="358525"/>
            <a:chExt cx="5186100" cy="1198496"/>
          </a:xfrm>
        </p:grpSpPr>
        <p:sp>
          <p:nvSpPr>
            <p:cNvPr id="2015" name="Google Shape;2015;p41"/>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41"/>
          <p:cNvSpPr txBox="1">
            <a:spLocks noGrp="1"/>
          </p:cNvSpPr>
          <p:nvPr>
            <p:ph type="ctrTitle"/>
          </p:nvPr>
        </p:nvSpPr>
        <p:spPr>
          <a:xfrm>
            <a:off x="2616950" y="445175"/>
            <a:ext cx="39102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references</a:t>
            </a:r>
            <a:endParaRPr dirty="0"/>
          </a:p>
        </p:txBody>
      </p:sp>
      <p:sp>
        <p:nvSpPr>
          <p:cNvPr id="2019" name="Google Shape;2019;p41"/>
          <p:cNvSpPr txBox="1">
            <a:spLocks noGrp="1"/>
          </p:cNvSpPr>
          <p:nvPr>
            <p:ph type="subTitle" idx="1"/>
          </p:nvPr>
        </p:nvSpPr>
        <p:spPr>
          <a:xfrm>
            <a:off x="934135" y="2174903"/>
            <a:ext cx="3460248" cy="23115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use of software and tools like  Gemini and Black box . </a:t>
            </a:r>
          </a:p>
          <a:p>
            <a:pPr marL="0" lvl="0" indent="0" algn="ctr" rtl="0">
              <a:spcBef>
                <a:spcPts val="0"/>
              </a:spcBef>
              <a:spcAft>
                <a:spcPts val="0"/>
              </a:spcAft>
              <a:buNone/>
            </a:pPr>
            <a:r>
              <a:rPr lang="en-IN" dirty="0"/>
              <a:t>M</a:t>
            </a:r>
            <a:r>
              <a:rPr lang="es" dirty="0"/>
              <a:t>achine learning platforms.</a:t>
            </a:r>
          </a:p>
          <a:p>
            <a:pPr marL="0" lvl="0" indent="0" algn="ctr" rtl="0">
              <a:spcBef>
                <a:spcPts val="0"/>
              </a:spcBef>
              <a:spcAft>
                <a:spcPts val="0"/>
              </a:spcAft>
              <a:buNone/>
            </a:pPr>
            <a:r>
              <a:rPr lang="en-IN" dirty="0"/>
              <a:t>J</a:t>
            </a:r>
            <a:r>
              <a:rPr lang="es" dirty="0"/>
              <a:t>upyter notebook , </a:t>
            </a:r>
          </a:p>
          <a:p>
            <a:pPr marL="0" lvl="0" indent="0" algn="ctr" rtl="0">
              <a:spcBef>
                <a:spcPts val="0"/>
              </a:spcBef>
              <a:spcAft>
                <a:spcPts val="0"/>
              </a:spcAft>
              <a:buNone/>
            </a:pPr>
            <a:r>
              <a:rPr lang="en-IN" dirty="0"/>
              <a:t>M</a:t>
            </a:r>
            <a:r>
              <a:rPr lang="es" dirty="0"/>
              <a:t>atplotlib  </a:t>
            </a:r>
          </a:p>
          <a:p>
            <a:pPr marL="0" lvl="0" indent="0" algn="ctr" rtl="0">
              <a:spcBef>
                <a:spcPts val="0"/>
              </a:spcBef>
              <a:spcAft>
                <a:spcPts val="0"/>
              </a:spcAft>
              <a:buNone/>
            </a:pPr>
            <a:r>
              <a:rPr lang="en-IN" dirty="0"/>
              <a:t>S</a:t>
            </a:r>
            <a:r>
              <a:rPr lang="es" dirty="0"/>
              <a:t>ource extracted from default platforms</a:t>
            </a:r>
          </a:p>
          <a:p>
            <a:pPr marL="0" lvl="0" indent="0" algn="ctr" rtl="0">
              <a:spcBef>
                <a:spcPts val="0"/>
              </a:spcBef>
              <a:spcAft>
                <a:spcPts val="0"/>
              </a:spcAft>
              <a:buNone/>
            </a:pPr>
            <a:endParaRPr dirty="0"/>
          </a:p>
        </p:txBody>
      </p:sp>
      <p:sp>
        <p:nvSpPr>
          <p:cNvPr id="2020" name="Google Shape;2020;p41"/>
          <p:cNvSpPr txBox="1">
            <a:spLocks noGrp="1"/>
          </p:cNvSpPr>
          <p:nvPr>
            <p:ph type="ctrTitle" idx="3"/>
          </p:nvPr>
        </p:nvSpPr>
        <p:spPr>
          <a:xfrm>
            <a:off x="5082113" y="1767962"/>
            <a:ext cx="3002762" cy="3909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Websites </a:t>
            </a:r>
            <a:endParaRPr dirty="0"/>
          </a:p>
        </p:txBody>
      </p:sp>
      <p:sp>
        <p:nvSpPr>
          <p:cNvPr id="2021" name="Google Shape;2021;p41"/>
          <p:cNvSpPr txBox="1">
            <a:spLocks noGrp="1"/>
          </p:cNvSpPr>
          <p:nvPr>
            <p:ph type="subTitle" idx="4"/>
          </p:nvPr>
        </p:nvSpPr>
        <p:spPr>
          <a:xfrm>
            <a:off x="4979862" y="2174903"/>
            <a:ext cx="3186552" cy="23115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 geeks for geeks and </a:t>
            </a:r>
          </a:p>
          <a:p>
            <a:pPr marL="0" lvl="0" indent="0" algn="ctr" rtl="0">
              <a:spcBef>
                <a:spcPts val="0"/>
              </a:spcBef>
              <a:spcAft>
                <a:spcPts val="0"/>
              </a:spcAft>
              <a:buNone/>
            </a:pPr>
            <a:r>
              <a:rPr lang="en-IN" dirty="0"/>
              <a:t>K</a:t>
            </a:r>
            <a:r>
              <a:rPr lang="es" dirty="0"/>
              <a:t>aggel</a:t>
            </a:r>
          </a:p>
          <a:p>
            <a:pPr marL="0" lvl="0" indent="0" algn="ctr" rtl="0">
              <a:spcBef>
                <a:spcPts val="0"/>
              </a:spcBef>
              <a:spcAft>
                <a:spcPts val="0"/>
              </a:spcAft>
              <a:buNone/>
            </a:pPr>
            <a:r>
              <a:rPr lang="en-IN" dirty="0"/>
              <a:t>R</a:t>
            </a:r>
            <a:r>
              <a:rPr lang="es" dirty="0"/>
              <a:t>esearchgate publications </a:t>
            </a:r>
          </a:p>
          <a:p>
            <a:pPr marL="0" indent="0"/>
            <a:r>
              <a:rPr lang="en-US" sz="1400" b="1" spc="-10" dirty="0">
                <a:solidFill>
                  <a:srgbClr val="365F90"/>
                </a:solidFill>
                <a:latin typeface="Cambria"/>
                <a:cs typeface="Cambria"/>
              </a:rPr>
              <a:t>International</a:t>
            </a:r>
            <a:r>
              <a:rPr lang="en-US" sz="1400" spc="-25" dirty="0">
                <a:solidFill>
                  <a:srgbClr val="365F90"/>
                </a:solidFill>
                <a:latin typeface="Times New Roman"/>
                <a:cs typeface="Times New Roman"/>
              </a:rPr>
              <a:t> </a:t>
            </a:r>
            <a:r>
              <a:rPr lang="en-US" sz="1400" b="1" spc="-10" dirty="0">
                <a:solidFill>
                  <a:srgbClr val="365F90"/>
                </a:solidFill>
                <a:latin typeface="Cambria"/>
                <a:cs typeface="Cambria"/>
              </a:rPr>
              <a:t>Journal</a:t>
            </a:r>
            <a:r>
              <a:rPr lang="en-US" sz="1400" spc="-35" dirty="0">
                <a:solidFill>
                  <a:srgbClr val="365F90"/>
                </a:solidFill>
                <a:latin typeface="Times New Roman"/>
                <a:cs typeface="Times New Roman"/>
              </a:rPr>
              <a:t> </a:t>
            </a:r>
            <a:r>
              <a:rPr lang="en-US" sz="1400" b="1" dirty="0">
                <a:solidFill>
                  <a:srgbClr val="365F90"/>
                </a:solidFill>
                <a:latin typeface="Cambria"/>
                <a:cs typeface="Cambria"/>
              </a:rPr>
              <a:t>of</a:t>
            </a:r>
            <a:r>
              <a:rPr lang="en-US" sz="1400" spc="-15" dirty="0">
                <a:solidFill>
                  <a:srgbClr val="365F90"/>
                </a:solidFill>
                <a:latin typeface="Times New Roman"/>
                <a:cs typeface="Times New Roman"/>
              </a:rPr>
              <a:t> </a:t>
            </a:r>
            <a:r>
              <a:rPr lang="en-US" sz="1400" b="1" spc="-10" dirty="0">
                <a:solidFill>
                  <a:srgbClr val="365F90"/>
                </a:solidFill>
                <a:latin typeface="Cambria"/>
                <a:cs typeface="Cambria"/>
              </a:rPr>
              <a:t>Scientific</a:t>
            </a:r>
            <a:r>
              <a:rPr lang="en-US" sz="1400" spc="-35" dirty="0">
                <a:solidFill>
                  <a:srgbClr val="365F90"/>
                </a:solidFill>
                <a:latin typeface="Times New Roman"/>
                <a:cs typeface="Times New Roman"/>
              </a:rPr>
              <a:t> </a:t>
            </a:r>
            <a:r>
              <a:rPr lang="en-US" sz="1400" b="1" dirty="0">
                <a:solidFill>
                  <a:srgbClr val="365F90"/>
                </a:solidFill>
                <a:latin typeface="Cambria"/>
                <a:cs typeface="Cambria"/>
              </a:rPr>
              <a:t>Research</a:t>
            </a:r>
            <a:r>
              <a:rPr lang="en-US" sz="1400" spc="-25" dirty="0">
                <a:solidFill>
                  <a:srgbClr val="365F90"/>
                </a:solidFill>
                <a:latin typeface="Times New Roman"/>
                <a:cs typeface="Times New Roman"/>
              </a:rPr>
              <a:t> </a:t>
            </a:r>
            <a:r>
              <a:rPr lang="en-US" sz="1400" b="1" dirty="0">
                <a:solidFill>
                  <a:srgbClr val="365F90"/>
                </a:solidFill>
                <a:latin typeface="Cambria"/>
                <a:cs typeface="Cambria"/>
              </a:rPr>
              <a:t>in</a:t>
            </a:r>
            <a:r>
              <a:rPr lang="en-US" sz="1400" spc="-35" dirty="0">
                <a:solidFill>
                  <a:srgbClr val="365F90"/>
                </a:solidFill>
                <a:latin typeface="Times New Roman"/>
                <a:cs typeface="Times New Roman"/>
              </a:rPr>
              <a:t> </a:t>
            </a:r>
            <a:r>
              <a:rPr lang="en-US" sz="1400" b="1" spc="-10" dirty="0">
                <a:solidFill>
                  <a:srgbClr val="365F90"/>
                </a:solidFill>
                <a:latin typeface="Cambria"/>
                <a:cs typeface="Cambria"/>
              </a:rPr>
              <a:t>Engineering</a:t>
            </a:r>
            <a:r>
              <a:rPr lang="en-US" sz="1400" spc="-30" dirty="0">
                <a:solidFill>
                  <a:srgbClr val="365F90"/>
                </a:solidFill>
                <a:latin typeface="Times New Roman"/>
                <a:cs typeface="Times New Roman"/>
              </a:rPr>
              <a:t> </a:t>
            </a:r>
            <a:r>
              <a:rPr lang="en-US" sz="1400" b="1" dirty="0">
                <a:solidFill>
                  <a:srgbClr val="365F90"/>
                </a:solidFill>
                <a:latin typeface="Cambria"/>
                <a:cs typeface="Cambria"/>
              </a:rPr>
              <a:t>and</a:t>
            </a:r>
            <a:r>
              <a:rPr lang="en-US" sz="1400" spc="-25" dirty="0">
                <a:solidFill>
                  <a:srgbClr val="365F90"/>
                </a:solidFill>
                <a:latin typeface="Times New Roman"/>
                <a:cs typeface="Times New Roman"/>
              </a:rPr>
              <a:t> </a:t>
            </a:r>
            <a:r>
              <a:rPr lang="en-US" sz="1400" b="1" dirty="0">
                <a:solidFill>
                  <a:srgbClr val="365F90"/>
                </a:solidFill>
                <a:latin typeface="Cambria"/>
                <a:cs typeface="Cambria"/>
              </a:rPr>
              <a:t>Management</a:t>
            </a:r>
            <a:r>
              <a:rPr lang="en-US" sz="1400" spc="-25" dirty="0">
                <a:solidFill>
                  <a:srgbClr val="365F90"/>
                </a:solidFill>
                <a:latin typeface="Times New Roman"/>
                <a:cs typeface="Times New Roman"/>
              </a:rPr>
              <a:t> </a:t>
            </a:r>
            <a:r>
              <a:rPr lang="en-US" sz="1400" b="1" spc="-10" dirty="0">
                <a:solidFill>
                  <a:srgbClr val="365F90"/>
                </a:solidFill>
                <a:latin typeface="Cambria"/>
                <a:cs typeface="Cambria"/>
              </a:rPr>
              <a:t>(IJSREM)</a:t>
            </a:r>
            <a:endParaRPr lang="en-US" sz="1400" dirty="0">
              <a:latin typeface="Cambria"/>
              <a:cs typeface="Cambria"/>
            </a:endParaRPr>
          </a:p>
          <a:p>
            <a:pPr marL="0" lvl="0" indent="0" algn="ctr" rtl="0">
              <a:spcBef>
                <a:spcPts val="0"/>
              </a:spcBef>
              <a:spcAft>
                <a:spcPts val="0"/>
              </a:spcAft>
              <a:buNone/>
            </a:pPr>
            <a:endParaRPr lang="es" dirty="0"/>
          </a:p>
        </p:txBody>
      </p:sp>
      <p:grpSp>
        <p:nvGrpSpPr>
          <p:cNvPr id="2022" name="Google Shape;2022;p41"/>
          <p:cNvGrpSpPr/>
          <p:nvPr/>
        </p:nvGrpSpPr>
        <p:grpSpPr>
          <a:xfrm rot="583551">
            <a:off x="819272" y="644445"/>
            <a:ext cx="697279" cy="689544"/>
            <a:chOff x="6003887" y="2446998"/>
            <a:chExt cx="298743" cy="295416"/>
          </a:xfrm>
        </p:grpSpPr>
        <p:sp>
          <p:nvSpPr>
            <p:cNvPr id="2023" name="Google Shape;2023;p41"/>
            <p:cNvSpPr/>
            <p:nvPr/>
          </p:nvSpPr>
          <p:spPr>
            <a:xfrm>
              <a:off x="6003887" y="2671355"/>
              <a:ext cx="285136" cy="67187"/>
            </a:xfrm>
            <a:custGeom>
              <a:avLst/>
              <a:gdLst/>
              <a:ahLst/>
              <a:cxnLst/>
              <a:rect l="l" t="t" r="r" b="b"/>
              <a:pathLst>
                <a:path w="10457" h="2464" extrusionOk="0">
                  <a:moveTo>
                    <a:pt x="1375" y="1"/>
                  </a:moveTo>
                  <a:cubicBezTo>
                    <a:pt x="1214" y="1"/>
                    <a:pt x="1053" y="72"/>
                    <a:pt x="964" y="197"/>
                  </a:cubicBezTo>
                  <a:cubicBezTo>
                    <a:pt x="1" y="1232"/>
                    <a:pt x="714" y="2463"/>
                    <a:pt x="1731" y="2463"/>
                  </a:cubicBezTo>
                  <a:lnTo>
                    <a:pt x="10403" y="2463"/>
                  </a:lnTo>
                  <a:cubicBezTo>
                    <a:pt x="10439" y="2463"/>
                    <a:pt x="10456" y="2445"/>
                    <a:pt x="10456" y="2410"/>
                  </a:cubicBezTo>
                  <a:lnTo>
                    <a:pt x="10456" y="1964"/>
                  </a:lnTo>
                  <a:cubicBezTo>
                    <a:pt x="10456" y="1928"/>
                    <a:pt x="10439" y="1910"/>
                    <a:pt x="10403" y="1910"/>
                  </a:cubicBezTo>
                  <a:cubicBezTo>
                    <a:pt x="10064" y="1874"/>
                    <a:pt x="9796" y="1589"/>
                    <a:pt x="9796" y="1232"/>
                  </a:cubicBezTo>
                  <a:cubicBezTo>
                    <a:pt x="9796" y="893"/>
                    <a:pt x="10064" y="590"/>
                    <a:pt x="10403" y="572"/>
                  </a:cubicBezTo>
                  <a:cubicBezTo>
                    <a:pt x="10439" y="572"/>
                    <a:pt x="10456" y="536"/>
                    <a:pt x="10456" y="500"/>
                  </a:cubicBezTo>
                  <a:lnTo>
                    <a:pt x="10456" y="72"/>
                  </a:lnTo>
                  <a:cubicBezTo>
                    <a:pt x="10456" y="37"/>
                    <a:pt x="10439" y="1"/>
                    <a:pt x="10403" y="1"/>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6031619" y="2687907"/>
              <a:ext cx="251079" cy="34575"/>
            </a:xfrm>
            <a:custGeom>
              <a:avLst/>
              <a:gdLst/>
              <a:ahLst/>
              <a:cxnLst/>
              <a:rect l="l" t="t" r="r" b="b"/>
              <a:pathLst>
                <a:path w="9208" h="1268" extrusionOk="0">
                  <a:moveTo>
                    <a:pt x="714" y="0"/>
                  </a:moveTo>
                  <a:cubicBezTo>
                    <a:pt x="393" y="0"/>
                    <a:pt x="126" y="215"/>
                    <a:pt x="72" y="518"/>
                  </a:cubicBezTo>
                  <a:cubicBezTo>
                    <a:pt x="1" y="910"/>
                    <a:pt x="322" y="1267"/>
                    <a:pt x="697" y="1267"/>
                  </a:cubicBezTo>
                  <a:lnTo>
                    <a:pt x="9207" y="1267"/>
                  </a:lnTo>
                  <a:cubicBezTo>
                    <a:pt x="8958" y="1178"/>
                    <a:pt x="8779" y="928"/>
                    <a:pt x="8779" y="625"/>
                  </a:cubicBezTo>
                  <a:cubicBezTo>
                    <a:pt x="8779" y="339"/>
                    <a:pt x="8958" y="90"/>
                    <a:pt x="9207"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6246677" y="2687907"/>
              <a:ext cx="36020" cy="34575"/>
            </a:xfrm>
            <a:custGeom>
              <a:avLst/>
              <a:gdLst/>
              <a:ahLst/>
              <a:cxnLst/>
              <a:rect l="l" t="t" r="r" b="b"/>
              <a:pathLst>
                <a:path w="1321" h="1268" extrusionOk="0">
                  <a:moveTo>
                    <a:pt x="0" y="0"/>
                  </a:moveTo>
                  <a:cubicBezTo>
                    <a:pt x="107" y="179"/>
                    <a:pt x="161" y="393"/>
                    <a:pt x="161" y="625"/>
                  </a:cubicBezTo>
                  <a:cubicBezTo>
                    <a:pt x="161" y="857"/>
                    <a:pt x="107" y="1071"/>
                    <a:pt x="0" y="1267"/>
                  </a:cubicBezTo>
                  <a:lnTo>
                    <a:pt x="1320" y="1267"/>
                  </a:lnTo>
                  <a:cubicBezTo>
                    <a:pt x="1071" y="1178"/>
                    <a:pt x="892" y="928"/>
                    <a:pt x="892" y="625"/>
                  </a:cubicBezTo>
                  <a:cubicBezTo>
                    <a:pt x="892" y="339"/>
                    <a:pt x="1071" y="90"/>
                    <a:pt x="1320"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6017030" y="2604714"/>
              <a:ext cx="285600" cy="66669"/>
            </a:xfrm>
            <a:custGeom>
              <a:avLst/>
              <a:gdLst/>
              <a:ahLst/>
              <a:cxnLst/>
              <a:rect l="l" t="t" r="r" b="b"/>
              <a:pathLst>
                <a:path w="10474" h="2445" extrusionOk="0">
                  <a:moveTo>
                    <a:pt x="72" y="0"/>
                  </a:moveTo>
                  <a:cubicBezTo>
                    <a:pt x="36" y="0"/>
                    <a:pt x="0" y="18"/>
                    <a:pt x="0" y="54"/>
                  </a:cubicBezTo>
                  <a:lnTo>
                    <a:pt x="0" y="464"/>
                  </a:lnTo>
                  <a:cubicBezTo>
                    <a:pt x="0" y="518"/>
                    <a:pt x="36" y="554"/>
                    <a:pt x="90" y="554"/>
                  </a:cubicBezTo>
                  <a:cubicBezTo>
                    <a:pt x="411" y="589"/>
                    <a:pt x="678" y="875"/>
                    <a:pt x="678" y="1232"/>
                  </a:cubicBezTo>
                  <a:cubicBezTo>
                    <a:pt x="678" y="1535"/>
                    <a:pt x="464" y="1802"/>
                    <a:pt x="161" y="1874"/>
                  </a:cubicBezTo>
                  <a:cubicBezTo>
                    <a:pt x="72" y="1892"/>
                    <a:pt x="0" y="1981"/>
                    <a:pt x="0" y="2070"/>
                  </a:cubicBezTo>
                  <a:lnTo>
                    <a:pt x="0" y="2391"/>
                  </a:lnTo>
                  <a:cubicBezTo>
                    <a:pt x="0" y="2427"/>
                    <a:pt x="36" y="2445"/>
                    <a:pt x="72" y="2445"/>
                  </a:cubicBezTo>
                  <a:lnTo>
                    <a:pt x="8743" y="2445"/>
                  </a:lnTo>
                  <a:cubicBezTo>
                    <a:pt x="9760" y="2445"/>
                    <a:pt x="10474" y="1232"/>
                    <a:pt x="9510" y="179"/>
                  </a:cubicBezTo>
                  <a:cubicBezTo>
                    <a:pt x="9403" y="54"/>
                    <a:pt x="9261" y="0"/>
                    <a:pt x="9100" y="0"/>
                  </a:cubicBez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6217965" y="2604714"/>
              <a:ext cx="71550" cy="66669"/>
            </a:xfrm>
            <a:custGeom>
              <a:avLst/>
              <a:gdLst/>
              <a:ahLst/>
              <a:cxnLst/>
              <a:rect l="l" t="t" r="r" b="b"/>
              <a:pathLst>
                <a:path w="2624" h="2445" extrusionOk="0">
                  <a:moveTo>
                    <a:pt x="0" y="0"/>
                  </a:moveTo>
                  <a:cubicBezTo>
                    <a:pt x="678" y="0"/>
                    <a:pt x="1232" y="554"/>
                    <a:pt x="1232" y="1232"/>
                  </a:cubicBezTo>
                  <a:cubicBezTo>
                    <a:pt x="1232" y="1910"/>
                    <a:pt x="678" y="2445"/>
                    <a:pt x="0" y="2445"/>
                  </a:cubicBezTo>
                  <a:lnTo>
                    <a:pt x="1374" y="2445"/>
                  </a:lnTo>
                  <a:cubicBezTo>
                    <a:pt x="2052" y="2445"/>
                    <a:pt x="2588" y="1910"/>
                    <a:pt x="2605" y="1249"/>
                  </a:cubicBezTo>
                  <a:cubicBezTo>
                    <a:pt x="2623" y="554"/>
                    <a:pt x="2052" y="0"/>
                    <a:pt x="1356" y="0"/>
                  </a:cubicBez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6023356" y="2620774"/>
              <a:ext cx="249607" cy="34575"/>
            </a:xfrm>
            <a:custGeom>
              <a:avLst/>
              <a:gdLst/>
              <a:ahLst/>
              <a:cxnLst/>
              <a:rect l="l" t="t" r="r" b="b"/>
              <a:pathLst>
                <a:path w="9154" h="1268" extrusionOk="0">
                  <a:moveTo>
                    <a:pt x="0" y="0"/>
                  </a:moveTo>
                  <a:cubicBezTo>
                    <a:pt x="250" y="89"/>
                    <a:pt x="429" y="339"/>
                    <a:pt x="429" y="643"/>
                  </a:cubicBezTo>
                  <a:cubicBezTo>
                    <a:pt x="429" y="928"/>
                    <a:pt x="250" y="1178"/>
                    <a:pt x="0" y="1267"/>
                  </a:cubicBezTo>
                  <a:lnTo>
                    <a:pt x="8511" y="1267"/>
                  </a:lnTo>
                  <a:cubicBezTo>
                    <a:pt x="8868" y="1267"/>
                    <a:pt x="9154" y="982"/>
                    <a:pt x="9154" y="643"/>
                  </a:cubicBezTo>
                  <a:cubicBezTo>
                    <a:pt x="9154" y="286"/>
                    <a:pt x="8868" y="0"/>
                    <a:pt x="8511"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6246677" y="2620774"/>
              <a:ext cx="26286" cy="34575"/>
            </a:xfrm>
            <a:custGeom>
              <a:avLst/>
              <a:gdLst/>
              <a:ahLst/>
              <a:cxnLst/>
              <a:rect l="l" t="t" r="r" b="b"/>
              <a:pathLst>
                <a:path w="964" h="1268" extrusionOk="0">
                  <a:moveTo>
                    <a:pt x="0" y="0"/>
                  </a:moveTo>
                  <a:cubicBezTo>
                    <a:pt x="107" y="179"/>
                    <a:pt x="161" y="411"/>
                    <a:pt x="161" y="643"/>
                  </a:cubicBezTo>
                  <a:cubicBezTo>
                    <a:pt x="161" y="874"/>
                    <a:pt x="107" y="1089"/>
                    <a:pt x="0" y="1267"/>
                  </a:cubicBezTo>
                  <a:lnTo>
                    <a:pt x="321" y="1267"/>
                  </a:lnTo>
                  <a:cubicBezTo>
                    <a:pt x="678" y="1267"/>
                    <a:pt x="964" y="982"/>
                    <a:pt x="964" y="643"/>
                  </a:cubicBezTo>
                  <a:cubicBezTo>
                    <a:pt x="964" y="286"/>
                    <a:pt x="678" y="0"/>
                    <a:pt x="321"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6199477" y="2486973"/>
              <a:ext cx="62306" cy="82730"/>
            </a:xfrm>
            <a:custGeom>
              <a:avLst/>
              <a:gdLst/>
              <a:ahLst/>
              <a:cxnLst/>
              <a:rect l="l" t="t" r="r" b="b"/>
              <a:pathLst>
                <a:path w="2285" h="3034" extrusionOk="0">
                  <a:moveTo>
                    <a:pt x="0" y="0"/>
                  </a:moveTo>
                  <a:lnTo>
                    <a:pt x="0" y="571"/>
                  </a:lnTo>
                  <a:lnTo>
                    <a:pt x="1535" y="571"/>
                  </a:lnTo>
                  <a:cubicBezTo>
                    <a:pt x="1624" y="571"/>
                    <a:pt x="1678" y="625"/>
                    <a:pt x="1678" y="714"/>
                  </a:cubicBezTo>
                  <a:lnTo>
                    <a:pt x="1678" y="1803"/>
                  </a:lnTo>
                  <a:cubicBezTo>
                    <a:pt x="1678" y="2159"/>
                    <a:pt x="1392" y="2445"/>
                    <a:pt x="1035" y="2445"/>
                  </a:cubicBezTo>
                  <a:lnTo>
                    <a:pt x="0" y="2445"/>
                  </a:lnTo>
                  <a:lnTo>
                    <a:pt x="0" y="3034"/>
                  </a:lnTo>
                  <a:lnTo>
                    <a:pt x="1035" y="3034"/>
                  </a:lnTo>
                  <a:cubicBezTo>
                    <a:pt x="1713" y="3034"/>
                    <a:pt x="2284" y="2481"/>
                    <a:pt x="2284" y="1803"/>
                  </a:cubicBezTo>
                  <a:lnTo>
                    <a:pt x="2284" y="554"/>
                  </a:lnTo>
                  <a:cubicBezTo>
                    <a:pt x="2284" y="250"/>
                    <a:pt x="2017" y="0"/>
                    <a:pt x="1713" y="0"/>
                  </a:cubicBezTo>
                  <a:close/>
                </a:path>
              </a:pathLst>
            </a:custGeom>
            <a:solidFill>
              <a:srgbClr val="ED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6088062" y="2468976"/>
              <a:ext cx="129439" cy="135765"/>
            </a:xfrm>
            <a:custGeom>
              <a:avLst/>
              <a:gdLst/>
              <a:ahLst/>
              <a:cxnLst/>
              <a:rect l="l" t="t" r="r" b="b"/>
              <a:pathLst>
                <a:path w="4747" h="4979" extrusionOk="0">
                  <a:moveTo>
                    <a:pt x="232" y="0"/>
                  </a:moveTo>
                  <a:cubicBezTo>
                    <a:pt x="107" y="0"/>
                    <a:pt x="0" y="107"/>
                    <a:pt x="0" y="232"/>
                  </a:cubicBezTo>
                  <a:lnTo>
                    <a:pt x="0" y="3105"/>
                  </a:lnTo>
                  <a:cubicBezTo>
                    <a:pt x="0" y="4140"/>
                    <a:pt x="839" y="4978"/>
                    <a:pt x="1874" y="4978"/>
                  </a:cubicBezTo>
                  <a:lnTo>
                    <a:pt x="2891" y="4978"/>
                  </a:lnTo>
                  <a:cubicBezTo>
                    <a:pt x="3926" y="4978"/>
                    <a:pt x="4747" y="4140"/>
                    <a:pt x="4747" y="3105"/>
                  </a:cubicBezTo>
                  <a:lnTo>
                    <a:pt x="4747" y="232"/>
                  </a:lnTo>
                  <a:cubicBezTo>
                    <a:pt x="4747" y="107"/>
                    <a:pt x="4639" y="0"/>
                    <a:pt x="4515" y="0"/>
                  </a:cubicBezTo>
                  <a:close/>
                </a:path>
              </a:pathLst>
            </a:custGeom>
            <a:solidFill>
              <a:srgbClr val="ED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6133790" y="2468976"/>
              <a:ext cx="83711" cy="135765"/>
            </a:xfrm>
            <a:custGeom>
              <a:avLst/>
              <a:gdLst/>
              <a:ahLst/>
              <a:cxnLst/>
              <a:rect l="l" t="t" r="r" b="b"/>
              <a:pathLst>
                <a:path w="3070" h="4979" extrusionOk="0">
                  <a:moveTo>
                    <a:pt x="1464" y="0"/>
                  </a:moveTo>
                  <a:cubicBezTo>
                    <a:pt x="1589" y="0"/>
                    <a:pt x="1696" y="107"/>
                    <a:pt x="1696" y="232"/>
                  </a:cubicBezTo>
                  <a:lnTo>
                    <a:pt x="1696" y="3105"/>
                  </a:lnTo>
                  <a:cubicBezTo>
                    <a:pt x="1696" y="4086"/>
                    <a:pt x="946" y="4871"/>
                    <a:pt x="1" y="4961"/>
                  </a:cubicBezTo>
                  <a:cubicBezTo>
                    <a:pt x="54" y="4978"/>
                    <a:pt x="126" y="4978"/>
                    <a:pt x="179" y="4978"/>
                  </a:cubicBezTo>
                  <a:lnTo>
                    <a:pt x="1214" y="4978"/>
                  </a:lnTo>
                  <a:cubicBezTo>
                    <a:pt x="2249" y="4978"/>
                    <a:pt x="3070" y="4140"/>
                    <a:pt x="3070" y="3105"/>
                  </a:cubicBezTo>
                  <a:lnTo>
                    <a:pt x="3070" y="232"/>
                  </a:lnTo>
                  <a:cubicBezTo>
                    <a:pt x="3070" y="107"/>
                    <a:pt x="2962" y="0"/>
                    <a:pt x="2838"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6113857" y="2505951"/>
              <a:ext cx="32612" cy="37493"/>
            </a:xfrm>
            <a:custGeom>
              <a:avLst/>
              <a:gdLst/>
              <a:ahLst/>
              <a:cxnLst/>
              <a:rect l="l" t="t" r="r" b="b"/>
              <a:pathLst>
                <a:path w="1196" h="1375" extrusionOk="0">
                  <a:moveTo>
                    <a:pt x="232" y="0"/>
                  </a:moveTo>
                  <a:cubicBezTo>
                    <a:pt x="107" y="0"/>
                    <a:pt x="0" y="107"/>
                    <a:pt x="0" y="232"/>
                  </a:cubicBezTo>
                  <a:lnTo>
                    <a:pt x="0" y="1124"/>
                  </a:lnTo>
                  <a:cubicBezTo>
                    <a:pt x="0" y="1267"/>
                    <a:pt x="107" y="1374"/>
                    <a:pt x="232" y="1374"/>
                  </a:cubicBezTo>
                  <a:lnTo>
                    <a:pt x="964" y="1374"/>
                  </a:lnTo>
                  <a:cubicBezTo>
                    <a:pt x="1088" y="1374"/>
                    <a:pt x="1196" y="1267"/>
                    <a:pt x="1196" y="1124"/>
                  </a:cubicBezTo>
                  <a:lnTo>
                    <a:pt x="1196" y="232"/>
                  </a:lnTo>
                  <a:cubicBezTo>
                    <a:pt x="1196" y="107"/>
                    <a:pt x="1088" y="0"/>
                    <a:pt x="964" y="0"/>
                  </a:cubicBezTo>
                  <a:close/>
                </a:path>
              </a:pathLst>
            </a:custGeom>
            <a:solidFill>
              <a:srgbClr val="D2F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6005360" y="2446998"/>
              <a:ext cx="288027" cy="295416"/>
            </a:xfrm>
            <a:custGeom>
              <a:avLst/>
              <a:gdLst/>
              <a:ahLst/>
              <a:cxnLst/>
              <a:rect l="l" t="t" r="r" b="b"/>
              <a:pathLst>
                <a:path w="10563" h="10834" extrusionOk="0">
                  <a:moveTo>
                    <a:pt x="5034" y="319"/>
                  </a:moveTo>
                  <a:cubicBezTo>
                    <a:pt x="5192" y="319"/>
                    <a:pt x="5335" y="450"/>
                    <a:pt x="5335" y="610"/>
                  </a:cubicBezTo>
                  <a:lnTo>
                    <a:pt x="5335" y="628"/>
                  </a:lnTo>
                  <a:lnTo>
                    <a:pt x="4728" y="628"/>
                  </a:lnTo>
                  <a:cubicBezTo>
                    <a:pt x="4728" y="485"/>
                    <a:pt x="4836" y="342"/>
                    <a:pt x="4978" y="325"/>
                  </a:cubicBezTo>
                  <a:cubicBezTo>
                    <a:pt x="4997" y="321"/>
                    <a:pt x="5015" y="319"/>
                    <a:pt x="5034" y="319"/>
                  </a:cubicBezTo>
                  <a:close/>
                  <a:moveTo>
                    <a:pt x="4925" y="2323"/>
                  </a:moveTo>
                  <a:cubicBezTo>
                    <a:pt x="4978" y="2323"/>
                    <a:pt x="5014" y="2359"/>
                    <a:pt x="5014" y="2412"/>
                  </a:cubicBezTo>
                  <a:lnTo>
                    <a:pt x="5014" y="3304"/>
                  </a:lnTo>
                  <a:cubicBezTo>
                    <a:pt x="5014" y="3358"/>
                    <a:pt x="4978" y="3393"/>
                    <a:pt x="4925" y="3393"/>
                  </a:cubicBezTo>
                  <a:lnTo>
                    <a:pt x="4193" y="3393"/>
                  </a:lnTo>
                  <a:cubicBezTo>
                    <a:pt x="4157" y="3393"/>
                    <a:pt x="4122" y="3358"/>
                    <a:pt x="4122" y="3304"/>
                  </a:cubicBezTo>
                  <a:lnTo>
                    <a:pt x="4122" y="2412"/>
                  </a:lnTo>
                  <a:cubicBezTo>
                    <a:pt x="4122" y="2359"/>
                    <a:pt x="4157" y="2323"/>
                    <a:pt x="4193" y="2323"/>
                  </a:cubicBezTo>
                  <a:close/>
                  <a:moveTo>
                    <a:pt x="8654" y="2198"/>
                  </a:moveTo>
                  <a:lnTo>
                    <a:pt x="8654" y="3269"/>
                  </a:lnTo>
                  <a:cubicBezTo>
                    <a:pt x="8654" y="3554"/>
                    <a:pt x="8440" y="3768"/>
                    <a:pt x="8154" y="3768"/>
                  </a:cubicBezTo>
                  <a:lnTo>
                    <a:pt x="7958" y="3768"/>
                  </a:lnTo>
                  <a:lnTo>
                    <a:pt x="7958" y="2198"/>
                  </a:lnTo>
                  <a:close/>
                  <a:moveTo>
                    <a:pt x="8814" y="1609"/>
                  </a:moveTo>
                  <a:cubicBezTo>
                    <a:pt x="9046" y="1609"/>
                    <a:pt x="9225" y="1788"/>
                    <a:pt x="9225" y="2020"/>
                  </a:cubicBezTo>
                  <a:lnTo>
                    <a:pt x="9225" y="3269"/>
                  </a:lnTo>
                  <a:cubicBezTo>
                    <a:pt x="9225" y="3857"/>
                    <a:pt x="8743" y="4339"/>
                    <a:pt x="8154" y="4339"/>
                  </a:cubicBezTo>
                  <a:lnTo>
                    <a:pt x="7904" y="4339"/>
                  </a:lnTo>
                  <a:cubicBezTo>
                    <a:pt x="7922" y="4250"/>
                    <a:pt x="7922" y="4179"/>
                    <a:pt x="7940" y="4089"/>
                  </a:cubicBezTo>
                  <a:lnTo>
                    <a:pt x="8154" y="4089"/>
                  </a:lnTo>
                  <a:cubicBezTo>
                    <a:pt x="8600" y="4089"/>
                    <a:pt x="8975" y="3715"/>
                    <a:pt x="8975" y="3269"/>
                  </a:cubicBezTo>
                  <a:lnTo>
                    <a:pt x="8975" y="2180"/>
                  </a:lnTo>
                  <a:cubicBezTo>
                    <a:pt x="8975" y="2020"/>
                    <a:pt x="8832" y="1877"/>
                    <a:pt x="8672" y="1877"/>
                  </a:cubicBezTo>
                  <a:lnTo>
                    <a:pt x="7940" y="1877"/>
                  </a:lnTo>
                  <a:lnTo>
                    <a:pt x="7940" y="1609"/>
                  </a:lnTo>
                  <a:close/>
                  <a:moveTo>
                    <a:pt x="3056" y="1957"/>
                  </a:moveTo>
                  <a:cubicBezTo>
                    <a:pt x="2965" y="1957"/>
                    <a:pt x="2891" y="2034"/>
                    <a:pt x="2891" y="2127"/>
                  </a:cubicBezTo>
                  <a:lnTo>
                    <a:pt x="2891" y="3911"/>
                  </a:lnTo>
                  <a:cubicBezTo>
                    <a:pt x="2891" y="4311"/>
                    <a:pt x="3008" y="4682"/>
                    <a:pt x="3212" y="4995"/>
                  </a:cubicBezTo>
                  <a:lnTo>
                    <a:pt x="3212" y="4995"/>
                  </a:lnTo>
                  <a:lnTo>
                    <a:pt x="3212" y="2055"/>
                  </a:lnTo>
                  <a:cubicBezTo>
                    <a:pt x="3212" y="2037"/>
                    <a:pt x="3212" y="2037"/>
                    <a:pt x="3212" y="2037"/>
                  </a:cubicBezTo>
                  <a:cubicBezTo>
                    <a:pt x="3161" y="1981"/>
                    <a:pt x="3106" y="1957"/>
                    <a:pt x="3056" y="1957"/>
                  </a:cubicBezTo>
                  <a:close/>
                  <a:moveTo>
                    <a:pt x="9171" y="6516"/>
                  </a:moveTo>
                  <a:cubicBezTo>
                    <a:pt x="9475" y="6516"/>
                    <a:pt x="9707" y="6784"/>
                    <a:pt x="9635" y="7105"/>
                  </a:cubicBezTo>
                  <a:cubicBezTo>
                    <a:pt x="9599" y="7319"/>
                    <a:pt x="9385" y="7479"/>
                    <a:pt x="9171" y="7479"/>
                  </a:cubicBezTo>
                  <a:lnTo>
                    <a:pt x="1106" y="7479"/>
                  </a:lnTo>
                  <a:cubicBezTo>
                    <a:pt x="1178" y="7372"/>
                    <a:pt x="1213" y="7265"/>
                    <a:pt x="1249" y="7158"/>
                  </a:cubicBezTo>
                  <a:lnTo>
                    <a:pt x="4568" y="7158"/>
                  </a:lnTo>
                  <a:cubicBezTo>
                    <a:pt x="4657" y="7158"/>
                    <a:pt x="4728" y="7105"/>
                    <a:pt x="4728" y="7016"/>
                  </a:cubicBezTo>
                  <a:cubicBezTo>
                    <a:pt x="4746" y="6926"/>
                    <a:pt x="4675" y="6837"/>
                    <a:pt x="4568" y="6837"/>
                  </a:cubicBezTo>
                  <a:lnTo>
                    <a:pt x="1249" y="6837"/>
                  </a:lnTo>
                  <a:cubicBezTo>
                    <a:pt x="1213" y="6730"/>
                    <a:pt x="1178" y="6623"/>
                    <a:pt x="1106" y="6516"/>
                  </a:cubicBezTo>
                  <a:close/>
                  <a:moveTo>
                    <a:pt x="9136" y="5927"/>
                  </a:moveTo>
                  <a:cubicBezTo>
                    <a:pt x="9724" y="5927"/>
                    <a:pt x="10206" y="6391"/>
                    <a:pt x="10224" y="6980"/>
                  </a:cubicBezTo>
                  <a:cubicBezTo>
                    <a:pt x="10242" y="7569"/>
                    <a:pt x="9742" y="8068"/>
                    <a:pt x="9153" y="8068"/>
                  </a:cubicBezTo>
                  <a:lnTo>
                    <a:pt x="589" y="8068"/>
                  </a:lnTo>
                  <a:lnTo>
                    <a:pt x="589" y="7854"/>
                  </a:lnTo>
                  <a:cubicBezTo>
                    <a:pt x="589" y="7836"/>
                    <a:pt x="589" y="7818"/>
                    <a:pt x="607" y="7818"/>
                  </a:cubicBezTo>
                  <a:cubicBezTo>
                    <a:pt x="642" y="7801"/>
                    <a:pt x="660" y="7801"/>
                    <a:pt x="678" y="7783"/>
                  </a:cubicBezTo>
                  <a:lnTo>
                    <a:pt x="9207" y="7783"/>
                  </a:lnTo>
                  <a:cubicBezTo>
                    <a:pt x="9599" y="7783"/>
                    <a:pt x="9938" y="7533"/>
                    <a:pt x="10010" y="7140"/>
                  </a:cubicBezTo>
                  <a:cubicBezTo>
                    <a:pt x="10099" y="6641"/>
                    <a:pt x="9707" y="6195"/>
                    <a:pt x="9225" y="6195"/>
                  </a:cubicBezTo>
                  <a:lnTo>
                    <a:pt x="678" y="6195"/>
                  </a:lnTo>
                  <a:cubicBezTo>
                    <a:pt x="660" y="6195"/>
                    <a:pt x="642" y="6195"/>
                    <a:pt x="607" y="6177"/>
                  </a:cubicBezTo>
                  <a:cubicBezTo>
                    <a:pt x="589" y="6177"/>
                    <a:pt x="589" y="6159"/>
                    <a:pt x="589" y="6141"/>
                  </a:cubicBezTo>
                  <a:lnTo>
                    <a:pt x="589" y="5927"/>
                  </a:lnTo>
                  <a:close/>
                  <a:moveTo>
                    <a:pt x="10242" y="8389"/>
                  </a:moveTo>
                  <a:lnTo>
                    <a:pt x="10242" y="8657"/>
                  </a:lnTo>
                  <a:cubicBezTo>
                    <a:pt x="10206" y="8657"/>
                    <a:pt x="10170" y="8675"/>
                    <a:pt x="10135" y="8675"/>
                  </a:cubicBezTo>
                  <a:lnTo>
                    <a:pt x="8368" y="8675"/>
                  </a:lnTo>
                  <a:cubicBezTo>
                    <a:pt x="8297" y="8675"/>
                    <a:pt x="8226" y="8746"/>
                    <a:pt x="8208" y="8818"/>
                  </a:cubicBezTo>
                  <a:cubicBezTo>
                    <a:pt x="8190" y="8925"/>
                    <a:pt x="8279" y="8996"/>
                    <a:pt x="8368" y="8996"/>
                  </a:cubicBezTo>
                  <a:lnTo>
                    <a:pt x="9724" y="8996"/>
                  </a:lnTo>
                  <a:cubicBezTo>
                    <a:pt x="9653" y="9085"/>
                    <a:pt x="9617" y="9192"/>
                    <a:pt x="9582" y="9317"/>
                  </a:cubicBezTo>
                  <a:lnTo>
                    <a:pt x="6263" y="9317"/>
                  </a:lnTo>
                  <a:cubicBezTo>
                    <a:pt x="6174" y="9317"/>
                    <a:pt x="6102" y="9371"/>
                    <a:pt x="6102" y="9460"/>
                  </a:cubicBezTo>
                  <a:cubicBezTo>
                    <a:pt x="6102" y="9549"/>
                    <a:pt x="6174" y="9621"/>
                    <a:pt x="6245" y="9621"/>
                  </a:cubicBezTo>
                  <a:lnTo>
                    <a:pt x="9582" y="9621"/>
                  </a:lnTo>
                  <a:cubicBezTo>
                    <a:pt x="9617" y="9728"/>
                    <a:pt x="9653" y="9835"/>
                    <a:pt x="9724" y="9924"/>
                  </a:cubicBezTo>
                  <a:lnTo>
                    <a:pt x="1660" y="9924"/>
                  </a:lnTo>
                  <a:cubicBezTo>
                    <a:pt x="1445" y="9924"/>
                    <a:pt x="1231" y="9781"/>
                    <a:pt x="1196" y="9549"/>
                  </a:cubicBezTo>
                  <a:cubicBezTo>
                    <a:pt x="1124" y="9246"/>
                    <a:pt x="1356" y="8978"/>
                    <a:pt x="1660" y="8978"/>
                  </a:cubicBezTo>
                  <a:lnTo>
                    <a:pt x="7619" y="8978"/>
                  </a:lnTo>
                  <a:cubicBezTo>
                    <a:pt x="7708" y="8978"/>
                    <a:pt x="7780" y="8925"/>
                    <a:pt x="7780" y="8835"/>
                  </a:cubicBezTo>
                  <a:cubicBezTo>
                    <a:pt x="7797" y="8746"/>
                    <a:pt x="7726" y="8657"/>
                    <a:pt x="7619" y="8657"/>
                  </a:cubicBezTo>
                  <a:lnTo>
                    <a:pt x="1606" y="8657"/>
                  </a:lnTo>
                  <a:cubicBezTo>
                    <a:pt x="1231" y="8657"/>
                    <a:pt x="892" y="8925"/>
                    <a:pt x="821" y="9299"/>
                  </a:cubicBezTo>
                  <a:cubicBezTo>
                    <a:pt x="732" y="9799"/>
                    <a:pt x="1106" y="10245"/>
                    <a:pt x="1606" y="10245"/>
                  </a:cubicBezTo>
                  <a:lnTo>
                    <a:pt x="10135" y="10245"/>
                  </a:lnTo>
                  <a:cubicBezTo>
                    <a:pt x="10170" y="10263"/>
                    <a:pt x="10206" y="10263"/>
                    <a:pt x="10242" y="10281"/>
                  </a:cubicBezTo>
                  <a:lnTo>
                    <a:pt x="10242" y="10531"/>
                  </a:lnTo>
                  <a:lnTo>
                    <a:pt x="1695" y="10531"/>
                  </a:lnTo>
                  <a:cubicBezTo>
                    <a:pt x="1106" y="10531"/>
                    <a:pt x="607" y="10067"/>
                    <a:pt x="607" y="9478"/>
                  </a:cubicBezTo>
                  <a:cubicBezTo>
                    <a:pt x="589" y="8871"/>
                    <a:pt x="1071" y="8389"/>
                    <a:pt x="1677" y="8389"/>
                  </a:cubicBezTo>
                  <a:close/>
                  <a:moveTo>
                    <a:pt x="5040" y="0"/>
                  </a:moveTo>
                  <a:cubicBezTo>
                    <a:pt x="4695" y="0"/>
                    <a:pt x="4425" y="273"/>
                    <a:pt x="4425" y="610"/>
                  </a:cubicBezTo>
                  <a:lnTo>
                    <a:pt x="4425" y="628"/>
                  </a:lnTo>
                  <a:lnTo>
                    <a:pt x="3051" y="628"/>
                  </a:lnTo>
                  <a:cubicBezTo>
                    <a:pt x="2962" y="628"/>
                    <a:pt x="2891" y="699"/>
                    <a:pt x="2891" y="806"/>
                  </a:cubicBezTo>
                  <a:lnTo>
                    <a:pt x="2891" y="1413"/>
                  </a:lnTo>
                  <a:cubicBezTo>
                    <a:pt x="2891" y="1431"/>
                    <a:pt x="2908" y="1466"/>
                    <a:pt x="2908" y="1466"/>
                  </a:cubicBezTo>
                  <a:cubicBezTo>
                    <a:pt x="2957" y="1509"/>
                    <a:pt x="3008" y="1527"/>
                    <a:pt x="3053" y="1527"/>
                  </a:cubicBezTo>
                  <a:cubicBezTo>
                    <a:pt x="3142" y="1527"/>
                    <a:pt x="3212" y="1460"/>
                    <a:pt x="3212" y="1377"/>
                  </a:cubicBezTo>
                  <a:lnTo>
                    <a:pt x="3212" y="1020"/>
                  </a:lnTo>
                  <a:cubicBezTo>
                    <a:pt x="3212" y="985"/>
                    <a:pt x="3248" y="949"/>
                    <a:pt x="3283" y="949"/>
                  </a:cubicBezTo>
                  <a:lnTo>
                    <a:pt x="4425" y="949"/>
                  </a:lnTo>
                  <a:lnTo>
                    <a:pt x="4425" y="2002"/>
                  </a:lnTo>
                  <a:lnTo>
                    <a:pt x="4193" y="2002"/>
                  </a:lnTo>
                  <a:cubicBezTo>
                    <a:pt x="3979" y="2002"/>
                    <a:pt x="3801" y="2180"/>
                    <a:pt x="3801" y="2412"/>
                  </a:cubicBezTo>
                  <a:lnTo>
                    <a:pt x="3801" y="3304"/>
                  </a:lnTo>
                  <a:cubicBezTo>
                    <a:pt x="3801" y="3518"/>
                    <a:pt x="3979" y="3697"/>
                    <a:pt x="4193" y="3697"/>
                  </a:cubicBezTo>
                  <a:lnTo>
                    <a:pt x="4943" y="3697"/>
                  </a:lnTo>
                  <a:cubicBezTo>
                    <a:pt x="5175" y="3697"/>
                    <a:pt x="5353" y="3518"/>
                    <a:pt x="5353" y="3304"/>
                  </a:cubicBezTo>
                  <a:lnTo>
                    <a:pt x="5353" y="2412"/>
                  </a:lnTo>
                  <a:cubicBezTo>
                    <a:pt x="5353" y="2180"/>
                    <a:pt x="5175" y="2002"/>
                    <a:pt x="4943" y="2002"/>
                  </a:cubicBezTo>
                  <a:lnTo>
                    <a:pt x="4728" y="2002"/>
                  </a:lnTo>
                  <a:lnTo>
                    <a:pt x="4728" y="949"/>
                  </a:lnTo>
                  <a:lnTo>
                    <a:pt x="7565" y="949"/>
                  </a:lnTo>
                  <a:cubicBezTo>
                    <a:pt x="7601" y="949"/>
                    <a:pt x="7637" y="985"/>
                    <a:pt x="7637" y="1020"/>
                  </a:cubicBezTo>
                  <a:lnTo>
                    <a:pt x="7637" y="3911"/>
                  </a:lnTo>
                  <a:cubicBezTo>
                    <a:pt x="7637" y="4839"/>
                    <a:pt x="6870" y="5606"/>
                    <a:pt x="5942" y="5606"/>
                  </a:cubicBezTo>
                  <a:lnTo>
                    <a:pt x="3836" y="5606"/>
                  </a:lnTo>
                  <a:cubicBezTo>
                    <a:pt x="3585" y="5449"/>
                    <a:pt x="3372" y="5240"/>
                    <a:pt x="3212" y="4995"/>
                  </a:cubicBezTo>
                  <a:lnTo>
                    <a:pt x="3212" y="4995"/>
                  </a:lnTo>
                  <a:lnTo>
                    <a:pt x="3212" y="5445"/>
                  </a:lnTo>
                  <a:cubicBezTo>
                    <a:pt x="3212" y="5535"/>
                    <a:pt x="3283" y="5606"/>
                    <a:pt x="3372" y="5606"/>
                  </a:cubicBezTo>
                  <a:lnTo>
                    <a:pt x="571" y="5606"/>
                  </a:lnTo>
                  <a:cubicBezTo>
                    <a:pt x="393" y="5606"/>
                    <a:pt x="268" y="5749"/>
                    <a:pt x="268" y="5909"/>
                  </a:cubicBezTo>
                  <a:lnTo>
                    <a:pt x="268" y="6141"/>
                  </a:lnTo>
                  <a:cubicBezTo>
                    <a:pt x="268" y="6320"/>
                    <a:pt x="375" y="6462"/>
                    <a:pt x="535" y="6498"/>
                  </a:cubicBezTo>
                  <a:cubicBezTo>
                    <a:pt x="767" y="6552"/>
                    <a:pt x="928" y="6766"/>
                    <a:pt x="928" y="6998"/>
                  </a:cubicBezTo>
                  <a:cubicBezTo>
                    <a:pt x="928" y="7230"/>
                    <a:pt x="767" y="7444"/>
                    <a:pt x="535" y="7497"/>
                  </a:cubicBezTo>
                  <a:cubicBezTo>
                    <a:pt x="375" y="7533"/>
                    <a:pt x="268" y="7676"/>
                    <a:pt x="268" y="7854"/>
                  </a:cubicBezTo>
                  <a:lnTo>
                    <a:pt x="268" y="8265"/>
                  </a:lnTo>
                  <a:cubicBezTo>
                    <a:pt x="268" y="8336"/>
                    <a:pt x="321" y="8389"/>
                    <a:pt x="393" y="8389"/>
                  </a:cubicBezTo>
                  <a:lnTo>
                    <a:pt x="767" y="8389"/>
                  </a:lnTo>
                  <a:cubicBezTo>
                    <a:pt x="179" y="8871"/>
                    <a:pt x="0" y="9817"/>
                    <a:pt x="803" y="10655"/>
                  </a:cubicBezTo>
                  <a:cubicBezTo>
                    <a:pt x="910" y="10762"/>
                    <a:pt x="1089" y="10834"/>
                    <a:pt x="1231" y="10834"/>
                  </a:cubicBezTo>
                  <a:lnTo>
                    <a:pt x="10438" y="10834"/>
                  </a:lnTo>
                  <a:cubicBezTo>
                    <a:pt x="10509" y="10834"/>
                    <a:pt x="10563" y="10780"/>
                    <a:pt x="10563" y="10709"/>
                  </a:cubicBezTo>
                  <a:lnTo>
                    <a:pt x="10563" y="10245"/>
                  </a:lnTo>
                  <a:cubicBezTo>
                    <a:pt x="10563" y="10102"/>
                    <a:pt x="10456" y="9977"/>
                    <a:pt x="10313" y="9960"/>
                  </a:cubicBezTo>
                  <a:cubicBezTo>
                    <a:pt x="9760" y="9853"/>
                    <a:pt x="9742" y="9050"/>
                    <a:pt x="10313" y="8943"/>
                  </a:cubicBezTo>
                  <a:cubicBezTo>
                    <a:pt x="10456" y="8925"/>
                    <a:pt x="10563" y="8800"/>
                    <a:pt x="10563" y="8657"/>
                  </a:cubicBezTo>
                  <a:lnTo>
                    <a:pt x="10563" y="8372"/>
                  </a:lnTo>
                  <a:cubicBezTo>
                    <a:pt x="10563" y="8193"/>
                    <a:pt x="10420" y="8068"/>
                    <a:pt x="10260" y="8068"/>
                  </a:cubicBezTo>
                  <a:lnTo>
                    <a:pt x="10046" y="8068"/>
                  </a:lnTo>
                  <a:cubicBezTo>
                    <a:pt x="10349" y="7818"/>
                    <a:pt x="10545" y="7444"/>
                    <a:pt x="10563" y="7016"/>
                  </a:cubicBezTo>
                  <a:cubicBezTo>
                    <a:pt x="10563" y="6248"/>
                    <a:pt x="9921" y="5606"/>
                    <a:pt x="9153" y="5606"/>
                  </a:cubicBezTo>
                  <a:lnTo>
                    <a:pt x="7012" y="5606"/>
                  </a:lnTo>
                  <a:cubicBezTo>
                    <a:pt x="7369" y="5392"/>
                    <a:pt x="7637" y="5053"/>
                    <a:pt x="7797" y="4660"/>
                  </a:cubicBezTo>
                  <a:lnTo>
                    <a:pt x="8154" y="4660"/>
                  </a:lnTo>
                  <a:cubicBezTo>
                    <a:pt x="8921" y="4660"/>
                    <a:pt x="9546" y="4036"/>
                    <a:pt x="9546" y="3269"/>
                  </a:cubicBezTo>
                  <a:lnTo>
                    <a:pt x="9546" y="1895"/>
                  </a:lnTo>
                  <a:cubicBezTo>
                    <a:pt x="9546" y="1556"/>
                    <a:pt x="9278" y="1288"/>
                    <a:pt x="8939" y="1288"/>
                  </a:cubicBezTo>
                  <a:lnTo>
                    <a:pt x="7940" y="1288"/>
                  </a:lnTo>
                  <a:lnTo>
                    <a:pt x="7940" y="967"/>
                  </a:lnTo>
                  <a:cubicBezTo>
                    <a:pt x="7940" y="771"/>
                    <a:pt x="7780" y="628"/>
                    <a:pt x="7601" y="628"/>
                  </a:cubicBezTo>
                  <a:lnTo>
                    <a:pt x="5638" y="628"/>
                  </a:lnTo>
                  <a:cubicBezTo>
                    <a:pt x="5638" y="325"/>
                    <a:pt x="5424" y="39"/>
                    <a:pt x="5103" y="3"/>
                  </a:cubicBezTo>
                  <a:cubicBezTo>
                    <a:pt x="5082" y="1"/>
                    <a:pt x="5061" y="0"/>
                    <a:pt x="5040"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020;p41">
            <a:extLst>
              <a:ext uri="{FF2B5EF4-FFF2-40B4-BE49-F238E27FC236}">
                <a16:creationId xmlns:a16="http://schemas.microsoft.com/office/drawing/2014/main" id="{369E6D0F-B21D-8512-A8B5-14BBEB10DA70}"/>
              </a:ext>
            </a:extLst>
          </p:cNvPr>
          <p:cNvSpPr txBox="1">
            <a:spLocks/>
          </p:cNvSpPr>
          <p:nvPr/>
        </p:nvSpPr>
        <p:spPr>
          <a:xfrm>
            <a:off x="721268" y="1619165"/>
            <a:ext cx="3766221" cy="5397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owlby One SC"/>
              <a:buNone/>
              <a:defRPr sz="22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1800"/>
              <a:buFont typeface="Passion One"/>
              <a:buNone/>
              <a:defRPr sz="1800" b="1" i="0" u="none" strike="noStrike" cap="none">
                <a:solidFill>
                  <a:schemeClr val="dk1"/>
                </a:solidFill>
                <a:latin typeface="Passion One"/>
                <a:ea typeface="Passion One"/>
                <a:cs typeface="Passion One"/>
                <a:sym typeface="Passion One"/>
              </a:defRPr>
            </a:lvl9pPr>
          </a:lstStyle>
          <a:p>
            <a:r>
              <a:rPr lang="en-IN" dirty="0"/>
              <a:t>Software and Tools</a:t>
            </a:r>
          </a:p>
        </p:txBody>
      </p:sp>
    </p:spTree>
  </p:cSld>
  <p:clrMapOvr>
    <a:masterClrMapping/>
  </p:clrMapOvr>
</p:sld>
</file>

<file path=ppt/theme/theme1.xml><?xml version="1.0" encoding="utf-8"?>
<a:theme xmlns:a="http://schemas.openxmlformats.org/drawingml/2006/main" name="Cute Pastel Interface Style for Coding &amp; Programming Learning Center by Slidesgo">
  <a:themeElements>
    <a:clrScheme name="Simple Light">
      <a:dk1>
        <a:srgbClr val="152A20"/>
      </a:dk1>
      <a:lt1>
        <a:srgbClr val="D2FABB"/>
      </a:lt1>
      <a:dk2>
        <a:srgbClr val="9CF0E5"/>
      </a:dk2>
      <a:lt2>
        <a:srgbClr val="FAE5A8"/>
      </a:lt2>
      <a:accent1>
        <a:srgbClr val="FC999F"/>
      </a:accent1>
      <a:accent2>
        <a:srgbClr val="FFF8F7"/>
      </a:accent2>
      <a:accent3>
        <a:srgbClr val="F1CCCF"/>
      </a:accent3>
      <a:accent4>
        <a:srgbClr val="FFD4A8"/>
      </a:accent4>
      <a:accent5>
        <a:srgbClr val="D6BDF7"/>
      </a:accent5>
      <a:accent6>
        <a:srgbClr val="FFFFFF"/>
      </a:accent6>
      <a:hlink>
        <a:srgbClr val="152A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593</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Poppins Medium</vt:lpstr>
      <vt:lpstr>Cambria</vt:lpstr>
      <vt:lpstr>Bowlby One SC</vt:lpstr>
      <vt:lpstr>Arial</vt:lpstr>
      <vt:lpstr>Poppins</vt:lpstr>
      <vt:lpstr>Aptos Display</vt:lpstr>
      <vt:lpstr>Passion One</vt:lpstr>
      <vt:lpstr>Times New Roman</vt:lpstr>
      <vt:lpstr>Fira Sans Extra Condensed Medium</vt:lpstr>
      <vt:lpstr>Cute Pastel Interface Style for Coding &amp; Programming Learning Center by Slidesgo</vt:lpstr>
      <vt:lpstr>The fourcastrs presents you</vt:lpstr>
      <vt:lpstr>ABSTRACT</vt:lpstr>
      <vt:lpstr>INTRODUCTION</vt:lpstr>
      <vt:lpstr>Problem statement</vt:lpstr>
      <vt:lpstr>Process </vt:lpstr>
      <vt:lpstr>Process</vt:lpstr>
      <vt:lpstr>System Architecture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Kashyapa Kristipati</cp:lastModifiedBy>
  <cp:revision>3</cp:revision>
  <dcterms:modified xsi:type="dcterms:W3CDTF">2024-08-12T19:34:32Z</dcterms:modified>
</cp:coreProperties>
</file>