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36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Stenography-ma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Kashyap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Ghodasara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Kashyap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Ghodasara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Atmiya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University – Diploma in Computer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multiple image formats and higher resolution images.</a:t>
            </a:r>
          </a:p>
          <a:p>
            <a:r>
              <a:rPr lang="en-US" dirty="0"/>
              <a:t>Extend the approach to video steganography for dynamic data hiding.</a:t>
            </a:r>
          </a:p>
          <a:p>
            <a:r>
              <a:rPr lang="en-US" dirty="0"/>
              <a:t> Incorporate advanced encryption algorithms to further secure the hidden message.</a:t>
            </a:r>
          </a:p>
          <a:p>
            <a:r>
              <a:rPr lang="en-US" dirty="0"/>
              <a:t>Develop a web-based or mobile application for broader accessibility.</a:t>
            </a:r>
          </a:p>
          <a:p>
            <a:r>
              <a:rPr lang="en-US" dirty="0"/>
              <a:t>Explore automated detection and extraction tools for </a:t>
            </a:r>
            <a:r>
              <a:rPr lang="en-US" dirty="0" err="1"/>
              <a:t>steganographic</a:t>
            </a:r>
            <a:r>
              <a:rPr lang="en-US" dirty="0"/>
              <a:t> content.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Keeping </a:t>
            </a:r>
            <a:r>
              <a:rPr lang="en-US" sz="3200" dirty="0"/>
              <a:t>data safe is very important today. Normal encryption can be detected easily. Our project uses steganography to secretly hide messages inside images. This makes communication secure and unnoticed</a:t>
            </a:r>
            <a:r>
              <a:rPr lang="en-US" sz="3200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328057"/>
            <a:ext cx="11613485" cy="532329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b="1" dirty="0"/>
              <a:t>Programming Language:</a:t>
            </a:r>
            <a:r>
              <a:rPr lang="en-IN" dirty="0"/>
              <a:t>  Python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Libraries:  </a:t>
            </a:r>
          </a:p>
          <a:p>
            <a:r>
              <a:rPr lang="en-IN" i="1" dirty="0" err="1"/>
              <a:t>OpenCV</a:t>
            </a:r>
            <a:r>
              <a:rPr lang="en-IN" dirty="0"/>
              <a:t> for image </a:t>
            </a:r>
            <a:r>
              <a:rPr lang="en-IN" dirty="0" smtClean="0"/>
              <a:t>processing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Platform:</a:t>
            </a:r>
            <a:r>
              <a:rPr lang="en-IN" dirty="0"/>
              <a:t> Cross-platform (Windows/Linux)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Tools:</a:t>
            </a:r>
            <a:r>
              <a:rPr lang="en-IN" dirty="0"/>
              <a:t> Visual Studio Code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Implements robust LSB steganography that embeds both the passcode and message length in the image header.</a:t>
            </a:r>
          </a:p>
          <a:p>
            <a:r>
              <a:rPr lang="en-IN" sz="1800" dirty="0"/>
              <a:t>Uses lossless </a:t>
            </a:r>
            <a:r>
              <a:rPr lang="en-IN" sz="1800" dirty="0" smtClean="0"/>
              <a:t>JPG </a:t>
            </a:r>
            <a:r>
              <a:rPr lang="en-IN" sz="1800" dirty="0"/>
              <a:t>format to preserve hidden data integrity.</a:t>
            </a:r>
          </a:p>
          <a:p>
            <a:r>
              <a:rPr lang="en-IN" sz="1800" dirty="0" smtClean="0"/>
              <a:t>Combines advanced </a:t>
            </a:r>
            <a:r>
              <a:rPr lang="en-IN" sz="1800" dirty="0"/>
              <a:t>image processing techniques with secure data transmission</a:t>
            </a:r>
            <a:r>
              <a:rPr lang="en-IN" sz="1800" dirty="0" smtClean="0"/>
              <a:t>.</a:t>
            </a:r>
          </a:p>
          <a:p>
            <a:r>
              <a:rPr lang="en-US" sz="1800" dirty="0" smtClean="0">
                <a:solidFill>
                  <a:srgbClr val="0F0F0F"/>
                </a:solidFill>
              </a:rPr>
              <a:t>This is an Efficient technique for data hiding.</a:t>
            </a: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users looking for enhanced digital security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Security </a:t>
            </a:r>
            <a:r>
              <a:rPr lang="en-US" dirty="0"/>
              <a:t>professionals and </a:t>
            </a:r>
            <a:r>
              <a:rPr lang="en-US" dirty="0" err="1"/>
              <a:t>cybersecurity</a:t>
            </a:r>
            <a:r>
              <a:rPr lang="en-US" dirty="0"/>
              <a:t> enthusiasts.</a:t>
            </a:r>
          </a:p>
          <a:p>
            <a:r>
              <a:rPr lang="en-US" dirty="0" smtClean="0"/>
              <a:t>Students </a:t>
            </a:r>
            <a:r>
              <a:rPr lang="en-US" dirty="0"/>
              <a:t>and researchers interested in data privacy and steganography.</a:t>
            </a:r>
          </a:p>
          <a:p>
            <a:r>
              <a:rPr lang="en-US" dirty="0" smtClean="0"/>
              <a:t>Journalists</a:t>
            </a:r>
            <a:r>
              <a:rPr lang="en-US" dirty="0"/>
              <a:t>, activists, and government agencies needing secure communication channels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52" y="1160236"/>
            <a:ext cx="5317291" cy="358420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326" y="1171133"/>
            <a:ext cx="5606845" cy="35361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9" y="4931285"/>
            <a:ext cx="5304078" cy="16851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53" y="4931284"/>
            <a:ext cx="2859216" cy="168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successfully demonstrates a novel approach to data security by hiding information within an image using LSB steganography.</a:t>
            </a:r>
          </a:p>
          <a:p>
            <a:r>
              <a:rPr lang="en-US" dirty="0"/>
              <a:t>The technique is both secure and undetectable, thanks to embedding critical header information such as passcode and message lengths.</a:t>
            </a:r>
          </a:p>
          <a:p>
            <a:r>
              <a:rPr lang="en-US" dirty="0" smtClean="0"/>
              <a:t>This </a:t>
            </a:r>
            <a:r>
              <a:rPr lang="en-US" dirty="0"/>
              <a:t>project contributes to the broader field of digital privacy and secure data transmission.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 action="ppaction://hlinkfile"/>
              </a:rPr>
              <a:t>https://github.com/Kashyapghodasara/Stegnography-AICTE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46</TotalTime>
  <Words>297</Words>
  <Application>Microsoft Office PowerPoint</Application>
  <PresentationFormat>Custom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HP</cp:lastModifiedBy>
  <cp:revision>34</cp:revision>
  <dcterms:created xsi:type="dcterms:W3CDTF">2021-05-26T16:50:10Z</dcterms:created>
  <dcterms:modified xsi:type="dcterms:W3CDTF">2025-02-19T12:10:20Z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