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B6C4-291B-D1DA-3949-C7E78A047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D6505-2430-F798-808F-5FD3A767A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CFED5-F37E-3896-A2B4-D95916DA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4A3E-55D3-434F-ACEF-A986B41B98B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34F2B-C7AD-38EA-FFE7-B92568F3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9CFF4-0258-DF8B-783E-C2D73678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2DE1-6AD8-47F6-8BDE-49A8E4764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38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24F3-17D4-F377-7E28-14D21D65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CCA95-76ED-E838-9F4F-CEE5036F7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52C19-A07C-0211-186F-437FA2DA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4A3E-55D3-434F-ACEF-A986B41B98B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0C0C4-258C-3AEA-96CF-034BB8FF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7F68F-D5FE-BF65-2729-1B06C1A1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2DE1-6AD8-47F6-8BDE-49A8E4764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11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29B067-0CC9-FBA5-CE6E-D127AA354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5510A-EAA1-7847-4529-2554B5A5C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087C7-9261-6CDF-A9D1-60A13D4DB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4A3E-55D3-434F-ACEF-A986B41B98B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6CE5C-9892-306E-9EED-3769021D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97D16-4840-CC5C-A420-E7C623C0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2DE1-6AD8-47F6-8BDE-49A8E4764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83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8009-AEC8-1CCB-2485-2300B439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D463C-EF73-3425-93C1-9F12CB5F9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6BC28-4F4D-DA15-B994-37944448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4A3E-55D3-434F-ACEF-A986B41B98B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A23BD-6929-D282-78BE-316266D7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E1B90-2055-C4A4-48E9-4F1AA54E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2DE1-6AD8-47F6-8BDE-49A8E4764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96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CE90-E6B6-8670-8D58-29133F97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A0676-DFF9-D36A-5966-4933588F6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F1C26-E206-0842-1B0B-ABB8C6B1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4A3E-55D3-434F-ACEF-A986B41B98B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5EDAB-BDD2-E416-D30C-D2CDA9F2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5728B-733E-482B-5584-287A5BA1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2DE1-6AD8-47F6-8BDE-49A8E4764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06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FB07-E739-AC13-3378-7DEFBC976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36AA4-5D95-0C26-E8BE-EF958BC47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F9BF7-42E9-C076-CC0C-E079CBC67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86585-B359-5535-0703-1BF06CF4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4A3E-55D3-434F-ACEF-A986B41B98B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D516-B245-A26A-7621-CAE8CCED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0C8AF-6704-9CD1-C8C5-93C7E05D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2DE1-6AD8-47F6-8BDE-49A8E4764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04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4027-059E-6B2F-9E1C-82A4732A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3247A-B342-7660-CEFD-6E5CF42B2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B1D0A-14F3-0436-27BE-0725C286B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7609A3-655C-EC0A-55E4-555541526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2A50F-C63A-FA87-72EA-51811F753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4766A-8FF4-5B3B-183A-E88E7FD2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4A3E-55D3-434F-ACEF-A986B41B98B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80081-2C61-CB79-601E-713DC0EA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D3FE90-E627-4565-DA10-3100119EC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2DE1-6AD8-47F6-8BDE-49A8E4764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55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ACAF3-788C-3D62-CE18-60C2D644A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2520E-3354-032F-EA7E-992D54E5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4A3E-55D3-434F-ACEF-A986B41B98B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D7B7D-FA60-5B51-B2E0-AA7C8A3C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2C177-6AC9-3053-189E-A22A2610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2DE1-6AD8-47F6-8BDE-49A8E4764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82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0F5A1-958F-9A3B-1071-DDD89EDD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4A3E-55D3-434F-ACEF-A986B41B98B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10BA9-319E-2021-58CE-BC249FB85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6CDD1-A0DD-5C58-A711-194183A3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2DE1-6AD8-47F6-8BDE-49A8E4764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63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2AE1-B53B-2798-034E-74CB6A1F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D9AD2-68E4-6D86-5A01-21D262E1E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D7F3A-D5A7-FDE0-FAD8-932193F08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2B553-914A-DE9C-5E4F-7070CCC1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4A3E-55D3-434F-ACEF-A986B41B98B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A4333-DAF7-DE0A-5664-8938FB19F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54A9B-805D-A884-023B-7E3A96D8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2DE1-6AD8-47F6-8BDE-49A8E4764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51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588B5-3D61-1A19-308A-8C98E79C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B0546D-A03A-74C4-0A20-A4544948C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D0E33-FDDA-1D5A-65AD-E1D1040DF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AC04F-0D5E-FBF7-FB35-3583E9F9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4A3E-55D3-434F-ACEF-A986B41B98B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0BDD4-B314-475D-7809-CE822757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BCE94-6DF3-1267-2E0E-7CC7D2FF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2DE1-6AD8-47F6-8BDE-49A8E4764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70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941D63-E8B8-A311-3BDA-1F91BB1C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854DB-6CC0-8D58-5F9B-4BB61B01A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36A11-2A06-5EB6-9F6F-29F0579FD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4A3E-55D3-434F-ACEF-A986B41B98B0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6148-EAC8-A3E9-CC6B-9F275DA8E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D5161-C603-4577-A237-15A1F44DE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12DE1-6AD8-47F6-8BDE-49A8E4764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345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siMuthuveerappan/Powerplay/blob/main/solutions%20for%20Powerplay%20assessments/set-1%20solution%20pdf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siMuthuveerappan/Powerplay/blob/main/solutions%20for%20Powerplay%20assessments/set%202%20%26%203%20solution%20-%20pdf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kasi.muthuveerappan/viz/powerplayassesment-set4/userinteractionbasedontheevents#1" TargetMode="External"/><Relationship Id="rId2" Type="http://schemas.openxmlformats.org/officeDocument/2006/relationships/hyperlink" Target="https://github.com/KasiMuthuveerappan/Powerplay/blob/main/solutions%20for%20Powerplay%20assessments/set%204%20solution%20pdf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asiMuthuveerappan/Powerplay/tree/main/solutions%20for%20Powerplay%20assessmen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B14513-2E72-E140-54F4-1828D4537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744"/>
            <a:ext cx="12192000" cy="5468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4EBD9D-132D-B7E6-D81C-BA0AE10E37DB}"/>
              </a:ext>
            </a:extLst>
          </p:cNvPr>
          <p:cNvSpPr txBox="1"/>
          <p:nvPr/>
        </p:nvSpPr>
        <p:spPr>
          <a:xfrm>
            <a:off x="2501153" y="313765"/>
            <a:ext cx="78351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0070C0"/>
                </a:solidFill>
              </a:rPr>
              <a:t>PowerPlay Assessment</a:t>
            </a:r>
          </a:p>
          <a:p>
            <a:pPr algn="ctr"/>
            <a:r>
              <a:rPr lang="en-IN" dirty="0"/>
              <a:t>Done by – “</a:t>
            </a:r>
            <a:r>
              <a:rPr lang="en-IN" sz="2400" b="1" i="1" dirty="0">
                <a:solidFill>
                  <a:srgbClr val="FF0000"/>
                </a:solidFill>
              </a:rPr>
              <a:t>KASI MUTHUVEERAPPAN</a:t>
            </a:r>
            <a:r>
              <a:rPr lang="en-IN" b="1" i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420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1460-D165-D95A-43F1-24F20D94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70C0"/>
                </a:solidFill>
              </a:rPr>
              <a:t>Set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037AE-F8EB-29FD-F9DD-60D9CF1A5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Set 1 – Data was cleaned , pre-processed (with python pandas) and loaded into Big query and queried the result through SQL.</a:t>
            </a:r>
          </a:p>
          <a:p>
            <a:endParaRPr lang="en-IN" dirty="0"/>
          </a:p>
          <a:p>
            <a:r>
              <a:rPr lang="en-IN" dirty="0"/>
              <a:t>Click for Solution – </a:t>
            </a:r>
            <a:r>
              <a:rPr lang="en-IN" dirty="0">
                <a:hlinkClick r:id="rId2"/>
              </a:rPr>
              <a:t>set 1 solution pdf </a:t>
            </a:r>
            <a:r>
              <a:rPr lang="en-IN" dirty="0"/>
              <a:t>👆 </a:t>
            </a:r>
          </a:p>
        </p:txBody>
      </p:sp>
    </p:spTree>
    <p:extLst>
      <p:ext uri="{BB962C8B-B14F-4D97-AF65-F5344CB8AC3E}">
        <p14:creationId xmlns:p14="http://schemas.microsoft.com/office/powerpoint/2010/main" val="163167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9CFD2-0229-FF71-5BC9-9E9F0D6FA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A19E4-1CB8-47F0-8B59-854C11C0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70C0"/>
                </a:solidFill>
              </a:rPr>
              <a:t>Set 2 and Set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13D8D-E4A1-E0AF-202E-0ED37B872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Set 2 - Data was loaded into MySQL and queried the result through SQL.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Set 3 – solution was done in python (jupyter)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Click for Solution : </a:t>
            </a:r>
            <a:r>
              <a:rPr lang="en-IN" dirty="0">
                <a:hlinkClick r:id="rId2"/>
              </a:rPr>
              <a:t>set 2 &amp; 3 solution link</a:t>
            </a:r>
            <a:r>
              <a:rPr lang="en-IN" dirty="0"/>
              <a:t> 👆</a:t>
            </a:r>
          </a:p>
        </p:txBody>
      </p:sp>
    </p:spTree>
    <p:extLst>
      <p:ext uri="{BB962C8B-B14F-4D97-AF65-F5344CB8AC3E}">
        <p14:creationId xmlns:p14="http://schemas.microsoft.com/office/powerpoint/2010/main" val="231889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CF9CE-226A-1407-12AA-9EFCF4A87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F5DB7-7130-CFB6-3079-A4CF1D1A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70C0"/>
                </a:solidFill>
              </a:rPr>
              <a:t>Set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8AB2F-B54D-5B6B-AEF4-227106DF7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fontScale="85000" lnSpcReduction="20000"/>
          </a:bodyPr>
          <a:lstStyle/>
          <a:p>
            <a:endParaRPr lang="en-IN" dirty="0"/>
          </a:p>
          <a:p>
            <a:r>
              <a:rPr lang="en-IN" dirty="0"/>
              <a:t>Set 4 - Data was loaded into python (jupyter) and EDA was performed to identify the insights –&gt; </a:t>
            </a:r>
            <a:r>
              <a:rPr lang="en-IN" dirty="0">
                <a:hlinkClick r:id="rId2"/>
              </a:rPr>
              <a:t>set4 -Solution link</a:t>
            </a:r>
            <a:r>
              <a:rPr lang="en-IN" dirty="0"/>
              <a:t> 👆</a:t>
            </a:r>
          </a:p>
          <a:p>
            <a:endParaRPr lang="en-IN" dirty="0"/>
          </a:p>
          <a:p>
            <a:r>
              <a:rPr lang="en-IN" dirty="0"/>
              <a:t>Tableau </a:t>
            </a:r>
            <a:r>
              <a:rPr lang="en-IN" dirty="0" err="1"/>
              <a:t>vizz</a:t>
            </a:r>
            <a:r>
              <a:rPr lang="en-IN" dirty="0"/>
              <a:t> was created to </a:t>
            </a:r>
            <a:r>
              <a:rPr lang="en-IN" dirty="0" err="1"/>
              <a:t>analyze</a:t>
            </a:r>
            <a:r>
              <a:rPr lang="en-IN" dirty="0"/>
              <a:t> visually - </a:t>
            </a:r>
            <a:r>
              <a:rPr lang="en-IN" dirty="0">
                <a:hlinkClick r:id="rId3"/>
              </a:rPr>
              <a:t>Tableau </a:t>
            </a:r>
            <a:r>
              <a:rPr lang="en-IN" dirty="0" err="1">
                <a:hlinkClick r:id="rId3"/>
              </a:rPr>
              <a:t>vizz</a:t>
            </a:r>
            <a:r>
              <a:rPr lang="en-IN" dirty="0">
                <a:hlinkClick r:id="rId3"/>
              </a:rPr>
              <a:t> link</a:t>
            </a:r>
            <a:r>
              <a:rPr lang="en-IN" dirty="0"/>
              <a:t> 👆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-----------------------------------------------------------------------------------------------------  </a:t>
            </a:r>
          </a:p>
          <a:p>
            <a:endParaRPr lang="en-IN" dirty="0"/>
          </a:p>
          <a:p>
            <a:r>
              <a:rPr lang="en-IN" dirty="0"/>
              <a:t>PowerPlay Assessment – </a:t>
            </a:r>
            <a:r>
              <a:rPr lang="en-IN" dirty="0">
                <a:hlinkClick r:id="rId4"/>
              </a:rPr>
              <a:t>Complete solution repo link</a:t>
            </a:r>
            <a:r>
              <a:rPr lang="en-IN" dirty="0"/>
              <a:t> 👆</a:t>
            </a:r>
          </a:p>
          <a:p>
            <a:pPr marL="0" indent="0">
              <a:buNone/>
            </a:pPr>
            <a:r>
              <a:rPr lang="en-IN" dirty="0"/>
              <a:t>-----------------------------------------------------------------------------------------------------</a:t>
            </a:r>
          </a:p>
          <a:p>
            <a:pPr marL="0" indent="0" algn="r">
              <a:buNone/>
            </a:pPr>
            <a:r>
              <a:rPr lang="en-IN" dirty="0"/>
              <a:t>Done by ,</a:t>
            </a:r>
          </a:p>
          <a:p>
            <a:pPr marL="0" indent="0" algn="r">
              <a:buNone/>
            </a:pPr>
            <a:r>
              <a:rPr lang="en-IN" dirty="0">
                <a:solidFill>
                  <a:srgbClr val="FF0000"/>
                </a:solidFill>
              </a:rPr>
              <a:t>KASI</a:t>
            </a:r>
          </a:p>
        </p:txBody>
      </p:sp>
    </p:spTree>
    <p:extLst>
      <p:ext uri="{BB962C8B-B14F-4D97-AF65-F5344CB8AC3E}">
        <p14:creationId xmlns:p14="http://schemas.microsoft.com/office/powerpoint/2010/main" val="96547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140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Set 1</vt:lpstr>
      <vt:lpstr>Set 2 and Set 3</vt:lpstr>
      <vt:lpstr>Set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Kasi Muthuveerappan</dc:creator>
  <cp:lastModifiedBy>Kasi Muthuveerappan</cp:lastModifiedBy>
  <cp:revision>12</cp:revision>
  <dcterms:created xsi:type="dcterms:W3CDTF">2024-03-07T10:05:01Z</dcterms:created>
  <dcterms:modified xsi:type="dcterms:W3CDTF">2024-03-07T12:35:07Z</dcterms:modified>
</cp:coreProperties>
</file>