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13"/>
  </p:notesMasterIdLst>
  <p:handoutMasterIdLst>
    <p:handoutMasterId r:id="rId14"/>
  </p:handoutMasterIdLst>
  <p:sldIdLst>
    <p:sldId id="256" r:id="rId10"/>
    <p:sldId id="260" r:id="rId11"/>
    <p:sldId id="257" r:id="rId12"/>
  </p:sldIdLst>
  <p:sldSz cx="12190413" cy="6858000"/>
  <p:notesSz cx="6858000" cy="9144000"/>
  <p:custDataLst>
    <p:tags r:id="rId15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98" autoAdjust="0"/>
  </p:normalViewPr>
  <p:slideViewPr>
    <p:cSldViewPr showGuides="1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tags" Target="tags/tag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Shortcuts to Readable code </a:t>
            </a:r>
            <a:r>
              <a:rPr lang="en-GB" dirty="0" smtClean="0"/>
              <a:t>in R</a:t>
            </a:r>
            <a:br>
              <a:rPr lang="en-GB" dirty="0" smtClean="0"/>
            </a:br>
            <a:r>
              <a:rPr lang="en-GB" sz="4000" dirty="0" smtClean="0"/>
              <a:t>- Focus R Studio</a:t>
            </a:r>
            <a:endParaRPr lang="en-GB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Kirsten Birch Håkansson, DTU Aqua</a:t>
            </a:r>
          </a:p>
          <a:p>
            <a:r>
              <a:rPr lang="en-GB" dirty="0" smtClean="0"/>
              <a:t>WKRDB-EST2 – prep meeting 20200908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Shortcuts | functions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 smtClean="0"/>
              <a:t>Within R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CTRL+SHIFT+A shortcut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Build-in warnings – Tools </a:t>
            </a:r>
            <a:r>
              <a:rPr lang="en-GB" dirty="0" smtClean="0">
                <a:latin typeface="Franklin Gothic Demi" panose="020B0703020102020204" pitchFamily="34" charset="0"/>
              </a:rPr>
              <a:t>→</a:t>
            </a:r>
            <a:r>
              <a:rPr lang="en-GB" dirty="0" smtClean="0"/>
              <a:t> Global options… </a:t>
            </a:r>
            <a:r>
              <a:rPr lang="en-GB" dirty="0" smtClean="0">
                <a:latin typeface="Franklin Gothic Demi" panose="020B0703020102020204" pitchFamily="34" charset="0"/>
              </a:rPr>
              <a:t>→ </a:t>
            </a:r>
            <a:r>
              <a:rPr lang="en-GB" dirty="0"/>
              <a:t>Code</a:t>
            </a:r>
            <a:r>
              <a:rPr lang="en-GB" dirty="0" smtClean="0">
                <a:latin typeface="Franklin Gothic Demi" panose="020B0703020102020204" pitchFamily="34" charset="0"/>
              </a:rPr>
              <a:t> </a:t>
            </a:r>
            <a:r>
              <a:rPr lang="en-GB" dirty="0" smtClean="0"/>
              <a:t>→ Diagnostics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</a:t>
            </a:r>
            <a:r>
              <a:rPr lang="en-GB" dirty="0" err="1" smtClean="0"/>
              <a:t>tyler</a:t>
            </a:r>
            <a:r>
              <a:rPr lang="en-GB" dirty="0" smtClean="0"/>
              <a:t> </a:t>
            </a:r>
            <a:r>
              <a:rPr lang="en-GB" dirty="0"/>
              <a:t>add-in (</a:t>
            </a: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styler</a:t>
            </a:r>
            <a:r>
              <a:rPr lang="en-GB" dirty="0" smtClean="0"/>
              <a:t>"))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</a:t>
            </a:r>
            <a:r>
              <a:rPr lang="en-GB" dirty="0" err="1" smtClean="0"/>
              <a:t>tyler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styler</a:t>
            </a:r>
            <a:r>
              <a:rPr lang="en-GB" dirty="0"/>
              <a:t>")) e.g. </a:t>
            </a:r>
            <a:r>
              <a:rPr lang="en-GB" dirty="0" err="1" smtClean="0"/>
              <a:t>style_file</a:t>
            </a:r>
            <a:r>
              <a:rPr lang="en-GB" dirty="0" smtClean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formatR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install.packages</a:t>
            </a:r>
            <a:r>
              <a:rPr lang="en-GB" dirty="0" smtClean="0"/>
              <a:t>(“</a:t>
            </a:r>
            <a:r>
              <a:rPr lang="en-GB" dirty="0" err="1" smtClean="0"/>
              <a:t>formatR</a:t>
            </a:r>
            <a:r>
              <a:rPr lang="en-GB" dirty="0"/>
              <a:t>")) e.g. </a:t>
            </a:r>
            <a:r>
              <a:rPr lang="en-GB" dirty="0" err="1" smtClean="0"/>
              <a:t>tidy_file</a:t>
            </a:r>
            <a:r>
              <a:rPr lang="en-GB" dirty="0" smtClean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………</a:t>
            </a:r>
          </a:p>
          <a:p>
            <a:pPr marL="0" indent="0">
              <a:buNone/>
            </a:pPr>
            <a:r>
              <a:rPr lang="en-GB" dirty="0" smtClean="0"/>
              <a:t>(Note: The functions I have played with overwrites the original file, so remember to create a copy with </a:t>
            </a:r>
            <a:r>
              <a:rPr lang="en-GB" dirty="0"/>
              <a:t>amended </a:t>
            </a:r>
            <a:r>
              <a:rPr lang="en-GB" dirty="0" smtClean="0"/>
              <a:t>name/location)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65099" y="1704974"/>
            <a:ext cx="728405" cy="4546932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100" dirty="0"/>
              <a:t>R version 4.0.2 (2020-06-22), Platform: x86_64-w64-mingw32/x64 (64-bit</a:t>
            </a:r>
            <a:r>
              <a:rPr lang="en-US" sz="1100" dirty="0" smtClean="0"/>
              <a:t>), Running </a:t>
            </a:r>
            <a:r>
              <a:rPr lang="en-US" sz="1100" dirty="0"/>
              <a:t>under: Windows 10 x64 (build 16299)</a:t>
            </a:r>
            <a:r>
              <a:rPr lang="en-GB" sz="1100" dirty="0"/>
              <a:t>, </a:t>
            </a:r>
            <a:r>
              <a:rPr lang="en-GB" sz="1100" dirty="0" err="1"/>
              <a:t>Rstudio</a:t>
            </a:r>
            <a:r>
              <a:rPr lang="en-GB" sz="1100" dirty="0"/>
              <a:t> version 1.3.1073</a:t>
            </a:r>
          </a:p>
          <a:p>
            <a:pPr algn="l">
              <a:spcBef>
                <a:spcPts val="432"/>
              </a:spcBef>
            </a:pPr>
            <a:endParaRPr lang="en-US" sz="1100" dirty="0" err="1" smtClean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5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6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Props1.xml><?xml version="1.0" encoding="utf-8"?>
<ds:datastoreItem xmlns:ds="http://schemas.openxmlformats.org/officeDocument/2006/customXml" ds:itemID="{F4C08C7F-F953-44DE-ACDE-930692BDDB0F}">
  <ds:schemaRefs/>
</ds:datastoreItem>
</file>

<file path=customXml/itemProps2.xml><?xml version="1.0" encoding="utf-8"?>
<ds:datastoreItem xmlns:ds="http://schemas.openxmlformats.org/officeDocument/2006/customXml" ds:itemID="{E5957E33-0059-46CE-AE7B-582F67E40B53}">
  <ds:schemaRefs/>
</ds:datastoreItem>
</file>

<file path=customXml/itemProps3.xml><?xml version="1.0" encoding="utf-8"?>
<ds:datastoreItem xmlns:ds="http://schemas.openxmlformats.org/officeDocument/2006/customXml" ds:itemID="{56C8BFB2-A911-4310-9D4A-421D773FAFA6}">
  <ds:schemaRefs/>
</ds:datastoreItem>
</file>

<file path=customXml/itemProps4.xml><?xml version="1.0" encoding="utf-8"?>
<ds:datastoreItem xmlns:ds="http://schemas.openxmlformats.org/officeDocument/2006/customXml" ds:itemID="{05DC2B94-7C1B-4C14-83B0-9CD2A82C27E0}">
  <ds:schemaRefs/>
</ds:datastoreItem>
</file>

<file path=customXml/itemProps5.xml><?xml version="1.0" encoding="utf-8"?>
<ds:datastoreItem xmlns:ds="http://schemas.openxmlformats.org/officeDocument/2006/customXml" ds:itemID="{1334258C-C3E7-4029-A615-C886A240FB15}">
  <ds:schemaRefs/>
</ds:datastoreItem>
</file>

<file path=customXml/itemProps6.xml><?xml version="1.0" encoding="utf-8"?>
<ds:datastoreItem xmlns:ds="http://schemas.openxmlformats.org/officeDocument/2006/customXml" ds:itemID="{02E7CCCE-613B-4CED-B813-E473EA1E01B2}">
  <ds:schemaRefs/>
</ds:datastoreItem>
</file>

<file path=customXml/itemProps7.xml><?xml version="1.0" encoding="utf-8"?>
<ds:datastoreItem xmlns:ds="http://schemas.openxmlformats.org/officeDocument/2006/customXml" ds:itemID="{8660AB89-308F-4A34-B01B-CC1A9333F1B1}">
  <ds:schemaRefs/>
</ds:datastoreItem>
</file>

<file path=customXml/itemProps8.xml><?xml version="1.0" encoding="utf-8"?>
<ds:datastoreItem xmlns:ds="http://schemas.openxmlformats.org/officeDocument/2006/customXml" ds:itemID="{11FAAC39-0A3A-4CC2-A9C1-60940B78AE1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166</TotalTime>
  <Words>125</Words>
  <Application>Microsoft Office PowerPoint</Application>
  <PresentationFormat>Custom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MS PGothic</vt:lpstr>
      <vt:lpstr>Arial</vt:lpstr>
      <vt:lpstr>Franklin Gothic Demi</vt:lpstr>
      <vt:lpstr>Verdana</vt:lpstr>
      <vt:lpstr>Blank</vt:lpstr>
      <vt:lpstr>PowerPoint Presentation</vt:lpstr>
      <vt:lpstr>Shortcuts to Readable code in R - Focus R Studio</vt:lpstr>
      <vt:lpstr>Shortcuts | functions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 Birch Håkansson</dc:creator>
  <cp:lastModifiedBy>Kirsten Birch Håkansson</cp:lastModifiedBy>
  <cp:revision>6</cp:revision>
  <dcterms:created xsi:type="dcterms:W3CDTF">2020-09-08T05:58:32Z</dcterms:created>
  <dcterms:modified xsi:type="dcterms:W3CDTF">2020-09-08T08:45:27Z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