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68" r:id="rId2"/>
    <p:sldId id="277" r:id="rId3"/>
    <p:sldId id="304" r:id="rId4"/>
    <p:sldId id="289" r:id="rId5"/>
    <p:sldId id="288" r:id="rId6"/>
    <p:sldId id="290" r:id="rId7"/>
    <p:sldId id="300" r:id="rId8"/>
    <p:sldId id="312" r:id="rId9"/>
    <p:sldId id="305" r:id="rId10"/>
    <p:sldId id="313" r:id="rId11"/>
    <p:sldId id="311" r:id="rId12"/>
    <p:sldId id="291" r:id="rId13"/>
    <p:sldId id="299" r:id="rId14"/>
    <p:sldId id="293" r:id="rId15"/>
    <p:sldId id="314" r:id="rId16"/>
    <p:sldId id="297" r:id="rId17"/>
    <p:sldId id="306" r:id="rId18"/>
    <p:sldId id="296" r:id="rId19"/>
    <p:sldId id="310" r:id="rId20"/>
    <p:sldId id="307" r:id="rId21"/>
    <p:sldId id="308" r:id="rId22"/>
    <p:sldId id="301" r:id="rId23"/>
    <p:sldId id="285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031126"/>
    <a:srgbClr val="AEA7A7"/>
    <a:srgbClr val="7F90A9"/>
    <a:srgbClr val="0D0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77CAA-65D2-C756-245C-9C3C3BEF19CB}" v="32" dt="2024-02-08T12:13:10.409"/>
    <p1510:client id="{469D2CD1-BA1E-0E63-6A7C-03FFFCB0F411}" v="33" dt="2024-02-08T15:23:00.535"/>
    <p1510:client id="{529C068C-3720-081D-5009-F7089978F32C}" v="1" dt="2024-02-08T18:26:11.464"/>
    <p1510:client id="{5322E663-04F5-24A2-55AB-9AF47AE35503}" v="16" dt="2024-02-07T20:01:01.802"/>
    <p1510:client id="{6AE4B617-EB8D-8747-0384-581267588B7B}" v="17" dt="2024-02-08T15:12:39.961"/>
    <p1510:client id="{775287B0-355E-4D31-BFEB-29D7857825D7}" v="21" dt="2024-02-08T15:44:08.386"/>
    <p1510:client id="{FB263FC9-7B3D-BA21-E450-05A9E10F31EE}" v="211" dt="2024-02-08T08:08:33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2c8b54ba4fdf551cb9053da6bd014e8d512e8e74d5c76fcbaab9e4d805d25e6a::" providerId="AD" clId="Web-{E4B40A86-367F-E6C2-B093-060795806A00}"/>
    <pc:docChg chg="addSld modSld">
      <pc:chgData name="Guest User" userId="S::urn:spo:anon#2c8b54ba4fdf551cb9053da6bd014e8d512e8e74d5c76fcbaab9e4d805d25e6a::" providerId="AD" clId="Web-{E4B40A86-367F-E6C2-B093-060795806A00}" dt="2024-01-22T22:38:53.478" v="78" actId="14100"/>
      <pc:docMkLst>
        <pc:docMk/>
      </pc:docMkLst>
      <pc:sldChg chg="addSp delSp modSp">
        <pc:chgData name="Guest User" userId="S::urn:spo:anon#2c8b54ba4fdf551cb9053da6bd014e8d512e8e74d5c76fcbaab9e4d805d25e6a::" providerId="AD" clId="Web-{E4B40A86-367F-E6C2-B093-060795806A00}" dt="2024-01-22T22:38:53.478" v="78" actId="14100"/>
        <pc:sldMkLst>
          <pc:docMk/>
          <pc:sldMk cId="1327800918" sldId="279"/>
        </pc:sldMkLst>
        <pc:picChg chg="add del mod">
          <ac:chgData name="Guest User" userId="S::urn:spo:anon#2c8b54ba4fdf551cb9053da6bd014e8d512e8e74d5c76fcbaab9e4d805d25e6a::" providerId="AD" clId="Web-{E4B40A86-367F-E6C2-B093-060795806A00}" dt="2024-01-22T22:37:14.176" v="75"/>
          <ac:picMkLst>
            <pc:docMk/>
            <pc:sldMk cId="1327800918" sldId="279"/>
            <ac:picMk id="3" creationId="{CC281F88-10F3-2444-E28C-45210E6B9FD3}"/>
          </ac:picMkLst>
        </pc:picChg>
        <pc:picChg chg="add mod">
          <ac:chgData name="Guest User" userId="S::urn:spo:anon#2c8b54ba4fdf551cb9053da6bd014e8d512e8e74d5c76fcbaab9e4d805d25e6a::" providerId="AD" clId="Web-{E4B40A86-367F-E6C2-B093-060795806A00}" dt="2024-01-22T22:38:53.478" v="78" actId="14100"/>
          <ac:picMkLst>
            <pc:docMk/>
            <pc:sldMk cId="1327800918" sldId="279"/>
            <ac:picMk id="4" creationId="{B8BCEA4C-7981-955C-1B8F-042222428471}"/>
          </ac:picMkLst>
        </pc:picChg>
      </pc:sldChg>
      <pc:sldChg chg="addSp delSp modSp add replId">
        <pc:chgData name="Guest User" userId="S::urn:spo:anon#2c8b54ba4fdf551cb9053da6bd014e8d512e8e74d5c76fcbaab9e4d805d25e6a::" providerId="AD" clId="Web-{E4B40A86-367F-E6C2-B093-060795806A00}" dt="2024-01-22T22:09:54.758" v="68" actId="20577"/>
        <pc:sldMkLst>
          <pc:docMk/>
          <pc:sldMk cId="3696853227" sldId="292"/>
        </pc:sldMkLst>
        <pc:spChg chg="mod">
          <ac:chgData name="Guest User" userId="S::urn:spo:anon#2c8b54ba4fdf551cb9053da6bd014e8d512e8e74d5c76fcbaab9e4d805d25e6a::" providerId="AD" clId="Web-{E4B40A86-367F-E6C2-B093-060795806A00}" dt="2024-01-22T22:06:29.720" v="19" actId="14100"/>
          <ac:spMkLst>
            <pc:docMk/>
            <pc:sldMk cId="3696853227" sldId="292"/>
            <ac:spMk id="2" creationId="{4279D0B5-B9DA-EC15-B377-B480FCD47855}"/>
          </ac:spMkLst>
        </pc:spChg>
        <pc:spChg chg="mod">
          <ac:chgData name="Guest User" userId="S::urn:spo:anon#2c8b54ba4fdf551cb9053da6bd014e8d512e8e74d5c76fcbaab9e4d805d25e6a::" providerId="AD" clId="Web-{E4B40A86-367F-E6C2-B093-060795806A00}" dt="2024-01-22T22:07:37.534" v="30" actId="20577"/>
          <ac:spMkLst>
            <pc:docMk/>
            <pc:sldMk cId="3696853227" sldId="292"/>
            <ac:spMk id="3" creationId="{7444E0F2-A9A1-FD2F-2499-9826E5F06C6D}"/>
          </ac:spMkLst>
        </pc:spChg>
        <pc:spChg chg="mod">
          <ac:chgData name="Guest User" userId="S::urn:spo:anon#2c8b54ba4fdf551cb9053da6bd014e8d512e8e74d5c76fcbaab9e4d805d25e6a::" providerId="AD" clId="Web-{E4B40A86-367F-E6C2-B093-060795806A00}" dt="2024-01-22T22:09:46.132" v="61" actId="20577"/>
          <ac:spMkLst>
            <pc:docMk/>
            <pc:sldMk cId="3696853227" sldId="292"/>
            <ac:spMk id="6" creationId="{EA2C3FCE-3157-98AF-74F9-90392AE1C42F}"/>
          </ac:spMkLst>
        </pc:spChg>
        <pc:spChg chg="del mod">
          <ac:chgData name="Guest User" userId="S::urn:spo:anon#2c8b54ba4fdf551cb9053da6bd014e8d512e8e74d5c76fcbaab9e4d805d25e6a::" providerId="AD" clId="Web-{E4B40A86-367F-E6C2-B093-060795806A00}" dt="2024-01-22T22:07:42.722" v="33"/>
          <ac:spMkLst>
            <pc:docMk/>
            <pc:sldMk cId="3696853227" sldId="292"/>
            <ac:spMk id="7" creationId="{CD93209E-95C2-15A7-F9FC-1283D83E63F7}"/>
          </ac:spMkLst>
        </pc:spChg>
        <pc:spChg chg="add del mod">
          <ac:chgData name="Guest User" userId="S::urn:spo:anon#2c8b54ba4fdf551cb9053da6bd014e8d512e8e74d5c76fcbaab9e4d805d25e6a::" providerId="AD" clId="Web-{E4B40A86-367F-E6C2-B093-060795806A00}" dt="2024-01-22T22:09:54.758" v="68" actId="20577"/>
          <ac:spMkLst>
            <pc:docMk/>
            <pc:sldMk cId="3696853227" sldId="292"/>
            <ac:spMk id="9" creationId="{FE26ED0E-301C-7CA9-4D77-07E9824EDC15}"/>
          </ac:spMkLst>
        </pc:spChg>
        <pc:picChg chg="del">
          <ac:chgData name="Guest User" userId="S::urn:spo:anon#2c8b54ba4fdf551cb9053da6bd014e8d512e8e74d5c76fcbaab9e4d805d25e6a::" providerId="AD" clId="Web-{E4B40A86-367F-E6C2-B093-060795806A00}" dt="2024-01-22T22:06:18.219" v="3"/>
          <ac:picMkLst>
            <pc:docMk/>
            <pc:sldMk cId="3696853227" sldId="292"/>
            <ac:picMk id="13" creationId="{FA8FD3B8-8B85-7AAB-A6A5-F79CAD5EE0F6}"/>
          </ac:picMkLst>
        </pc:picChg>
        <pc:picChg chg="del">
          <ac:chgData name="Guest User" userId="S::urn:spo:anon#2c8b54ba4fdf551cb9053da6bd014e8d512e8e74d5c76fcbaab9e4d805d25e6a::" providerId="AD" clId="Web-{E4B40A86-367F-E6C2-B093-060795806A00}" dt="2024-01-22T22:06:17.079" v="1"/>
          <ac:picMkLst>
            <pc:docMk/>
            <pc:sldMk cId="3696853227" sldId="292"/>
            <ac:picMk id="18" creationId="{7D9FCBD9-B06E-010E-3E0B-A3D0214720B2}"/>
          </ac:picMkLst>
        </pc:picChg>
        <pc:picChg chg="del">
          <ac:chgData name="Guest User" userId="S::urn:spo:anon#2c8b54ba4fdf551cb9053da6bd014e8d512e8e74d5c76fcbaab9e4d805d25e6a::" providerId="AD" clId="Web-{E4B40A86-367F-E6C2-B093-060795806A00}" dt="2024-01-22T22:06:17.844" v="2"/>
          <ac:picMkLst>
            <pc:docMk/>
            <pc:sldMk cId="3696853227" sldId="292"/>
            <ac:picMk id="24" creationId="{F244EA50-0D2F-52E8-F0C3-26CB20B96EB1}"/>
          </ac:picMkLst>
        </pc:picChg>
      </pc:sldChg>
    </pc:docChg>
  </pc:docChgLst>
  <pc:docChgLst>
    <pc:chgData name="Guest User" userId="S::urn:spo:anon#30a35d852c83fb6175cf18213fbc1511deae0d4d8eb46733ab323ae7f5c1daf3::" providerId="AD" clId="Web-{A7098D9A-301B-4A98-8E6F-325C191F3F0B}"/>
    <pc:docChg chg="modSld sldOrd">
      <pc:chgData name="Guest User" userId="S::urn:spo:anon#30a35d852c83fb6175cf18213fbc1511deae0d4d8eb46733ab323ae7f5c1daf3::" providerId="AD" clId="Web-{A7098D9A-301B-4A98-8E6F-325C191F3F0B}" dt="2024-01-24T21:32:29.048" v="3"/>
      <pc:docMkLst>
        <pc:docMk/>
      </pc:docMkLst>
      <pc:sldChg chg="ord">
        <pc:chgData name="Guest User" userId="S::urn:spo:anon#30a35d852c83fb6175cf18213fbc1511deae0d4d8eb46733ab323ae7f5c1daf3::" providerId="AD" clId="Web-{A7098D9A-301B-4A98-8E6F-325C191F3F0B}" dt="2024-01-24T20:57:33.523" v="0"/>
        <pc:sldMkLst>
          <pc:docMk/>
          <pc:sldMk cId="2138829924" sldId="258"/>
        </pc:sldMkLst>
      </pc:sldChg>
      <pc:sldChg chg="modSp mod setBg">
        <pc:chgData name="Guest User" userId="S::urn:spo:anon#30a35d852c83fb6175cf18213fbc1511deae0d4d8eb46733ab323ae7f5c1daf3::" providerId="AD" clId="Web-{A7098D9A-301B-4A98-8E6F-325C191F3F0B}" dt="2024-01-24T21:32:29.048" v="3"/>
        <pc:sldMkLst>
          <pc:docMk/>
          <pc:sldMk cId="2701635068" sldId="294"/>
        </pc:sldMkLst>
        <pc:spChg chg="mod">
          <ac:chgData name="Guest User" userId="S::urn:spo:anon#30a35d852c83fb6175cf18213fbc1511deae0d4d8eb46733ab323ae7f5c1daf3::" providerId="AD" clId="Web-{A7098D9A-301B-4A98-8E6F-325C191F3F0B}" dt="2024-01-24T21:32:29.048" v="3"/>
          <ac:spMkLst>
            <pc:docMk/>
            <pc:sldMk cId="2701635068" sldId="294"/>
            <ac:spMk id="4" creationId="{94EA86B8-F0F7-4535-6F89-0DCD5C756371}"/>
          </ac:spMkLst>
        </pc:spChg>
        <pc:spChg chg="mod">
          <ac:chgData name="Guest User" userId="S::urn:spo:anon#30a35d852c83fb6175cf18213fbc1511deae0d4d8eb46733ab323ae7f5c1daf3::" providerId="AD" clId="Web-{A7098D9A-301B-4A98-8E6F-325C191F3F0B}" dt="2024-01-24T21:32:29.048" v="3"/>
          <ac:spMkLst>
            <pc:docMk/>
            <pc:sldMk cId="2701635068" sldId="294"/>
            <ac:spMk id="5" creationId="{F147304D-DC83-9432-F541-F972891A5554}"/>
          </ac:spMkLst>
        </pc:spChg>
        <pc:spChg chg="mod">
          <ac:chgData name="Guest User" userId="S::urn:spo:anon#30a35d852c83fb6175cf18213fbc1511deae0d4d8eb46733ab323ae7f5c1daf3::" providerId="AD" clId="Web-{A7098D9A-301B-4A98-8E6F-325C191F3F0B}" dt="2024-01-24T21:32:29.048" v="3"/>
          <ac:spMkLst>
            <pc:docMk/>
            <pc:sldMk cId="2701635068" sldId="294"/>
            <ac:spMk id="6" creationId="{55F8396F-835E-91B0-F4CF-BD0C5CC1F653}"/>
          </ac:spMkLst>
        </pc:spChg>
        <pc:picChg chg="mod">
          <ac:chgData name="Guest User" userId="S::urn:spo:anon#30a35d852c83fb6175cf18213fbc1511deae0d4d8eb46733ab323ae7f5c1daf3::" providerId="AD" clId="Web-{A7098D9A-301B-4A98-8E6F-325C191F3F0B}" dt="2024-01-24T21:32:29.048" v="3"/>
          <ac:picMkLst>
            <pc:docMk/>
            <pc:sldMk cId="2701635068" sldId="294"/>
            <ac:picMk id="7" creationId="{D9A26C25-C66B-6192-D2C4-610ED8954122}"/>
          </ac:picMkLst>
        </pc:picChg>
        <pc:picChg chg="mod">
          <ac:chgData name="Guest User" userId="S::urn:spo:anon#30a35d852c83fb6175cf18213fbc1511deae0d4d8eb46733ab323ae7f5c1daf3::" providerId="AD" clId="Web-{A7098D9A-301B-4A98-8E6F-325C191F3F0B}" dt="2024-01-24T21:32:29.048" v="3"/>
          <ac:picMkLst>
            <pc:docMk/>
            <pc:sldMk cId="2701635068" sldId="294"/>
            <ac:picMk id="8" creationId="{DB58E559-9DBD-68C0-0626-DDF2C26E1FC0}"/>
          </ac:picMkLst>
        </pc:picChg>
        <pc:picChg chg="mod">
          <ac:chgData name="Guest User" userId="S::urn:spo:anon#30a35d852c83fb6175cf18213fbc1511deae0d4d8eb46733ab323ae7f5c1daf3::" providerId="AD" clId="Web-{A7098D9A-301B-4A98-8E6F-325C191F3F0B}" dt="2024-01-24T21:32:29.048" v="3"/>
          <ac:picMkLst>
            <pc:docMk/>
            <pc:sldMk cId="2701635068" sldId="294"/>
            <ac:picMk id="9" creationId="{00681287-A1D4-0D77-AF3B-9F07476D0267}"/>
          </ac:picMkLst>
        </pc:picChg>
      </pc:sldChg>
      <pc:sldChg chg="addSp delSp modSp mod setBg">
        <pc:chgData name="Guest User" userId="S::urn:spo:anon#30a35d852c83fb6175cf18213fbc1511deae0d4d8eb46733ab323ae7f5c1daf3::" providerId="AD" clId="Web-{A7098D9A-301B-4A98-8E6F-325C191F3F0B}" dt="2024-01-24T21:32:18.251" v="2"/>
        <pc:sldMkLst>
          <pc:docMk/>
          <pc:sldMk cId="110783641" sldId="295"/>
        </pc:sldMkLst>
        <pc:spChg chg="del">
          <ac:chgData name="Guest User" userId="S::urn:spo:anon#30a35d852c83fb6175cf18213fbc1511deae0d4d8eb46733ab323ae7f5c1daf3::" providerId="AD" clId="Web-{A7098D9A-301B-4A98-8E6F-325C191F3F0B}" dt="2024-01-24T21:32:18.251" v="2"/>
          <ac:spMkLst>
            <pc:docMk/>
            <pc:sldMk cId="110783641" sldId="295"/>
            <ac:spMk id="44" creationId="{19E301E5-1206-47D0-9CDF-72583D739089}"/>
          </ac:spMkLst>
        </pc:spChg>
        <pc:spChg chg="add">
          <ac:chgData name="Guest User" userId="S::urn:spo:anon#30a35d852c83fb6175cf18213fbc1511deae0d4d8eb46733ab323ae7f5c1daf3::" providerId="AD" clId="Web-{A7098D9A-301B-4A98-8E6F-325C191F3F0B}" dt="2024-01-24T21:32:18.251" v="2"/>
          <ac:spMkLst>
            <pc:docMk/>
            <pc:sldMk cId="110783641" sldId="295"/>
            <ac:spMk id="49" creationId="{262ABC4B-37D8-4218-BDD8-6DF6A00C0C80}"/>
          </ac:spMkLst>
        </pc:spChg>
        <pc:picChg chg="mod">
          <ac:chgData name="Guest User" userId="S::urn:spo:anon#30a35d852c83fb6175cf18213fbc1511deae0d4d8eb46733ab323ae7f5c1daf3::" providerId="AD" clId="Web-{A7098D9A-301B-4A98-8E6F-325C191F3F0B}" dt="2024-01-24T21:32:18.251" v="2"/>
          <ac:picMkLst>
            <pc:docMk/>
            <pc:sldMk cId="110783641" sldId="295"/>
            <ac:picMk id="6" creationId="{EBF188E4-B917-E05D-E18A-3D63F683E331}"/>
          </ac:picMkLst>
        </pc:picChg>
        <pc:picChg chg="mod">
          <ac:chgData name="Guest User" userId="S::urn:spo:anon#30a35d852c83fb6175cf18213fbc1511deae0d4d8eb46733ab323ae7f5c1daf3::" providerId="AD" clId="Web-{A7098D9A-301B-4A98-8E6F-325C191F3F0B}" dt="2024-01-24T21:32:18.251" v="2"/>
          <ac:picMkLst>
            <pc:docMk/>
            <pc:sldMk cId="110783641" sldId="295"/>
            <ac:picMk id="7" creationId="{DCDEFC0E-1A1B-CABA-94FC-654CBA8B2CC9}"/>
          </ac:picMkLst>
        </pc:picChg>
        <pc:picChg chg="mod ord">
          <ac:chgData name="Guest User" userId="S::urn:spo:anon#30a35d852c83fb6175cf18213fbc1511deae0d4d8eb46733ab323ae7f5c1daf3::" providerId="AD" clId="Web-{A7098D9A-301B-4A98-8E6F-325C191F3F0B}" dt="2024-01-24T21:32:18.251" v="2"/>
          <ac:picMkLst>
            <pc:docMk/>
            <pc:sldMk cId="110783641" sldId="295"/>
            <ac:picMk id="8" creationId="{9B6081A8-B4D2-A572-CCD2-6B2E04A4F136}"/>
          </ac:picMkLst>
        </pc:picChg>
      </pc:sldChg>
      <pc:sldChg chg="ord">
        <pc:chgData name="Guest User" userId="S::urn:spo:anon#30a35d852c83fb6175cf18213fbc1511deae0d4d8eb46733ab323ae7f5c1daf3::" providerId="AD" clId="Web-{A7098D9A-301B-4A98-8E6F-325C191F3F0B}" dt="2024-01-24T20:59:30.995" v="1"/>
        <pc:sldMkLst>
          <pc:docMk/>
          <pc:sldMk cId="540426911" sldId="297"/>
        </pc:sldMkLst>
      </pc:sldChg>
    </pc:docChg>
  </pc:docChgLst>
  <pc:docChgLst>
    <pc:chgData name="Katarzyna Młynarczyk" userId="S::katarzyna.mlynarczyk@student.pk.edu.pl::0899dcc6-7ddc-443b-a5f8-e372dbec5d48" providerId="AD" clId="Web-{D0938461-291B-49C8-AE95-350D1CB1EAFA}"/>
    <pc:docChg chg="modSld">
      <pc:chgData name="Katarzyna Młynarczyk" userId="S::katarzyna.mlynarczyk@student.pk.edu.pl::0899dcc6-7ddc-443b-a5f8-e372dbec5d48" providerId="AD" clId="Web-{D0938461-291B-49C8-AE95-350D1CB1EAFA}" dt="2024-01-23T19:03:25.744" v="39" actId="20577"/>
      <pc:docMkLst>
        <pc:docMk/>
      </pc:docMkLst>
      <pc:sldChg chg="modSp">
        <pc:chgData name="Katarzyna Młynarczyk" userId="S::katarzyna.mlynarczyk@student.pk.edu.pl::0899dcc6-7ddc-443b-a5f8-e372dbec5d48" providerId="AD" clId="Web-{D0938461-291B-49C8-AE95-350D1CB1EAFA}" dt="2024-01-23T19:03:25.744" v="39" actId="20577"/>
        <pc:sldMkLst>
          <pc:docMk/>
          <pc:sldMk cId="942676640" sldId="286"/>
        </pc:sldMkLst>
        <pc:spChg chg="mod">
          <ac:chgData name="Katarzyna Młynarczyk" userId="S::katarzyna.mlynarczyk@student.pk.edu.pl::0899dcc6-7ddc-443b-a5f8-e372dbec5d48" providerId="AD" clId="Web-{D0938461-291B-49C8-AE95-350D1CB1EAFA}" dt="2024-01-23T19:03:25.744" v="39" actId="20577"/>
          <ac:spMkLst>
            <pc:docMk/>
            <pc:sldMk cId="942676640" sldId="286"/>
            <ac:spMk id="6" creationId="{A93E78A3-8294-3D66-47B8-EEB14C1DB610}"/>
          </ac:spMkLst>
        </pc:spChg>
        <pc:spChg chg="mod">
          <ac:chgData name="Katarzyna Młynarczyk" userId="S::katarzyna.mlynarczyk@student.pk.edu.pl::0899dcc6-7ddc-443b-a5f8-e372dbec5d48" providerId="AD" clId="Web-{D0938461-291B-49C8-AE95-350D1CB1EAFA}" dt="2024-01-23T19:03:24.713" v="34" actId="20577"/>
          <ac:spMkLst>
            <pc:docMk/>
            <pc:sldMk cId="942676640" sldId="286"/>
            <ac:spMk id="7" creationId="{8F53D9CF-9E83-CE57-E4E2-50F728E5820C}"/>
          </ac:spMkLst>
        </pc:spChg>
      </pc:sldChg>
    </pc:docChg>
  </pc:docChgLst>
  <pc:docChgLst>
    <pc:chgData name="Katarzyna Młynarczyk" userId="S::katarzyna.mlynarczyk@student.pk.edu.pl::0899dcc6-7ddc-443b-a5f8-e372dbec5d48" providerId="AD" clId="Web-{476491E0-2F72-FD93-AAE4-1FCAA65F2A30}"/>
    <pc:docChg chg="sldOrd">
      <pc:chgData name="Katarzyna Młynarczyk" userId="S::katarzyna.mlynarczyk@student.pk.edu.pl::0899dcc6-7ddc-443b-a5f8-e372dbec5d48" providerId="AD" clId="Web-{476491E0-2F72-FD93-AAE4-1FCAA65F2A30}" dt="2024-01-24T09:49:41.176" v="0"/>
      <pc:docMkLst>
        <pc:docMk/>
      </pc:docMkLst>
      <pc:sldChg chg="ord">
        <pc:chgData name="Katarzyna Młynarczyk" userId="S::katarzyna.mlynarczyk@student.pk.edu.pl::0899dcc6-7ddc-443b-a5f8-e372dbec5d48" providerId="AD" clId="Web-{476491E0-2F72-FD93-AAE4-1FCAA65F2A30}" dt="2024-01-24T09:49:41.176" v="0"/>
        <pc:sldMkLst>
          <pc:docMk/>
          <pc:sldMk cId="1409292011" sldId="291"/>
        </pc:sldMkLst>
      </pc:sldChg>
    </pc:docChg>
  </pc:docChgLst>
  <pc:docChgLst>
    <pc:chgData name="Katarzyna Młynarczyk" userId="S::katarzyna.mlynarczyk@student.pk.edu.pl::0899dcc6-7ddc-443b-a5f8-e372dbec5d48" providerId="AD" clId="Web-{A133AFCB-E5A7-9D05-1449-12EF566F7FB7}"/>
    <pc:docChg chg="addSld modSld sldOrd">
      <pc:chgData name="Katarzyna Młynarczyk" userId="S::katarzyna.mlynarczyk@student.pk.edu.pl::0899dcc6-7ddc-443b-a5f8-e372dbec5d48" providerId="AD" clId="Web-{A133AFCB-E5A7-9D05-1449-12EF566F7FB7}" dt="2024-01-22T19:36:22.696" v="8"/>
      <pc:docMkLst>
        <pc:docMk/>
      </pc:docMkLst>
      <pc:sldChg chg="addSp delSp modSp add ord replId">
        <pc:chgData name="Katarzyna Młynarczyk" userId="S::katarzyna.mlynarczyk@student.pk.edu.pl::0899dcc6-7ddc-443b-a5f8-e372dbec5d48" providerId="AD" clId="Web-{A133AFCB-E5A7-9D05-1449-12EF566F7FB7}" dt="2024-01-22T19:36:22.696" v="8"/>
        <pc:sldMkLst>
          <pc:docMk/>
          <pc:sldMk cId="1445634233" sldId="290"/>
        </pc:sldMkLst>
        <pc:spChg chg="del mod">
          <ac:chgData name="Katarzyna Młynarczyk" userId="S::katarzyna.mlynarczyk@student.pk.edu.pl::0899dcc6-7ddc-443b-a5f8-e372dbec5d48" providerId="AD" clId="Web-{A133AFCB-E5A7-9D05-1449-12EF566F7FB7}" dt="2024-01-22T19:19:59.400" v="3"/>
          <ac:spMkLst>
            <pc:docMk/>
            <pc:sldMk cId="1445634233" sldId="290"/>
            <ac:spMk id="2" creationId="{00A23451-705A-DC49-2B4D-1B20D3CC58D2}"/>
          </ac:spMkLst>
        </pc:spChg>
        <pc:picChg chg="add del mod">
          <ac:chgData name="Katarzyna Młynarczyk" userId="S::katarzyna.mlynarczyk@student.pk.edu.pl::0899dcc6-7ddc-443b-a5f8-e372dbec5d48" providerId="AD" clId="Web-{A133AFCB-E5A7-9D05-1449-12EF566F7FB7}" dt="2024-01-22T19:36:22.696" v="8"/>
          <ac:picMkLst>
            <pc:docMk/>
            <pc:sldMk cId="1445634233" sldId="290"/>
            <ac:picMk id="3" creationId="{D248FF0C-4639-7B52-1890-F81CB690318B}"/>
          </ac:picMkLst>
        </pc:picChg>
      </pc:sldChg>
      <pc:sldChg chg="add replId">
        <pc:chgData name="Katarzyna Młynarczyk" userId="S::katarzyna.mlynarczyk@student.pk.edu.pl::0899dcc6-7ddc-443b-a5f8-e372dbec5d48" providerId="AD" clId="Web-{A133AFCB-E5A7-9D05-1449-12EF566F7FB7}" dt="2024-01-22T19:29:26.449" v="4"/>
        <pc:sldMkLst>
          <pc:docMk/>
          <pc:sldMk cId="1409292011" sldId="291"/>
        </pc:sldMkLst>
      </pc:sldChg>
    </pc:docChg>
  </pc:docChgLst>
  <pc:docChgLst>
    <pc:chgData name="Szymon Arent" userId="S::szymon.arent@student.pk.edu.pl::865bfcb6-3d69-4b23-8277-364bb4c5b5cc" providerId="AD" clId="Web-{C8067963-298D-68F4-312B-8A3072D93476}"/>
    <pc:docChg chg="modSld">
      <pc:chgData name="Szymon Arent" userId="S::szymon.arent@student.pk.edu.pl::865bfcb6-3d69-4b23-8277-364bb4c5b5cc" providerId="AD" clId="Web-{C8067963-298D-68F4-312B-8A3072D93476}" dt="2024-01-23T18:52:27.149" v="1" actId="20577"/>
      <pc:docMkLst>
        <pc:docMk/>
      </pc:docMkLst>
      <pc:sldChg chg="modSp">
        <pc:chgData name="Szymon Arent" userId="S::szymon.arent@student.pk.edu.pl::865bfcb6-3d69-4b23-8277-364bb4c5b5cc" providerId="AD" clId="Web-{C8067963-298D-68F4-312B-8A3072D93476}" dt="2024-01-23T18:52:27.149" v="1" actId="20577"/>
        <pc:sldMkLst>
          <pc:docMk/>
          <pc:sldMk cId="2896036139" sldId="296"/>
        </pc:sldMkLst>
        <pc:spChg chg="mod">
          <ac:chgData name="Szymon Arent" userId="S::szymon.arent@student.pk.edu.pl::865bfcb6-3d69-4b23-8277-364bb4c5b5cc" providerId="AD" clId="Web-{C8067963-298D-68F4-312B-8A3072D93476}" dt="2024-01-23T18:52:27.149" v="1" actId="20577"/>
          <ac:spMkLst>
            <pc:docMk/>
            <pc:sldMk cId="2896036139" sldId="296"/>
            <ac:spMk id="9" creationId="{009081EA-D6F4-D2A3-3D92-F728A18D37EB}"/>
          </ac:spMkLst>
        </pc:spChg>
      </pc:sldChg>
    </pc:docChg>
  </pc:docChgLst>
  <pc:docChgLst>
    <pc:chgData name="Hubert Wojtowicz" userId="S::hubert.wojtowicz@student.pk.edu.pl::6645ebbf-8203-4936-82e0-4fdc14903a36" providerId="AD" clId="Web-{775287B0-355E-4D31-BFEB-29D7857825D7}"/>
    <pc:docChg chg="addSld delSld modSld sldOrd addSection delSection">
      <pc:chgData name="Hubert Wojtowicz" userId="S::hubert.wojtowicz@student.pk.edu.pl::6645ebbf-8203-4936-82e0-4fdc14903a36" providerId="AD" clId="Web-{775287B0-355E-4D31-BFEB-29D7857825D7}" dt="2024-02-08T15:44:20.199" v="34"/>
      <pc:docMkLst>
        <pc:docMk/>
      </pc:docMkLst>
      <pc:sldChg chg="del">
        <pc:chgData name="Hubert Wojtowicz" userId="S::hubert.wojtowicz@student.pk.edu.pl::6645ebbf-8203-4936-82e0-4fdc14903a36" providerId="AD" clId="Web-{775287B0-355E-4D31-BFEB-29D7857825D7}" dt="2024-02-08T15:43:35.119" v="32"/>
        <pc:sldMkLst>
          <pc:docMk/>
          <pc:sldMk cId="110783641" sldId="295"/>
        </pc:sldMkLst>
      </pc:sldChg>
      <pc:sldChg chg="addSp delSp modSp new mod ord setBg">
        <pc:chgData name="Hubert Wojtowicz" userId="S::hubert.wojtowicz@student.pk.edu.pl::6645ebbf-8203-4936-82e0-4fdc14903a36" providerId="AD" clId="Web-{775287B0-355E-4D31-BFEB-29D7857825D7}" dt="2024-02-08T15:36:54.215" v="7"/>
        <pc:sldMkLst>
          <pc:docMk/>
          <pc:sldMk cId="977431791" sldId="298"/>
        </pc:sldMkLst>
        <pc:spChg chg="add del">
          <ac:chgData name="Hubert Wojtowicz" userId="S::hubert.wojtowicz@student.pk.edu.pl::6645ebbf-8203-4936-82e0-4fdc14903a36" providerId="AD" clId="Web-{775287B0-355E-4D31-BFEB-29D7857825D7}" dt="2024-02-08T15:36:54.105" v="6"/>
          <ac:spMkLst>
            <pc:docMk/>
            <pc:sldMk cId="977431791" sldId="298"/>
            <ac:spMk id="7" creationId="{5F879AC3-D4CE-493C-ADC7-06205677F4F8}"/>
          </ac:spMkLst>
        </pc:spChg>
        <pc:spChg chg="add del">
          <ac:chgData name="Hubert Wojtowicz" userId="S::hubert.wojtowicz@student.pk.edu.pl::6645ebbf-8203-4936-82e0-4fdc14903a36" providerId="AD" clId="Web-{775287B0-355E-4D31-BFEB-29D7857825D7}" dt="2024-02-08T15:36:54.105" v="6"/>
          <ac:spMkLst>
            <pc:docMk/>
            <pc:sldMk cId="977431791" sldId="298"/>
            <ac:spMk id="9" creationId="{736F0DFD-0954-464F-BF12-DD2E6F6E0380}"/>
          </ac:spMkLst>
        </pc:spChg>
        <pc:picChg chg="add mod">
          <ac:chgData name="Hubert Wojtowicz" userId="S::hubert.wojtowicz@student.pk.edu.pl::6645ebbf-8203-4936-82e0-4fdc14903a36" providerId="AD" clId="Web-{775287B0-355E-4D31-BFEB-29D7857825D7}" dt="2024-02-08T15:36:54.215" v="7"/>
          <ac:picMkLst>
            <pc:docMk/>
            <pc:sldMk cId="977431791" sldId="298"/>
            <ac:picMk id="2" creationId="{C2550E56-4608-86A8-1A8E-8B340500225E}"/>
          </ac:picMkLst>
        </pc:picChg>
      </pc:sldChg>
      <pc:sldChg chg="addSp delSp modSp new mod setBg">
        <pc:chgData name="Hubert Wojtowicz" userId="S::hubert.wojtowicz@student.pk.edu.pl::6645ebbf-8203-4936-82e0-4fdc14903a36" providerId="AD" clId="Web-{775287B0-355E-4D31-BFEB-29D7857825D7}" dt="2024-02-08T15:40:21.238" v="17"/>
        <pc:sldMkLst>
          <pc:docMk/>
          <pc:sldMk cId="420623860" sldId="299"/>
        </pc:sldMkLst>
        <pc:spChg chg="add del mod">
          <ac:chgData name="Hubert Wojtowicz" userId="S::hubert.wojtowicz@student.pk.edu.pl::6645ebbf-8203-4936-82e0-4fdc14903a36" providerId="AD" clId="Web-{775287B0-355E-4D31-BFEB-29D7857825D7}" dt="2024-02-08T15:40:17.847" v="15"/>
          <ac:spMkLst>
            <pc:docMk/>
            <pc:sldMk cId="420623860" sldId="299"/>
            <ac:spMk id="2" creationId="{6D1DE4F8-4DC1-1447-70A8-55794F33A827}"/>
          </ac:spMkLst>
        </pc:spChg>
        <pc:picChg chg="add mod">
          <ac:chgData name="Hubert Wojtowicz" userId="S::hubert.wojtowicz@student.pk.edu.pl::6645ebbf-8203-4936-82e0-4fdc14903a36" providerId="AD" clId="Web-{775287B0-355E-4D31-BFEB-29D7857825D7}" dt="2024-02-08T15:40:21.238" v="17"/>
          <ac:picMkLst>
            <pc:docMk/>
            <pc:sldMk cId="420623860" sldId="299"/>
            <ac:picMk id="3" creationId="{A9E846B3-72B8-276B-DD00-C2C7F1A1AAD7}"/>
          </ac:picMkLst>
        </pc:picChg>
      </pc:sldChg>
      <pc:sldChg chg="addSp modSp new mod setBg">
        <pc:chgData name="Hubert Wojtowicz" userId="S::hubert.wojtowicz@student.pk.edu.pl::6645ebbf-8203-4936-82e0-4fdc14903a36" providerId="AD" clId="Web-{775287B0-355E-4D31-BFEB-29D7857825D7}" dt="2024-02-08T15:44:20.199" v="34"/>
        <pc:sldMkLst>
          <pc:docMk/>
          <pc:sldMk cId="65780848" sldId="300"/>
        </pc:sldMkLst>
        <pc:picChg chg="add mod">
          <ac:chgData name="Hubert Wojtowicz" userId="S::hubert.wojtowicz@student.pk.edu.pl::6645ebbf-8203-4936-82e0-4fdc14903a36" providerId="AD" clId="Web-{775287B0-355E-4D31-BFEB-29D7857825D7}" dt="2024-02-08T15:44:20.199" v="34"/>
          <ac:picMkLst>
            <pc:docMk/>
            <pc:sldMk cId="65780848" sldId="300"/>
            <ac:picMk id="2" creationId="{38ACAAD3-2E92-D3DF-BCA6-B8187F22DFE6}"/>
          </ac:picMkLst>
        </pc:picChg>
      </pc:sldChg>
      <pc:sldChg chg="addSp delSp modSp new mod setBg setClrOvrMap">
        <pc:chgData name="Hubert Wojtowicz" userId="S::hubert.wojtowicz@student.pk.edu.pl::6645ebbf-8203-4936-82e0-4fdc14903a36" providerId="AD" clId="Web-{775287B0-355E-4D31-BFEB-29D7857825D7}" dt="2024-02-08T15:43:08.040" v="31"/>
        <pc:sldMkLst>
          <pc:docMk/>
          <pc:sldMk cId="644248511" sldId="301"/>
        </pc:sldMkLst>
        <pc:spChg chg="add del">
          <ac:chgData name="Hubert Wojtowicz" userId="S::hubert.wojtowicz@student.pk.edu.pl::6645ebbf-8203-4936-82e0-4fdc14903a36" providerId="AD" clId="Web-{775287B0-355E-4D31-BFEB-29D7857825D7}" dt="2024-02-08T15:43:05.056" v="26"/>
          <ac:spMkLst>
            <pc:docMk/>
            <pc:sldMk cId="644248511" sldId="301"/>
            <ac:spMk id="4" creationId="{86FF76B9-219D-4469-AF87-0236D29032F1}"/>
          </ac:spMkLst>
        </pc:spChg>
        <pc:spChg chg="add del">
          <ac:chgData name="Hubert Wojtowicz" userId="S::hubert.wojtowicz@student.pk.edu.pl::6645ebbf-8203-4936-82e0-4fdc14903a36" providerId="AD" clId="Web-{775287B0-355E-4D31-BFEB-29D7857825D7}" dt="2024-02-08T15:43:08.040" v="30"/>
          <ac:spMkLst>
            <pc:docMk/>
            <pc:sldMk cId="644248511" sldId="301"/>
            <ac:spMk id="5" creationId="{7BDAC5B6-20CE-447F-8BA1-F2274AC7AE5B}"/>
          </ac:spMkLst>
        </pc:spChg>
        <pc:spChg chg="add del">
          <ac:chgData name="Hubert Wojtowicz" userId="S::hubert.wojtowicz@student.pk.edu.pl::6645ebbf-8203-4936-82e0-4fdc14903a36" providerId="AD" clId="Web-{775287B0-355E-4D31-BFEB-29D7857825D7}" dt="2024-02-08T15:43:08.040" v="30"/>
          <ac:spMkLst>
            <pc:docMk/>
            <pc:sldMk cId="644248511" sldId="301"/>
            <ac:spMk id="6" creationId="{D1D22B31-BF8F-446B-9009-8A251FB177CB}"/>
          </ac:spMkLst>
        </pc:spChg>
        <pc:spChg chg="add del">
          <ac:chgData name="Hubert Wojtowicz" userId="S::hubert.wojtowicz@student.pk.edu.pl::6645ebbf-8203-4936-82e0-4fdc14903a36" providerId="AD" clId="Web-{775287B0-355E-4D31-BFEB-29D7857825D7}" dt="2024-02-08T15:43:01.837" v="22"/>
          <ac:spMkLst>
            <pc:docMk/>
            <pc:sldMk cId="644248511" sldId="301"/>
            <ac:spMk id="7" creationId="{42A4FC2C-047E-45A5-965D-8E1E3BF09BC6}"/>
          </ac:spMkLst>
        </pc:spChg>
        <pc:spChg chg="add del">
          <ac:chgData name="Hubert Wojtowicz" userId="S::hubert.wojtowicz@student.pk.edu.pl::6645ebbf-8203-4936-82e0-4fdc14903a36" providerId="AD" clId="Web-{775287B0-355E-4D31-BFEB-29D7857825D7}" dt="2024-02-08T15:43:05.056" v="26"/>
          <ac:spMkLst>
            <pc:docMk/>
            <pc:sldMk cId="644248511" sldId="301"/>
            <ac:spMk id="13" creationId="{2E80C965-DB6D-4F81-9E9E-B027384D0BD6}"/>
          </ac:spMkLst>
        </pc:spChg>
        <pc:spChg chg="add del">
          <ac:chgData name="Hubert Wojtowicz" userId="S::hubert.wojtowicz@student.pk.edu.pl::6645ebbf-8203-4936-82e0-4fdc14903a36" providerId="AD" clId="Web-{775287B0-355E-4D31-BFEB-29D7857825D7}" dt="2024-02-08T15:43:05.056" v="26"/>
          <ac:spMkLst>
            <pc:docMk/>
            <pc:sldMk cId="644248511" sldId="301"/>
            <ac:spMk id="15" creationId="{633C5E46-DAC5-4661-9C87-22B08E2A512F}"/>
          </ac:spMkLst>
        </pc:spChg>
        <pc:grpChg chg="add del">
          <ac:chgData name="Hubert Wojtowicz" userId="S::hubert.wojtowicz@student.pk.edu.pl::6645ebbf-8203-4936-82e0-4fdc14903a36" providerId="AD" clId="Web-{775287B0-355E-4D31-BFEB-29D7857825D7}" dt="2024-02-08T15:43:05.056" v="26"/>
          <ac:grpSpMkLst>
            <pc:docMk/>
            <pc:sldMk cId="644248511" sldId="301"/>
            <ac:grpSpMk id="9" creationId="{DB88BD78-87E1-424D-B479-C37D8E41B12E}"/>
          </ac:grpSpMkLst>
        </pc:grpChg>
        <pc:picChg chg="add mod">
          <ac:chgData name="Hubert Wojtowicz" userId="S::hubert.wojtowicz@student.pk.edu.pl::6645ebbf-8203-4936-82e0-4fdc14903a36" providerId="AD" clId="Web-{775287B0-355E-4D31-BFEB-29D7857825D7}" dt="2024-02-08T15:43:08.040" v="31"/>
          <ac:picMkLst>
            <pc:docMk/>
            <pc:sldMk cId="644248511" sldId="301"/>
            <ac:picMk id="2" creationId="{BE78215B-8FAC-5794-2AC9-DA71C21BDD53}"/>
          </ac:picMkLst>
        </pc:picChg>
      </pc:sldChg>
    </pc:docChg>
  </pc:docChgLst>
  <pc:docChgLst>
    <pc:chgData name="Guest User" userId="S::urn:spo:anon#30a35d852c83fb6175cf18213fbc1511deae0d4d8eb46733ab323ae7f5c1daf3::" providerId="AD" clId="Web-{529C068C-3720-081D-5009-F7089978F32C}"/>
    <pc:docChg chg="sldOrd">
      <pc:chgData name="Guest User" userId="S::urn:spo:anon#30a35d852c83fb6175cf18213fbc1511deae0d4d8eb46733ab323ae7f5c1daf3::" providerId="AD" clId="Web-{529C068C-3720-081D-5009-F7089978F32C}" dt="2024-02-08T18:26:11.464" v="0"/>
      <pc:docMkLst>
        <pc:docMk/>
      </pc:docMkLst>
      <pc:sldChg chg="ord">
        <pc:chgData name="Guest User" userId="S::urn:spo:anon#30a35d852c83fb6175cf18213fbc1511deae0d4d8eb46733ab323ae7f5c1daf3::" providerId="AD" clId="Web-{529C068C-3720-081D-5009-F7089978F32C}" dt="2024-02-08T18:26:11.464" v="0"/>
        <pc:sldMkLst>
          <pc:docMk/>
          <pc:sldMk cId="2939909989" sldId="260"/>
        </pc:sldMkLst>
      </pc:sldChg>
    </pc:docChg>
  </pc:docChgLst>
  <pc:docChgLst>
    <pc:chgData name="Szymon Arent" userId="S::szymon.arent@student.pk.edu.pl::865bfcb6-3d69-4b23-8277-364bb4c5b5cc" providerId="AD" clId="Web-{36177CAA-65D2-C756-245C-9C3C3BEF19CB}"/>
    <pc:docChg chg="modSld">
      <pc:chgData name="Szymon Arent" userId="S::szymon.arent@student.pk.edu.pl::865bfcb6-3d69-4b23-8277-364bb4c5b5cc" providerId="AD" clId="Web-{36177CAA-65D2-C756-245C-9C3C3BEF19CB}" dt="2024-02-08T12:13:10.409" v="29" actId="1076"/>
      <pc:docMkLst>
        <pc:docMk/>
      </pc:docMkLst>
      <pc:sldChg chg="addSp delSp modSp">
        <pc:chgData name="Szymon Arent" userId="S::szymon.arent@student.pk.edu.pl::865bfcb6-3d69-4b23-8277-364bb4c5b5cc" providerId="AD" clId="Web-{36177CAA-65D2-C756-245C-9C3C3BEF19CB}" dt="2024-02-08T12:13:10.409" v="29" actId="1076"/>
        <pc:sldMkLst>
          <pc:docMk/>
          <pc:sldMk cId="2896036139" sldId="296"/>
        </pc:sldMkLst>
        <pc:picChg chg="add mod modCrop">
          <ac:chgData name="Szymon Arent" userId="S::szymon.arent@student.pk.edu.pl::865bfcb6-3d69-4b23-8277-364bb4c5b5cc" providerId="AD" clId="Web-{36177CAA-65D2-C756-245C-9C3C3BEF19CB}" dt="2024-02-08T12:12:18.314" v="23" actId="1076"/>
          <ac:picMkLst>
            <pc:docMk/>
            <pc:sldMk cId="2896036139" sldId="296"/>
            <ac:picMk id="7" creationId="{2BFB66FD-D8B8-3AEE-99B9-8AA0184F3055}"/>
          </ac:picMkLst>
        </pc:picChg>
        <pc:picChg chg="add mod modCrop">
          <ac:chgData name="Szymon Arent" userId="S::szymon.arent@student.pk.edu.pl::865bfcb6-3d69-4b23-8277-364bb4c5b5cc" providerId="AD" clId="Web-{36177CAA-65D2-C756-245C-9C3C3BEF19CB}" dt="2024-02-08T12:13:05.581" v="28"/>
          <ac:picMkLst>
            <pc:docMk/>
            <pc:sldMk cId="2896036139" sldId="296"/>
            <ac:picMk id="8" creationId="{9043F757-0DCC-D00C-C487-3D3B07141BA8}"/>
          </ac:picMkLst>
        </pc:picChg>
        <pc:picChg chg="del">
          <ac:chgData name="Szymon Arent" userId="S::szymon.arent@student.pk.edu.pl::865bfcb6-3d69-4b23-8277-364bb4c5b5cc" providerId="AD" clId="Web-{36177CAA-65D2-C756-245C-9C3C3BEF19CB}" dt="2024-02-08T11:28:49.199" v="2"/>
          <ac:picMkLst>
            <pc:docMk/>
            <pc:sldMk cId="2896036139" sldId="296"/>
            <ac:picMk id="10" creationId="{B1F5475E-1693-0AC7-329E-6D73725A7F26}"/>
          </ac:picMkLst>
        </pc:picChg>
        <pc:picChg chg="del">
          <ac:chgData name="Szymon Arent" userId="S::szymon.arent@student.pk.edu.pl::865bfcb6-3d69-4b23-8277-364bb4c5b5cc" providerId="AD" clId="Web-{36177CAA-65D2-C756-245C-9C3C3BEF19CB}" dt="2024-02-08T12:11:59.923" v="13"/>
          <ac:picMkLst>
            <pc:docMk/>
            <pc:sldMk cId="2896036139" sldId="296"/>
            <ac:picMk id="11" creationId="{BE7CFBD5-A837-CC76-5F6A-4B211607234C}"/>
          </ac:picMkLst>
        </pc:picChg>
        <pc:picChg chg="mod">
          <ac:chgData name="Szymon Arent" userId="S::szymon.arent@student.pk.edu.pl::865bfcb6-3d69-4b23-8277-364bb4c5b5cc" providerId="AD" clId="Web-{36177CAA-65D2-C756-245C-9C3C3BEF19CB}" dt="2024-02-08T12:13:10.409" v="29" actId="1076"/>
          <ac:picMkLst>
            <pc:docMk/>
            <pc:sldMk cId="2896036139" sldId="296"/>
            <ac:picMk id="12" creationId="{10CBB91D-2F96-FE84-279C-4AD3B0D5801F}"/>
          </ac:picMkLst>
        </pc:picChg>
      </pc:sldChg>
    </pc:docChg>
  </pc:docChgLst>
  <pc:docChgLst>
    <pc:chgData name="Hubert Wojtowicz" userId="S::hubert.wojtowicz@student.pk.edu.pl::6645ebbf-8203-4936-82e0-4fdc14903a36" providerId="AD" clId="Web-{0FB23E99-264B-4735-A7D9-01EA97D6E46A}"/>
    <pc:docChg chg="modSld">
      <pc:chgData name="Hubert Wojtowicz" userId="S::hubert.wojtowicz@student.pk.edu.pl::6645ebbf-8203-4936-82e0-4fdc14903a36" providerId="AD" clId="Web-{0FB23E99-264B-4735-A7D9-01EA97D6E46A}" dt="2024-01-25T13:26:15.158" v="104"/>
      <pc:docMkLst>
        <pc:docMk/>
      </pc:docMkLst>
      <pc:sldChg chg="modSp">
        <pc:chgData name="Hubert Wojtowicz" userId="S::hubert.wojtowicz@student.pk.edu.pl::6645ebbf-8203-4936-82e0-4fdc14903a36" providerId="AD" clId="Web-{0FB23E99-264B-4735-A7D9-01EA97D6E46A}" dt="2024-01-25T09:23:21.874" v="53" actId="20577"/>
        <pc:sldMkLst>
          <pc:docMk/>
          <pc:sldMk cId="3165962094" sldId="293"/>
        </pc:sldMkLst>
        <pc:spChg chg="mod">
          <ac:chgData name="Hubert Wojtowicz" userId="S::hubert.wojtowicz@student.pk.edu.pl::6645ebbf-8203-4936-82e0-4fdc14903a36" providerId="AD" clId="Web-{0FB23E99-264B-4735-A7D9-01EA97D6E46A}" dt="2024-01-25T09:23:21.874" v="53" actId="20577"/>
          <ac:spMkLst>
            <pc:docMk/>
            <pc:sldMk cId="3165962094" sldId="293"/>
            <ac:spMk id="9" creationId="{B208CAB5-BB32-C14D-682B-435EB53FF6B9}"/>
          </ac:spMkLst>
        </pc:spChg>
      </pc:sldChg>
      <pc:sldChg chg="addSp delSp modSp">
        <pc:chgData name="Hubert Wojtowicz" userId="S::hubert.wojtowicz@student.pk.edu.pl::6645ebbf-8203-4936-82e0-4fdc14903a36" providerId="AD" clId="Web-{0FB23E99-264B-4735-A7D9-01EA97D6E46A}" dt="2024-01-25T13:26:15.158" v="104"/>
        <pc:sldMkLst>
          <pc:docMk/>
          <pc:sldMk cId="110783641" sldId="295"/>
        </pc:sldMkLst>
        <pc:spChg chg="add del">
          <ac:chgData name="Hubert Wojtowicz" userId="S::hubert.wojtowicz@student.pk.edu.pl::6645ebbf-8203-4936-82e0-4fdc14903a36" providerId="AD" clId="Web-{0FB23E99-264B-4735-A7D9-01EA97D6E46A}" dt="2024-01-25T09:08:29.527" v="12"/>
          <ac:spMkLst>
            <pc:docMk/>
            <pc:sldMk cId="110783641" sldId="295"/>
            <ac:spMk id="49" creationId="{262ABC4B-37D8-4218-BDD8-6DF6A00C0C80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03.916" v="3"/>
          <ac:spMkLst>
            <pc:docMk/>
            <pc:sldMk cId="110783641" sldId="295"/>
            <ac:spMk id="54" creationId="{BFDC535F-AC0A-417D-96AB-6706BECACD95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03.916" v="3"/>
          <ac:spMkLst>
            <pc:docMk/>
            <pc:sldMk cId="110783641" sldId="295"/>
            <ac:spMk id="56" creationId="{97AAAF8E-31DB-4148-8FCA-4D8233D691C6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03.916" v="3"/>
          <ac:spMkLst>
            <pc:docMk/>
            <pc:sldMk cId="110783641" sldId="295"/>
            <ac:spMk id="58" creationId="{AA274328-4774-4DF9-BA53-452565122FBB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03.916" v="3"/>
          <ac:spMkLst>
            <pc:docMk/>
            <pc:sldMk cId="110783641" sldId="295"/>
            <ac:spMk id="60" creationId="{01C7B46D-2FEF-4FAA-915B-8B21A66BB647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14.932" v="5"/>
          <ac:spMkLst>
            <pc:docMk/>
            <pc:sldMk cId="110783641" sldId="295"/>
            <ac:spMk id="62" creationId="{799448F2-0E5B-42DA-B2D1-11A14E947BD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14.932" v="5"/>
          <ac:spMkLst>
            <pc:docMk/>
            <pc:sldMk cId="110783641" sldId="295"/>
            <ac:spMk id="63" creationId="{4E8A7552-20E1-4F34-ADAB-C1DB6634D47E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22.339" v="7"/>
          <ac:spMkLst>
            <pc:docMk/>
            <pc:sldMk cId="110783641" sldId="295"/>
            <ac:spMk id="65" creationId="{262ABC4B-37D8-4218-BDD8-6DF6A00C0C80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26.761" v="9"/>
          <ac:spMkLst>
            <pc:docMk/>
            <pc:sldMk cId="110783641" sldId="295"/>
            <ac:spMk id="67" creationId="{BFDC535F-AC0A-417D-96AB-6706BECACD95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26.761" v="9"/>
          <ac:spMkLst>
            <pc:docMk/>
            <pc:sldMk cId="110783641" sldId="295"/>
            <ac:spMk id="68" creationId="{97AAAF8E-31DB-4148-8FCA-4D8233D691C6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26.761" v="9"/>
          <ac:spMkLst>
            <pc:docMk/>
            <pc:sldMk cId="110783641" sldId="295"/>
            <ac:spMk id="69" creationId="{AA274328-4774-4DF9-BA53-452565122FBB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26.761" v="9"/>
          <ac:spMkLst>
            <pc:docMk/>
            <pc:sldMk cId="110783641" sldId="295"/>
            <ac:spMk id="70" creationId="{01C7B46D-2FEF-4FAA-915B-8B21A66BB647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29.527" v="11"/>
          <ac:spMkLst>
            <pc:docMk/>
            <pc:sldMk cId="110783641" sldId="295"/>
            <ac:spMk id="72" creationId="{799448F2-0E5B-42DA-B2D1-11A14E947BD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09:08:29.527" v="11"/>
          <ac:spMkLst>
            <pc:docMk/>
            <pc:sldMk cId="110783641" sldId="295"/>
            <ac:spMk id="73" creationId="{4E8A7552-20E1-4F34-ADAB-C1DB6634D47E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1:53.905" v="68"/>
          <ac:spMkLst>
            <pc:docMk/>
            <pc:sldMk cId="110783641" sldId="295"/>
            <ac:spMk id="75" creationId="{AA3CC463-F933-4AC4-86E1-5AC14B0C3163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1:53.905" v="68"/>
          <ac:spMkLst>
            <pc:docMk/>
            <pc:sldMk cId="110783641" sldId="295"/>
            <ac:spMk id="76" creationId="{6025D2DB-A12A-44DB-B00E-F4D622329EDD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1:53.905" v="68"/>
          <ac:spMkLst>
            <pc:docMk/>
            <pc:sldMk cId="110783641" sldId="295"/>
            <ac:spMk id="77" creationId="{CE7E7877-F64E-4EEA-B778-138031EFF87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1:53.905" v="68"/>
          <ac:spMkLst>
            <pc:docMk/>
            <pc:sldMk cId="110783641" sldId="295"/>
            <ac:spMk id="78" creationId="{7DD6C4F3-70FD-4F13-919C-702EE4886499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1:53.889" v="67"/>
          <ac:spMkLst>
            <pc:docMk/>
            <pc:sldMk cId="110783641" sldId="295"/>
            <ac:spMk id="83" creationId="{799448F2-0E5B-42DA-B2D1-11A14E947BD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1:53.889" v="67"/>
          <ac:spMkLst>
            <pc:docMk/>
            <pc:sldMk cId="110783641" sldId="295"/>
            <ac:spMk id="85" creationId="{4E8A7552-20E1-4F34-ADAB-C1DB6634D47E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1:59.686" v="69"/>
          <ac:spMkLst>
            <pc:docMk/>
            <pc:sldMk cId="110783641" sldId="295"/>
            <ac:spMk id="87" creationId="{2C188CD4-9C38-4BEB-8E94-633B1B48BCC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3:49.799" v="79"/>
          <ac:spMkLst>
            <pc:docMk/>
            <pc:sldMk cId="110783641" sldId="295"/>
            <ac:spMk id="88" creationId="{1C598A69-FFFE-4C09-8FE9-D660337B0CD0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3:49.799" v="79"/>
          <ac:spMkLst>
            <pc:docMk/>
            <pc:sldMk cId="110783641" sldId="295"/>
            <ac:spMk id="89" creationId="{2E8BD155-F3B5-4CE9-AB1C-08C964CDC753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3:49.799" v="79"/>
          <ac:spMkLst>
            <pc:docMk/>
            <pc:sldMk cId="110783641" sldId="295"/>
            <ac:spMk id="90" creationId="{2B6121AA-FB9C-49D8-9295-014C895AFB60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3:49.783" v="78"/>
          <ac:spMkLst>
            <pc:docMk/>
            <pc:sldMk cId="110783641" sldId="295"/>
            <ac:spMk id="99" creationId="{799448F2-0E5B-42DA-B2D1-11A14E947BD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3:49.783" v="78"/>
          <ac:spMkLst>
            <pc:docMk/>
            <pc:sldMk cId="110783641" sldId="295"/>
            <ac:spMk id="100" creationId="{4E8A7552-20E1-4F34-ADAB-C1DB6634D47E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6:08.912" v="89"/>
          <ac:spMkLst>
            <pc:docMk/>
            <pc:sldMk cId="110783641" sldId="295"/>
            <ac:spMk id="108" creationId="{2D2B266D-3625-4584-A5C3-7D3F672CFF30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6:08.912" v="89"/>
          <ac:spMkLst>
            <pc:docMk/>
            <pc:sldMk cId="110783641" sldId="295"/>
            <ac:spMk id="110" creationId="{C463B99A-73EE-4FBB-B7C4-F9F9BCC25C65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6:08.912" v="89"/>
          <ac:spMkLst>
            <pc:docMk/>
            <pc:sldMk cId="110783641" sldId="295"/>
            <ac:spMk id="112" creationId="{A5D2A5D1-BA0D-47D3-B051-DA7743C46E28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4:56.316" v="86"/>
          <ac:spMkLst>
            <pc:docMk/>
            <pc:sldMk cId="110783641" sldId="295"/>
            <ac:spMk id="117" creationId="{799448F2-0E5B-42DA-B2D1-11A14E947BD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0:14:56.316" v="86"/>
          <ac:spMkLst>
            <pc:docMk/>
            <pc:sldMk cId="110783641" sldId="295"/>
            <ac:spMk id="119" creationId="{4E8A7552-20E1-4F34-ADAB-C1DB6634D47E}"/>
          </ac:spMkLst>
        </pc:spChg>
        <pc:spChg chg="add del mod">
          <ac:chgData name="Hubert Wojtowicz" userId="S::hubert.wojtowicz@student.pk.edu.pl::6645ebbf-8203-4936-82e0-4fdc14903a36" providerId="AD" clId="Web-{0FB23E99-264B-4735-A7D9-01EA97D6E46A}" dt="2024-01-25T12:46:11.098" v="97"/>
          <ac:spMkLst>
            <pc:docMk/>
            <pc:sldMk cId="110783641" sldId="295"/>
            <ac:spMk id="124" creationId="{799448F2-0E5B-42DA-B2D1-11A14E947BD4}"/>
          </ac:spMkLst>
        </pc:spChg>
        <pc:spChg chg="add del mod">
          <ac:chgData name="Hubert Wojtowicz" userId="S::hubert.wojtowicz@student.pk.edu.pl::6645ebbf-8203-4936-82e0-4fdc14903a36" providerId="AD" clId="Web-{0FB23E99-264B-4735-A7D9-01EA97D6E46A}" dt="2024-01-25T12:46:11.098" v="97"/>
          <ac:spMkLst>
            <pc:docMk/>
            <pc:sldMk cId="110783641" sldId="295"/>
            <ac:spMk id="125" creationId="{4E8A7552-20E1-4F34-ADAB-C1DB6634D47E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2:46:11.082" v="96"/>
          <ac:spMkLst>
            <pc:docMk/>
            <pc:sldMk cId="110783641" sldId="295"/>
            <ac:spMk id="130" creationId="{AA3CC463-F933-4AC4-86E1-5AC14B0C3163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2:46:11.082" v="96"/>
          <ac:spMkLst>
            <pc:docMk/>
            <pc:sldMk cId="110783641" sldId="295"/>
            <ac:spMk id="132" creationId="{6025D2DB-A12A-44DB-B00E-F4D622329EDD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2:46:11.082" v="96"/>
          <ac:spMkLst>
            <pc:docMk/>
            <pc:sldMk cId="110783641" sldId="295"/>
            <ac:spMk id="134" creationId="{CE7E7877-F64E-4EEA-B778-138031EFF87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2:46:11.082" v="96"/>
          <ac:spMkLst>
            <pc:docMk/>
            <pc:sldMk cId="110783641" sldId="295"/>
            <ac:spMk id="136" creationId="{7DD6C4F3-70FD-4F13-919C-702EE4886499}"/>
          </ac:spMkLst>
        </pc:spChg>
        <pc:spChg chg="add del mod">
          <ac:chgData name="Hubert Wojtowicz" userId="S::hubert.wojtowicz@student.pk.edu.pl::6645ebbf-8203-4936-82e0-4fdc14903a36" providerId="AD" clId="Web-{0FB23E99-264B-4735-A7D9-01EA97D6E46A}" dt="2024-01-25T13:26:03.830" v="102"/>
          <ac:spMkLst>
            <pc:docMk/>
            <pc:sldMk cId="110783641" sldId="295"/>
            <ac:spMk id="138" creationId="{799448F2-0E5B-42DA-B2D1-11A14E947BD4}"/>
          </ac:spMkLst>
        </pc:spChg>
        <pc:spChg chg="add del mod">
          <ac:chgData name="Hubert Wojtowicz" userId="S::hubert.wojtowicz@student.pk.edu.pl::6645ebbf-8203-4936-82e0-4fdc14903a36" providerId="AD" clId="Web-{0FB23E99-264B-4735-A7D9-01EA97D6E46A}" dt="2024-01-25T13:26:03.830" v="102"/>
          <ac:spMkLst>
            <pc:docMk/>
            <pc:sldMk cId="110783641" sldId="295"/>
            <ac:spMk id="139" creationId="{4E8A7552-20E1-4F34-ADAB-C1DB6634D47E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3:26:12.939" v="103"/>
          <ac:spMkLst>
            <pc:docMk/>
            <pc:sldMk cId="110783641" sldId="295"/>
            <ac:spMk id="144" creationId="{799448F2-0E5B-42DA-B2D1-11A14E947BD4}"/>
          </ac:spMkLst>
        </pc:spChg>
        <pc:spChg chg="add del">
          <ac:chgData name="Hubert Wojtowicz" userId="S::hubert.wojtowicz@student.pk.edu.pl::6645ebbf-8203-4936-82e0-4fdc14903a36" providerId="AD" clId="Web-{0FB23E99-264B-4735-A7D9-01EA97D6E46A}" dt="2024-01-25T13:26:15.158" v="104"/>
          <ac:spMkLst>
            <pc:docMk/>
            <pc:sldMk cId="110783641" sldId="295"/>
            <ac:spMk id="146" creationId="{4E8A7552-20E1-4F34-ADAB-C1DB6634D47E}"/>
          </ac:spMkLst>
        </pc:spChg>
        <pc:picChg chg="add del mod ord">
          <ac:chgData name="Hubert Wojtowicz" userId="S::hubert.wojtowicz@student.pk.edu.pl::6645ebbf-8203-4936-82e0-4fdc14903a36" providerId="AD" clId="Web-{0FB23E99-264B-4735-A7D9-01EA97D6E46A}" dt="2024-01-25T12:46:00.207" v="94"/>
          <ac:picMkLst>
            <pc:docMk/>
            <pc:sldMk cId="110783641" sldId="295"/>
            <ac:picMk id="2" creationId="{31C1066A-4BF6-B9AD-D4DB-5ACE47516B0E}"/>
          </ac:picMkLst>
        </pc:picChg>
        <pc:picChg chg="add mod">
          <ac:chgData name="Hubert Wojtowicz" userId="S::hubert.wojtowicz@student.pk.edu.pl::6645ebbf-8203-4936-82e0-4fdc14903a36" providerId="AD" clId="Web-{0FB23E99-264B-4735-A7D9-01EA97D6E46A}" dt="2024-01-25T13:26:03.830" v="102"/>
          <ac:picMkLst>
            <pc:docMk/>
            <pc:sldMk cId="110783641" sldId="295"/>
            <ac:picMk id="2" creationId="{A85443FD-DE6D-664E-F49A-F0BD642135D6}"/>
          </ac:picMkLst>
        </pc:picChg>
        <pc:picChg chg="add del mod">
          <ac:chgData name="Hubert Wojtowicz" userId="S::hubert.wojtowicz@student.pk.edu.pl::6645ebbf-8203-4936-82e0-4fdc14903a36" providerId="AD" clId="Web-{0FB23E99-264B-4735-A7D9-01EA97D6E46A}" dt="2024-01-25T13:25:53.923" v="100"/>
          <ac:picMkLst>
            <pc:docMk/>
            <pc:sldMk cId="110783641" sldId="295"/>
            <ac:picMk id="3" creationId="{C49456C3-8E97-A3E6-8B33-48292573F07E}"/>
          </ac:picMkLst>
        </pc:picChg>
        <pc:picChg chg="add del mod">
          <ac:chgData name="Hubert Wojtowicz" userId="S::hubert.wojtowicz@student.pk.edu.pl::6645ebbf-8203-4936-82e0-4fdc14903a36" providerId="AD" clId="Web-{0FB23E99-264B-4735-A7D9-01EA97D6E46A}" dt="2024-01-25T10:11:32.764" v="63"/>
          <ac:picMkLst>
            <pc:docMk/>
            <pc:sldMk cId="110783641" sldId="295"/>
            <ac:picMk id="3" creationId="{D80F920A-0611-B873-98D9-C17D953311BC}"/>
          </ac:picMkLst>
        </pc:picChg>
        <pc:picChg chg="add mod ord">
          <ac:chgData name="Hubert Wojtowicz" userId="S::hubert.wojtowicz@student.pk.edu.pl::6645ebbf-8203-4936-82e0-4fdc14903a36" providerId="AD" clId="Web-{0FB23E99-264B-4735-A7D9-01EA97D6E46A}" dt="2024-01-25T12:46:11.082" v="96"/>
          <ac:picMkLst>
            <pc:docMk/>
            <pc:sldMk cId="110783641" sldId="295"/>
            <ac:picMk id="4" creationId="{AACB8E8E-46E2-C052-5689-2A088D29F2D8}"/>
          </ac:picMkLst>
        </pc:picChg>
        <pc:picChg chg="add mod ord">
          <ac:chgData name="Hubert Wojtowicz" userId="S::hubert.wojtowicz@student.pk.edu.pl::6645ebbf-8203-4936-82e0-4fdc14903a36" providerId="AD" clId="Web-{0FB23E99-264B-4735-A7D9-01EA97D6E46A}" dt="2024-01-25T12:46:11.082" v="96"/>
          <ac:picMkLst>
            <pc:docMk/>
            <pc:sldMk cId="110783641" sldId="295"/>
            <ac:picMk id="5" creationId="{13C519B6-DF12-5028-3FF3-E131834491E5}"/>
          </ac:picMkLst>
        </pc:picChg>
        <pc:picChg chg="del">
          <ac:chgData name="Hubert Wojtowicz" userId="S::hubert.wojtowicz@student.pk.edu.pl::6645ebbf-8203-4936-82e0-4fdc14903a36" providerId="AD" clId="Web-{0FB23E99-264B-4735-A7D9-01EA97D6E46A}" dt="2024-01-25T09:07:47.478" v="1"/>
          <ac:picMkLst>
            <pc:docMk/>
            <pc:sldMk cId="110783641" sldId="295"/>
            <ac:picMk id="6" creationId="{EBF188E4-B917-E05D-E18A-3D63F683E331}"/>
          </ac:picMkLst>
        </pc:picChg>
        <pc:picChg chg="del mod ord">
          <ac:chgData name="Hubert Wojtowicz" userId="S::hubert.wojtowicz@student.pk.edu.pl::6645ebbf-8203-4936-82e0-4fdc14903a36" providerId="AD" clId="Web-{0FB23E99-264B-4735-A7D9-01EA97D6E46A}" dt="2024-01-25T10:13:07.032" v="70"/>
          <ac:picMkLst>
            <pc:docMk/>
            <pc:sldMk cId="110783641" sldId="295"/>
            <ac:picMk id="7" creationId="{DCDEFC0E-1A1B-CABA-94FC-654CBA8B2CC9}"/>
          </ac:picMkLst>
        </pc:picChg>
        <pc:picChg chg="del mod ord">
          <ac:chgData name="Hubert Wojtowicz" userId="S::hubert.wojtowicz@student.pk.edu.pl::6645ebbf-8203-4936-82e0-4fdc14903a36" providerId="AD" clId="Web-{0FB23E99-264B-4735-A7D9-01EA97D6E46A}" dt="2024-01-25T09:35:15.339" v="54"/>
          <ac:picMkLst>
            <pc:docMk/>
            <pc:sldMk cId="110783641" sldId="295"/>
            <ac:picMk id="8" creationId="{9B6081A8-B4D2-A572-CCD2-6B2E04A4F136}"/>
          </ac:picMkLst>
        </pc:picChg>
        <pc:cxnChg chg="add del">
          <ac:chgData name="Hubert Wojtowicz" userId="S::hubert.wojtowicz@student.pk.edu.pl::6645ebbf-8203-4936-82e0-4fdc14903a36" providerId="AD" clId="Web-{0FB23E99-264B-4735-A7D9-01EA97D6E46A}" dt="2024-01-25T10:13:46.504" v="76"/>
          <ac:cxnSpMkLst>
            <pc:docMk/>
            <pc:sldMk cId="110783641" sldId="295"/>
            <ac:cxnSpMk id="95" creationId="{D4BDCD00-BA97-40D8-93CD-0A9CA931BE17}"/>
          </ac:cxnSpMkLst>
        </pc:cxnChg>
        <pc:cxnChg chg="add del">
          <ac:chgData name="Hubert Wojtowicz" userId="S::hubert.wojtowicz@student.pk.edu.pl::6645ebbf-8203-4936-82e0-4fdc14903a36" providerId="AD" clId="Web-{0FB23E99-264B-4735-A7D9-01EA97D6E46A}" dt="2024-01-25T10:13:46.504" v="76"/>
          <ac:cxnSpMkLst>
            <pc:docMk/>
            <pc:sldMk cId="110783641" sldId="295"/>
            <ac:cxnSpMk id="97" creationId="{2D631E40-F51C-4828-B23B-DF903513296E}"/>
          </ac:cxnSpMkLst>
        </pc:cxnChg>
        <pc:cxnChg chg="add del mod">
          <ac:chgData name="Hubert Wojtowicz" userId="S::hubert.wojtowicz@student.pk.edu.pl::6645ebbf-8203-4936-82e0-4fdc14903a36" providerId="AD" clId="Web-{0FB23E99-264B-4735-A7D9-01EA97D6E46A}" dt="2024-01-25T10:16:08.912" v="89"/>
          <ac:cxnSpMkLst>
            <pc:docMk/>
            <pc:sldMk cId="110783641" sldId="295"/>
            <ac:cxnSpMk id="102" creationId="{DCD67800-37AC-4E14-89B0-F79DCB3FB86D}"/>
          </ac:cxnSpMkLst>
        </pc:cxnChg>
        <pc:cxnChg chg="add del mod">
          <ac:chgData name="Hubert Wojtowicz" userId="S::hubert.wojtowicz@student.pk.edu.pl::6645ebbf-8203-4936-82e0-4fdc14903a36" providerId="AD" clId="Web-{0FB23E99-264B-4735-A7D9-01EA97D6E46A}" dt="2024-01-25T10:16:08.912" v="89"/>
          <ac:cxnSpMkLst>
            <pc:docMk/>
            <pc:sldMk cId="110783641" sldId="295"/>
            <ac:cxnSpMk id="103" creationId="{20F1788F-A5AE-4188-8274-F7F2E3833ECD}"/>
          </ac:cxnSpMkLst>
        </pc:cxnChg>
        <pc:cxnChg chg="add del">
          <ac:chgData name="Hubert Wojtowicz" userId="S::hubert.wojtowicz@student.pk.edu.pl::6645ebbf-8203-4936-82e0-4fdc14903a36" providerId="AD" clId="Web-{0FB23E99-264B-4735-A7D9-01EA97D6E46A}" dt="2024-01-25T10:16:08.912" v="88"/>
          <ac:cxnSpMkLst>
            <pc:docMk/>
            <pc:sldMk cId="110783641" sldId="295"/>
            <ac:cxnSpMk id="121" creationId="{DCD67800-37AC-4E14-89B0-F79DCB3FB86D}"/>
          </ac:cxnSpMkLst>
        </pc:cxnChg>
        <pc:cxnChg chg="add del">
          <ac:chgData name="Hubert Wojtowicz" userId="S::hubert.wojtowicz@student.pk.edu.pl::6645ebbf-8203-4936-82e0-4fdc14903a36" providerId="AD" clId="Web-{0FB23E99-264B-4735-A7D9-01EA97D6E46A}" dt="2024-01-25T10:16:08.912" v="88"/>
          <ac:cxnSpMkLst>
            <pc:docMk/>
            <pc:sldMk cId="110783641" sldId="295"/>
            <ac:cxnSpMk id="122" creationId="{20F1788F-A5AE-4188-8274-F7F2E3833ECD}"/>
          </ac:cxnSpMkLst>
        </pc:cxnChg>
      </pc:sldChg>
    </pc:docChg>
  </pc:docChgLst>
  <pc:docChgLst>
    <pc:chgData name="Szymon Arent" userId="S::szymon.arent@student.pk.edu.pl::865bfcb6-3d69-4b23-8277-364bb4c5b5cc" providerId="AD" clId="Web-{932A3841-A28B-F0F2-9618-9535849AB83D}"/>
    <pc:docChg chg="addSld modSld">
      <pc:chgData name="Szymon Arent" userId="S::szymon.arent@student.pk.edu.pl::865bfcb6-3d69-4b23-8277-364bb4c5b5cc" providerId="AD" clId="Web-{932A3841-A28B-F0F2-9618-9535849AB83D}" dt="2024-01-23T18:47:15.591" v="136"/>
      <pc:docMkLst>
        <pc:docMk/>
      </pc:docMkLst>
      <pc:sldChg chg="addSp delSp modSp">
        <pc:chgData name="Szymon Arent" userId="S::szymon.arent@student.pk.edu.pl::865bfcb6-3d69-4b23-8277-364bb4c5b5cc" providerId="AD" clId="Web-{932A3841-A28B-F0F2-9618-9535849AB83D}" dt="2024-01-23T18:04:28.866" v="31"/>
        <pc:sldMkLst>
          <pc:docMk/>
          <pc:sldMk cId="1327800918" sldId="279"/>
        </pc:sldMkLst>
        <pc:spChg chg="add del mod">
          <ac:chgData name="Szymon Arent" userId="S::szymon.arent@student.pk.edu.pl::865bfcb6-3d69-4b23-8277-364bb4c5b5cc" providerId="AD" clId="Web-{932A3841-A28B-F0F2-9618-9535849AB83D}" dt="2024-01-23T17:57:46.649" v="3"/>
          <ac:spMkLst>
            <pc:docMk/>
            <pc:sldMk cId="1327800918" sldId="279"/>
            <ac:spMk id="3" creationId="{12B5D96C-E2C1-8474-9516-A674F66A6403}"/>
          </ac:spMkLst>
        </pc:spChg>
        <pc:picChg chg="add del mod">
          <ac:chgData name="Szymon Arent" userId="S::szymon.arent@student.pk.edu.pl::865bfcb6-3d69-4b23-8277-364bb4c5b5cc" providerId="AD" clId="Web-{932A3841-A28B-F0F2-9618-9535849AB83D}" dt="2024-01-23T17:58:02.087" v="5"/>
          <ac:picMkLst>
            <pc:docMk/>
            <pc:sldMk cId="1327800918" sldId="279"/>
            <ac:picMk id="5" creationId="{8F3C9D02-F2E4-463B-031F-63127A5AB598}"/>
          </ac:picMkLst>
        </pc:picChg>
        <pc:picChg chg="add mod">
          <ac:chgData name="Szymon Arent" userId="S::szymon.arent@student.pk.edu.pl::865bfcb6-3d69-4b23-8277-364bb4c5b5cc" providerId="AD" clId="Web-{932A3841-A28B-F0F2-9618-9535849AB83D}" dt="2024-01-23T18:04:28.866" v="31"/>
          <ac:picMkLst>
            <pc:docMk/>
            <pc:sldMk cId="1327800918" sldId="279"/>
            <ac:picMk id="6" creationId="{402DB6DC-F6BA-EDA0-03E5-C6ABBF0185AA}"/>
          </ac:picMkLst>
        </pc:picChg>
        <pc:picChg chg="del mod">
          <ac:chgData name="Szymon Arent" userId="S::szymon.arent@student.pk.edu.pl::865bfcb6-3d69-4b23-8277-364bb4c5b5cc" providerId="AD" clId="Web-{932A3841-A28B-F0F2-9618-9535849AB83D}" dt="2024-01-23T17:58:25.869" v="9"/>
          <ac:picMkLst>
            <pc:docMk/>
            <pc:sldMk cId="1327800918" sldId="279"/>
            <ac:picMk id="37" creationId="{20DFF7C1-D8D2-1860-40B3-E790496C7520}"/>
          </ac:picMkLst>
        </pc:picChg>
      </pc:sldChg>
      <pc:sldChg chg="addSp delSp modSp add replId">
        <pc:chgData name="Szymon Arent" userId="S::szymon.arent@student.pk.edu.pl::865bfcb6-3d69-4b23-8277-364bb4c5b5cc" providerId="AD" clId="Web-{932A3841-A28B-F0F2-9618-9535849AB83D}" dt="2024-01-23T18:47:15.591" v="136"/>
        <pc:sldMkLst>
          <pc:docMk/>
          <pc:sldMk cId="2896036139" sldId="296"/>
        </pc:sldMkLst>
        <pc:spChg chg="mod">
          <ac:chgData name="Szymon Arent" userId="S::szymon.arent@student.pk.edu.pl::865bfcb6-3d69-4b23-8277-364bb4c5b5cc" providerId="AD" clId="Web-{932A3841-A28B-F0F2-9618-9535849AB83D}" dt="2024-01-23T18:19:16.426" v="130" actId="1076"/>
          <ac:spMkLst>
            <pc:docMk/>
            <pc:sldMk cId="2896036139" sldId="296"/>
            <ac:spMk id="2" creationId="{5852A6D2-03BB-754A-45CA-84D029B24C3A}"/>
          </ac:spMkLst>
        </pc:spChg>
        <pc:spChg chg="mod">
          <ac:chgData name="Szymon Arent" userId="S::szymon.arent@student.pk.edu.pl::865bfcb6-3d69-4b23-8277-364bb4c5b5cc" providerId="AD" clId="Web-{932A3841-A28B-F0F2-9618-9535849AB83D}" dt="2024-01-23T18:19:16.426" v="131" actId="1076"/>
          <ac:spMkLst>
            <pc:docMk/>
            <pc:sldMk cId="2896036139" sldId="296"/>
            <ac:spMk id="3" creationId="{5DDC2E20-51E1-B4A7-9D86-F94E6EC1B593}"/>
          </ac:spMkLst>
        </pc:spChg>
        <pc:spChg chg="mod">
          <ac:chgData name="Szymon Arent" userId="S::szymon.arent@student.pk.edu.pl::865bfcb6-3d69-4b23-8277-364bb4c5b5cc" providerId="AD" clId="Web-{932A3841-A28B-F0F2-9618-9535849AB83D}" dt="2024-01-23T18:18:22.393" v="113" actId="20577"/>
          <ac:spMkLst>
            <pc:docMk/>
            <pc:sldMk cId="2896036139" sldId="296"/>
            <ac:spMk id="6" creationId="{E4E370F9-CF7F-5BED-A5E8-17FF6DB1159C}"/>
          </ac:spMkLst>
        </pc:spChg>
        <pc:spChg chg="mod">
          <ac:chgData name="Szymon Arent" userId="S::szymon.arent@student.pk.edu.pl::865bfcb6-3d69-4b23-8277-364bb4c5b5cc" providerId="AD" clId="Web-{932A3841-A28B-F0F2-9618-9535849AB83D}" dt="2024-01-23T18:18:36.081" v="128" actId="20577"/>
          <ac:spMkLst>
            <pc:docMk/>
            <pc:sldMk cId="2896036139" sldId="296"/>
            <ac:spMk id="9" creationId="{009081EA-D6F4-D2A3-3D92-F728A18D37EB}"/>
          </ac:spMkLst>
        </pc:spChg>
        <pc:picChg chg="del">
          <ac:chgData name="Szymon Arent" userId="S::szymon.arent@student.pk.edu.pl::865bfcb6-3d69-4b23-8277-364bb4c5b5cc" providerId="AD" clId="Web-{932A3841-A28B-F0F2-9618-9535849AB83D}" dt="2024-01-23T18:01:29.828" v="23"/>
          <ac:picMkLst>
            <pc:docMk/>
            <pc:sldMk cId="2896036139" sldId="296"/>
            <ac:picMk id="7" creationId="{1EF28BCA-9A5E-1562-ED1A-70F3D118C199}"/>
          </ac:picMkLst>
        </pc:picChg>
        <pc:picChg chg="del mod">
          <ac:chgData name="Szymon Arent" userId="S::szymon.arent@student.pk.edu.pl::865bfcb6-3d69-4b23-8277-364bb4c5b5cc" providerId="AD" clId="Web-{932A3841-A28B-F0F2-9618-9535849AB83D}" dt="2024-01-23T18:47:15.591" v="136"/>
          <ac:picMkLst>
            <pc:docMk/>
            <pc:sldMk cId="2896036139" sldId="296"/>
            <ac:picMk id="7" creationId="{4A23D547-39E8-3402-73AA-D0DE818B563D}"/>
          </ac:picMkLst>
        </pc:picChg>
        <pc:picChg chg="del">
          <ac:chgData name="Szymon Arent" userId="S::szymon.arent@student.pk.edu.pl::865bfcb6-3d69-4b23-8277-364bb4c5b5cc" providerId="AD" clId="Web-{932A3841-A28B-F0F2-9618-9535849AB83D}" dt="2024-01-23T18:01:30.297" v="24"/>
          <ac:picMkLst>
            <pc:docMk/>
            <pc:sldMk cId="2896036139" sldId="296"/>
            <ac:picMk id="8" creationId="{F4CC9BFF-7979-80FB-F6A2-01936853FF7D}"/>
          </ac:picMkLst>
        </pc:picChg>
        <pc:picChg chg="add mod modCrop">
          <ac:chgData name="Szymon Arent" userId="S::szymon.arent@student.pk.edu.pl::865bfcb6-3d69-4b23-8277-364bb4c5b5cc" providerId="AD" clId="Web-{932A3841-A28B-F0F2-9618-9535849AB83D}" dt="2024-01-23T18:23:23.262" v="132" actId="1076"/>
          <ac:picMkLst>
            <pc:docMk/>
            <pc:sldMk cId="2896036139" sldId="296"/>
            <ac:picMk id="10" creationId="{B1F5475E-1693-0AC7-329E-6D73725A7F26}"/>
          </ac:picMkLst>
        </pc:picChg>
        <pc:picChg chg="add mod">
          <ac:chgData name="Szymon Arent" userId="S::szymon.arent@student.pk.edu.pl::865bfcb6-3d69-4b23-8277-364bb4c5b5cc" providerId="AD" clId="Web-{932A3841-A28B-F0F2-9618-9535849AB83D}" dt="2024-01-23T18:29:43.853" v="135" actId="14100"/>
          <ac:picMkLst>
            <pc:docMk/>
            <pc:sldMk cId="2896036139" sldId="296"/>
            <ac:picMk id="11" creationId="{BE7CFBD5-A837-CC76-5F6A-4B211607234C}"/>
          </ac:picMkLst>
        </pc:picChg>
        <pc:picChg chg="add mod">
          <ac:chgData name="Szymon Arent" userId="S::szymon.arent@student.pk.edu.pl::865bfcb6-3d69-4b23-8277-364bb4c5b5cc" providerId="AD" clId="Web-{932A3841-A28B-F0F2-9618-9535849AB83D}" dt="2024-01-23T18:17:33.985" v="62" actId="1076"/>
          <ac:picMkLst>
            <pc:docMk/>
            <pc:sldMk cId="2896036139" sldId="296"/>
            <ac:picMk id="12" creationId="{10CBB91D-2F96-FE84-279C-4AD3B0D5801F}"/>
          </ac:picMkLst>
        </pc:picChg>
      </pc:sldChg>
    </pc:docChg>
  </pc:docChgLst>
  <pc:docChgLst>
    <pc:chgData name="Lisa Fretschel" userId="S::lisa.fretschel@student.pk.edu.pl::abaaee10-7fa8-4a55-9538-903ecfe0c51a" providerId="AD" clId="Web-{990D618B-DF74-AA78-2B85-7783B5BB9019}"/>
    <pc:docChg chg="addSld delSld modSld">
      <pc:chgData name="Lisa Fretschel" userId="S::lisa.fretschel@student.pk.edu.pl::abaaee10-7fa8-4a55-9538-903ecfe0c51a" providerId="AD" clId="Web-{990D618B-DF74-AA78-2B85-7783B5BB9019}" dt="2024-01-23T21:42:48.228" v="44" actId="20577"/>
      <pc:docMkLst>
        <pc:docMk/>
      </pc:docMkLst>
      <pc:sldChg chg="addSp delSp modSp add del">
        <pc:chgData name="Lisa Fretschel" userId="S::lisa.fretschel@student.pk.edu.pl::abaaee10-7fa8-4a55-9538-903ecfe0c51a" providerId="AD" clId="Web-{990D618B-DF74-AA78-2B85-7783B5BB9019}" dt="2024-01-23T21:42:17.556" v="42" actId="1076"/>
        <pc:sldMkLst>
          <pc:docMk/>
          <pc:sldMk cId="2847800697" sldId="267"/>
        </pc:sldMkLst>
        <pc:spChg chg="del mod">
          <ac:chgData name="Lisa Fretschel" userId="S::lisa.fretschel@student.pk.edu.pl::abaaee10-7fa8-4a55-9538-903ecfe0c51a" providerId="AD" clId="Web-{990D618B-DF74-AA78-2B85-7783B5BB9019}" dt="2024-01-23T21:33:31.229" v="19"/>
          <ac:spMkLst>
            <pc:docMk/>
            <pc:sldMk cId="2847800697" sldId="267"/>
            <ac:spMk id="2" creationId="{A49F0B75-AA44-6275-306E-41A9EB2CD759}"/>
          </ac:spMkLst>
        </pc:spChg>
        <pc:spChg chg="mod">
          <ac:chgData name="Lisa Fretschel" userId="S::lisa.fretschel@student.pk.edu.pl::abaaee10-7fa8-4a55-9538-903ecfe0c51a" providerId="AD" clId="Web-{990D618B-DF74-AA78-2B85-7783B5BB9019}" dt="2024-01-23T21:33:58.417" v="24" actId="1076"/>
          <ac:spMkLst>
            <pc:docMk/>
            <pc:sldMk cId="2847800697" sldId="267"/>
            <ac:spMk id="3" creationId="{44E713B0-F6D4-095C-319E-F55031F29DCF}"/>
          </ac:spMkLst>
        </pc:spChg>
        <pc:picChg chg="add mod modCrop">
          <ac:chgData name="Lisa Fretschel" userId="S::lisa.fretschel@student.pk.edu.pl::abaaee10-7fa8-4a55-9538-903ecfe0c51a" providerId="AD" clId="Web-{990D618B-DF74-AA78-2B85-7783B5BB9019}" dt="2024-01-23T21:42:17.556" v="42" actId="1076"/>
          <ac:picMkLst>
            <pc:docMk/>
            <pc:sldMk cId="2847800697" sldId="267"/>
            <ac:picMk id="4" creationId="{FFA2D8F4-746D-54FC-827A-3C93A62D91AE}"/>
          </ac:picMkLst>
        </pc:picChg>
        <pc:picChg chg="mod">
          <ac:chgData name="Lisa Fretschel" userId="S::lisa.fretschel@student.pk.edu.pl::abaaee10-7fa8-4a55-9538-903ecfe0c51a" providerId="AD" clId="Web-{990D618B-DF74-AA78-2B85-7783B5BB9019}" dt="2024-01-23T21:34:01.699" v="25" actId="1076"/>
          <ac:picMkLst>
            <pc:docMk/>
            <pc:sldMk cId="2847800697" sldId="267"/>
            <ac:picMk id="5" creationId="{E6B2E32D-E41B-45F8-3CA9-81323B829317}"/>
          </ac:picMkLst>
        </pc:picChg>
        <pc:picChg chg="del">
          <ac:chgData name="Lisa Fretschel" userId="S::lisa.fretschel@student.pk.edu.pl::abaaee10-7fa8-4a55-9538-903ecfe0c51a" providerId="AD" clId="Web-{990D618B-DF74-AA78-2B85-7783B5BB9019}" dt="2024-01-23T21:33:23.088" v="17"/>
          <ac:picMkLst>
            <pc:docMk/>
            <pc:sldMk cId="2847800697" sldId="267"/>
            <ac:picMk id="6" creationId="{104F60DC-CC0E-7608-FEAE-3E84CB690CAD}"/>
          </ac:picMkLst>
        </pc:picChg>
        <pc:picChg chg="mod">
          <ac:chgData name="Lisa Fretschel" userId="S::lisa.fretschel@student.pk.edu.pl::abaaee10-7fa8-4a55-9538-903ecfe0c51a" providerId="AD" clId="Web-{990D618B-DF74-AA78-2B85-7783B5BB9019}" dt="2024-01-23T21:34:07.808" v="26" actId="1076"/>
          <ac:picMkLst>
            <pc:docMk/>
            <pc:sldMk cId="2847800697" sldId="267"/>
            <ac:picMk id="7" creationId="{9DA67E08-B8D7-5212-2B5E-F985B2DBD13B}"/>
          </ac:picMkLst>
        </pc:picChg>
        <pc:picChg chg="add mod modCrop">
          <ac:chgData name="Lisa Fretschel" userId="S::lisa.fretschel@student.pk.edu.pl::abaaee10-7fa8-4a55-9538-903ecfe0c51a" providerId="AD" clId="Web-{990D618B-DF74-AA78-2B85-7783B5BB9019}" dt="2024-01-23T21:40:19.849" v="37" actId="1076"/>
          <ac:picMkLst>
            <pc:docMk/>
            <pc:sldMk cId="2847800697" sldId="267"/>
            <ac:picMk id="8" creationId="{387F5BE6-B737-0E68-41FF-12FEB8115174}"/>
          </ac:picMkLst>
        </pc:picChg>
        <pc:picChg chg="del">
          <ac:chgData name="Lisa Fretschel" userId="S::lisa.fretschel@student.pk.edu.pl::abaaee10-7fa8-4a55-9538-903ecfe0c51a" providerId="AD" clId="Web-{990D618B-DF74-AA78-2B85-7783B5BB9019}" dt="2024-01-23T21:33:21.416" v="16"/>
          <ac:picMkLst>
            <pc:docMk/>
            <pc:sldMk cId="2847800697" sldId="267"/>
            <ac:picMk id="2050" creationId="{FFA2BFE3-8EAE-ACCF-43C0-3BEC8B01C9CE}"/>
          </ac:picMkLst>
        </pc:picChg>
      </pc:sldChg>
      <pc:sldChg chg="addSp modSp">
        <pc:chgData name="Lisa Fretschel" userId="S::lisa.fretschel@student.pk.edu.pl::abaaee10-7fa8-4a55-9538-903ecfe0c51a" providerId="AD" clId="Web-{990D618B-DF74-AA78-2B85-7783B5BB9019}" dt="2024-01-23T21:42:48.228" v="44" actId="20577"/>
        <pc:sldMkLst>
          <pc:docMk/>
          <pc:sldMk cId="408745567" sldId="284"/>
        </pc:sldMkLst>
        <pc:spChg chg="mod">
          <ac:chgData name="Lisa Fretschel" userId="S::lisa.fretschel@student.pk.edu.pl::abaaee10-7fa8-4a55-9538-903ecfe0c51a" providerId="AD" clId="Web-{990D618B-DF74-AA78-2B85-7783B5BB9019}" dt="2024-01-23T21:42:48.228" v="44" actId="20577"/>
          <ac:spMkLst>
            <pc:docMk/>
            <pc:sldMk cId="408745567" sldId="284"/>
            <ac:spMk id="2" creationId="{A00991BC-A7F0-837C-938C-D0229358B184}"/>
          </ac:spMkLst>
        </pc:spChg>
        <pc:picChg chg="mod">
          <ac:chgData name="Lisa Fretschel" userId="S::lisa.fretschel@student.pk.edu.pl::abaaee10-7fa8-4a55-9538-903ecfe0c51a" providerId="AD" clId="Web-{990D618B-DF74-AA78-2B85-7783B5BB9019}" dt="2024-01-23T21:29:15.347" v="5" actId="1076"/>
          <ac:picMkLst>
            <pc:docMk/>
            <pc:sldMk cId="408745567" sldId="284"/>
            <ac:picMk id="4" creationId="{0F25B4AB-FDD8-7E52-6A7C-5BD1C8ECC175}"/>
          </ac:picMkLst>
        </pc:picChg>
        <pc:picChg chg="mod">
          <ac:chgData name="Lisa Fretschel" userId="S::lisa.fretschel@student.pk.edu.pl::abaaee10-7fa8-4a55-9538-903ecfe0c51a" providerId="AD" clId="Web-{990D618B-DF74-AA78-2B85-7783B5BB9019}" dt="2024-01-23T21:29:22.176" v="7" actId="1076"/>
          <ac:picMkLst>
            <pc:docMk/>
            <pc:sldMk cId="408745567" sldId="284"/>
            <ac:picMk id="5" creationId="{324211F5-719B-848D-8FCA-C8DEECF33A62}"/>
          </ac:picMkLst>
        </pc:picChg>
        <pc:picChg chg="mod">
          <ac:chgData name="Lisa Fretschel" userId="S::lisa.fretschel@student.pk.edu.pl::abaaee10-7fa8-4a55-9538-903ecfe0c51a" providerId="AD" clId="Web-{990D618B-DF74-AA78-2B85-7783B5BB9019}" dt="2024-01-23T21:29:18.191" v="6" actId="1076"/>
          <ac:picMkLst>
            <pc:docMk/>
            <pc:sldMk cId="408745567" sldId="284"/>
            <ac:picMk id="7" creationId="{6DEC6230-95AF-4DBA-782C-CE6EED2A4167}"/>
          </ac:picMkLst>
        </pc:picChg>
        <pc:picChg chg="add mod">
          <ac:chgData name="Lisa Fretschel" userId="S::lisa.fretschel@student.pk.edu.pl::abaaee10-7fa8-4a55-9538-903ecfe0c51a" providerId="AD" clId="Web-{990D618B-DF74-AA78-2B85-7783B5BB9019}" dt="2024-01-23T21:30:14.489" v="10" actId="1076"/>
          <ac:picMkLst>
            <pc:docMk/>
            <pc:sldMk cId="408745567" sldId="284"/>
            <ac:picMk id="8" creationId="{BF20A520-2CF7-7599-BBB2-F04598A9B497}"/>
          </ac:picMkLst>
        </pc:picChg>
        <pc:picChg chg="add mod">
          <ac:chgData name="Lisa Fretschel" userId="S::lisa.fretschel@student.pk.edu.pl::abaaee10-7fa8-4a55-9538-903ecfe0c51a" providerId="AD" clId="Web-{990D618B-DF74-AA78-2B85-7783B5BB9019}" dt="2024-01-23T21:32:55.525" v="13" actId="1076"/>
          <ac:picMkLst>
            <pc:docMk/>
            <pc:sldMk cId="408745567" sldId="284"/>
            <ac:picMk id="10" creationId="{82515CDC-C9E5-69AD-13AF-FD4CE1C1D7C2}"/>
          </ac:picMkLst>
        </pc:picChg>
      </pc:sldChg>
    </pc:docChg>
  </pc:docChgLst>
  <pc:docChgLst>
    <pc:chgData name="Guest User" userId="S::urn:spo:anon#30a35d852c83fb6175cf18213fbc1511deae0d4d8eb46733ab323ae7f5c1daf3::" providerId="AD" clId="Web-{1F19B169-8F5D-46A3-BBEB-8E33C86120F9}"/>
    <pc:docChg chg="modSld">
      <pc:chgData name="Guest User" userId="S::urn:spo:anon#30a35d852c83fb6175cf18213fbc1511deae0d4d8eb46733ab323ae7f5c1daf3::" providerId="AD" clId="Web-{1F19B169-8F5D-46A3-BBEB-8E33C86120F9}" dt="2024-01-25T16:43:26.246" v="0" actId="20577"/>
      <pc:docMkLst>
        <pc:docMk/>
      </pc:docMkLst>
      <pc:sldChg chg="modSp">
        <pc:chgData name="Guest User" userId="S::urn:spo:anon#30a35d852c83fb6175cf18213fbc1511deae0d4d8eb46733ab323ae7f5c1daf3::" providerId="AD" clId="Web-{1F19B169-8F5D-46A3-BBEB-8E33C86120F9}" dt="2024-01-25T16:43:26.246" v="0" actId="20577"/>
        <pc:sldMkLst>
          <pc:docMk/>
          <pc:sldMk cId="942676640" sldId="286"/>
        </pc:sldMkLst>
        <pc:spChg chg="mod">
          <ac:chgData name="Guest User" userId="S::urn:spo:anon#30a35d852c83fb6175cf18213fbc1511deae0d4d8eb46733ab323ae7f5c1daf3::" providerId="AD" clId="Web-{1F19B169-8F5D-46A3-BBEB-8E33C86120F9}" dt="2024-01-25T16:43:26.246" v="0" actId="20577"/>
          <ac:spMkLst>
            <pc:docMk/>
            <pc:sldMk cId="942676640" sldId="286"/>
            <ac:spMk id="7" creationId="{8F53D9CF-9E83-CE57-E4E2-50F728E5820C}"/>
          </ac:spMkLst>
        </pc:spChg>
      </pc:sldChg>
    </pc:docChg>
  </pc:docChgLst>
  <pc:docChgLst>
    <pc:chgData name="Gość" userId="S::urn:spo:anon#30a35d852c83fb6175cf18213fbc1511deae0d4d8eb46733ab323ae7f5c1daf3::" providerId="AD" clId="Web-{6AE4B617-EB8D-8747-0384-581267588B7B}"/>
    <pc:docChg chg="modSld">
      <pc:chgData name="Gość" userId="S::urn:spo:anon#30a35d852c83fb6175cf18213fbc1511deae0d4d8eb46733ab323ae7f5c1daf3::" providerId="AD" clId="Web-{6AE4B617-EB8D-8747-0384-581267588B7B}" dt="2024-02-08T15:12:39.101" v="7" actId="20577"/>
      <pc:docMkLst>
        <pc:docMk/>
      </pc:docMkLst>
      <pc:sldChg chg="modSp">
        <pc:chgData name="Gość" userId="S::urn:spo:anon#30a35d852c83fb6175cf18213fbc1511deae0d4d8eb46733ab323ae7f5c1daf3::" providerId="AD" clId="Web-{6AE4B617-EB8D-8747-0384-581267588B7B}" dt="2024-02-08T15:12:39.101" v="7" actId="20577"/>
        <pc:sldMkLst>
          <pc:docMk/>
          <pc:sldMk cId="942676640" sldId="286"/>
        </pc:sldMkLst>
        <pc:spChg chg="mod">
          <ac:chgData name="Gość" userId="S::urn:spo:anon#30a35d852c83fb6175cf18213fbc1511deae0d4d8eb46733ab323ae7f5c1daf3::" providerId="AD" clId="Web-{6AE4B617-EB8D-8747-0384-581267588B7B}" dt="2024-02-08T15:12:39.101" v="7" actId="20577"/>
          <ac:spMkLst>
            <pc:docMk/>
            <pc:sldMk cId="942676640" sldId="286"/>
            <ac:spMk id="6" creationId="{A93E78A3-8294-3D66-47B8-EEB14C1DB610}"/>
          </ac:spMkLst>
        </pc:spChg>
      </pc:sldChg>
    </pc:docChg>
  </pc:docChgLst>
  <pc:docChgLst>
    <pc:chgData name="Lisa Fretschel" userId="S::lisa.fretschel@student.pk.edu.pl::abaaee10-7fa8-4a55-9538-903ecfe0c51a" providerId="AD" clId="Web-{37A02DFA-26C3-DA0C-465C-76C9D1555BB8}"/>
    <pc:docChg chg="modSld">
      <pc:chgData name="Lisa Fretschel" userId="S::lisa.fretschel@student.pk.edu.pl::abaaee10-7fa8-4a55-9538-903ecfe0c51a" providerId="AD" clId="Web-{37A02DFA-26C3-DA0C-465C-76C9D1555BB8}" dt="2024-01-25T12:52:17.278" v="10" actId="14100"/>
      <pc:docMkLst>
        <pc:docMk/>
      </pc:docMkLst>
      <pc:sldChg chg="modSp">
        <pc:chgData name="Lisa Fretschel" userId="S::lisa.fretschel@student.pk.edu.pl::abaaee10-7fa8-4a55-9538-903ecfe0c51a" providerId="AD" clId="Web-{37A02DFA-26C3-DA0C-465C-76C9D1555BB8}" dt="2024-01-25T12:50:33.430" v="3" actId="14100"/>
        <pc:sldMkLst>
          <pc:docMk/>
          <pc:sldMk cId="1327800918" sldId="279"/>
        </pc:sldMkLst>
        <pc:spChg chg="mod">
          <ac:chgData name="Lisa Fretschel" userId="S::lisa.fretschel@student.pk.edu.pl::abaaee10-7fa8-4a55-9538-903ecfe0c51a" providerId="AD" clId="Web-{37A02DFA-26C3-DA0C-465C-76C9D1555BB8}" dt="2024-01-25T12:50:20.726" v="0" actId="14100"/>
          <ac:spMkLst>
            <pc:docMk/>
            <pc:sldMk cId="1327800918" sldId="279"/>
            <ac:spMk id="19" creationId="{CF8F4F1D-6B66-DFD6-76B6-F5650CB1B8A5}"/>
          </ac:spMkLst>
        </pc:spChg>
        <pc:spChg chg="mod">
          <ac:chgData name="Lisa Fretschel" userId="S::lisa.fretschel@student.pk.edu.pl::abaaee10-7fa8-4a55-9538-903ecfe0c51a" providerId="AD" clId="Web-{37A02DFA-26C3-DA0C-465C-76C9D1555BB8}" dt="2024-01-25T12:50:33.430" v="3" actId="14100"/>
          <ac:spMkLst>
            <pc:docMk/>
            <pc:sldMk cId="1327800918" sldId="279"/>
            <ac:spMk id="21" creationId="{EA8DD162-3861-EC08-7FF3-64031F599686}"/>
          </ac:spMkLst>
        </pc:spChg>
        <pc:spChg chg="mod">
          <ac:chgData name="Lisa Fretschel" userId="S::lisa.fretschel@student.pk.edu.pl::abaaee10-7fa8-4a55-9538-903ecfe0c51a" providerId="AD" clId="Web-{37A02DFA-26C3-DA0C-465C-76C9D1555BB8}" dt="2024-01-25T12:50:28.148" v="2" actId="1076"/>
          <ac:spMkLst>
            <pc:docMk/>
            <pc:sldMk cId="1327800918" sldId="279"/>
            <ac:spMk id="30" creationId="{F80852FC-F12F-8534-C490-68CC3485B5CA}"/>
          </ac:spMkLst>
        </pc:spChg>
      </pc:sldChg>
      <pc:sldChg chg="modSp">
        <pc:chgData name="Lisa Fretschel" userId="S::lisa.fretschel@student.pk.edu.pl::abaaee10-7fa8-4a55-9538-903ecfe0c51a" providerId="AD" clId="Web-{37A02DFA-26C3-DA0C-465C-76C9D1555BB8}" dt="2024-01-25T12:52:17.278" v="10" actId="14100"/>
        <pc:sldMkLst>
          <pc:docMk/>
          <pc:sldMk cId="1731039471" sldId="283"/>
        </pc:sldMkLst>
        <pc:graphicFrameChg chg="mod modGraphic">
          <ac:chgData name="Lisa Fretschel" userId="S::lisa.fretschel@student.pk.edu.pl::abaaee10-7fa8-4a55-9538-903ecfe0c51a" providerId="AD" clId="Web-{37A02DFA-26C3-DA0C-465C-76C9D1555BB8}" dt="2024-01-25T12:52:17.278" v="10" actId="14100"/>
          <ac:graphicFrameMkLst>
            <pc:docMk/>
            <pc:sldMk cId="1731039471" sldId="283"/>
            <ac:graphicFrameMk id="7" creationId="{BE759A7A-8756-AC15-A38F-BCCDA501C4BE}"/>
          </ac:graphicFrameMkLst>
        </pc:graphicFrameChg>
      </pc:sldChg>
    </pc:docChg>
  </pc:docChgLst>
  <pc:docChgLst>
    <pc:chgData name="Katarzyna Młynarczyk" userId="S::katarzyna.mlynarczyk@student.pk.edu.pl::0899dcc6-7ddc-443b-a5f8-e372dbec5d48" providerId="AD" clId="Web-{BD88EDB7-49EE-47CD-9B23-3FC2DF360495}"/>
    <pc:docChg chg="modSld sldOrd">
      <pc:chgData name="Katarzyna Młynarczyk" userId="S::katarzyna.mlynarczyk@student.pk.edu.pl::0899dcc6-7ddc-443b-a5f8-e372dbec5d48" providerId="AD" clId="Web-{BD88EDB7-49EE-47CD-9B23-3FC2DF360495}" dt="2024-01-23T19:47:57.663" v="10" actId="1076"/>
      <pc:docMkLst>
        <pc:docMk/>
      </pc:docMkLst>
      <pc:sldChg chg="addSp delSp modSp">
        <pc:chgData name="Katarzyna Młynarczyk" userId="S::katarzyna.mlynarczyk@student.pk.edu.pl::0899dcc6-7ddc-443b-a5f8-e372dbec5d48" providerId="AD" clId="Web-{BD88EDB7-49EE-47CD-9B23-3FC2DF360495}" dt="2024-01-23T19:47:57.663" v="10" actId="1076"/>
        <pc:sldMkLst>
          <pc:docMk/>
          <pc:sldMk cId="1445634233" sldId="290"/>
        </pc:sldMkLst>
        <pc:picChg chg="add mod">
          <ac:chgData name="Katarzyna Młynarczyk" userId="S::katarzyna.mlynarczyk@student.pk.edu.pl::0899dcc6-7ddc-443b-a5f8-e372dbec5d48" providerId="AD" clId="Web-{BD88EDB7-49EE-47CD-9B23-3FC2DF360495}" dt="2024-01-23T19:46:03.284" v="3" actId="1076"/>
          <ac:picMkLst>
            <pc:docMk/>
            <pc:sldMk cId="1445634233" sldId="290"/>
            <ac:picMk id="4" creationId="{A469FDD3-36F1-250D-F821-D9D4FE7C9130}"/>
          </ac:picMkLst>
        </pc:picChg>
        <pc:picChg chg="add mod">
          <ac:chgData name="Katarzyna Młynarczyk" userId="S::katarzyna.mlynarczyk@student.pk.edu.pl::0899dcc6-7ddc-443b-a5f8-e372dbec5d48" providerId="AD" clId="Web-{BD88EDB7-49EE-47CD-9B23-3FC2DF360495}" dt="2024-01-23T19:47:57.663" v="10" actId="1076"/>
          <ac:picMkLst>
            <pc:docMk/>
            <pc:sldMk cId="1445634233" sldId="290"/>
            <ac:picMk id="5" creationId="{71AF27CB-FB84-9969-CB18-8255686EA370}"/>
          </ac:picMkLst>
        </pc:picChg>
        <pc:picChg chg="del">
          <ac:chgData name="Katarzyna Młynarczyk" userId="S::katarzyna.mlynarczyk@student.pk.edu.pl::0899dcc6-7ddc-443b-a5f8-e372dbec5d48" providerId="AD" clId="Web-{BD88EDB7-49EE-47CD-9B23-3FC2DF360495}" dt="2024-01-23T19:47:25.365" v="4"/>
          <ac:picMkLst>
            <pc:docMk/>
            <pc:sldMk cId="1445634233" sldId="290"/>
            <ac:picMk id="6" creationId="{7A11C06B-4FF4-6CF9-6D9E-6BE6C40F4D44}"/>
          </ac:picMkLst>
        </pc:picChg>
        <pc:picChg chg="del">
          <ac:chgData name="Katarzyna Młynarczyk" userId="S::katarzyna.mlynarczyk@student.pk.edu.pl::0899dcc6-7ddc-443b-a5f8-e372dbec5d48" providerId="AD" clId="Web-{BD88EDB7-49EE-47CD-9B23-3FC2DF360495}" dt="2024-01-23T19:45:52.237" v="1"/>
          <ac:picMkLst>
            <pc:docMk/>
            <pc:sldMk cId="1445634233" sldId="290"/>
            <ac:picMk id="11" creationId="{68D66FDA-5B0F-A009-485B-0E02BE84E648}"/>
          </ac:picMkLst>
        </pc:picChg>
      </pc:sldChg>
      <pc:sldChg chg="ord">
        <pc:chgData name="Katarzyna Młynarczyk" userId="S::katarzyna.mlynarczyk@student.pk.edu.pl::0899dcc6-7ddc-443b-a5f8-e372dbec5d48" providerId="AD" clId="Web-{BD88EDB7-49EE-47CD-9B23-3FC2DF360495}" dt="2024-01-23T19:45:47.283" v="0"/>
        <pc:sldMkLst>
          <pc:docMk/>
          <pc:sldMk cId="1409292011" sldId="291"/>
        </pc:sldMkLst>
      </pc:sldChg>
    </pc:docChg>
  </pc:docChgLst>
  <pc:docChgLst>
    <pc:chgData name="Guest User" userId="S::urn:spo:anon#2c8b54ba4fdf551cb9053da6bd014e8d512e8e74d5c76fcbaab9e4d805d25e6a::" providerId="AD" clId="Web-{E3A6274F-2C1F-A6E4-ACE2-2469F657C42E}"/>
    <pc:docChg chg="modSld">
      <pc:chgData name="Guest User" userId="S::urn:spo:anon#2c8b54ba4fdf551cb9053da6bd014e8d512e8e74d5c76fcbaab9e4d805d25e6a::" providerId="AD" clId="Web-{E3A6274F-2C1F-A6E4-ACE2-2469F657C42E}" dt="2024-01-23T17:41:26.803" v="56" actId="20577"/>
      <pc:docMkLst>
        <pc:docMk/>
      </pc:docMkLst>
      <pc:sldChg chg="addSp modSp">
        <pc:chgData name="Guest User" userId="S::urn:spo:anon#2c8b54ba4fdf551cb9053da6bd014e8d512e8e74d5c76fcbaab9e4d805d25e6a::" providerId="AD" clId="Web-{E3A6274F-2C1F-A6E4-ACE2-2469F657C42E}" dt="2024-01-23T17:41:26.803" v="56" actId="20577"/>
        <pc:sldMkLst>
          <pc:docMk/>
          <pc:sldMk cId="3696853227" sldId="292"/>
        </pc:sldMkLst>
        <pc:spChg chg="mod">
          <ac:chgData name="Guest User" userId="S::urn:spo:anon#2c8b54ba4fdf551cb9053da6bd014e8d512e8e74d5c76fcbaab9e4d805d25e6a::" providerId="AD" clId="Web-{E3A6274F-2C1F-A6E4-ACE2-2469F657C42E}" dt="2024-01-23T17:39:19.081" v="40" actId="20577"/>
          <ac:spMkLst>
            <pc:docMk/>
            <pc:sldMk cId="3696853227" sldId="292"/>
            <ac:spMk id="6" creationId="{EA2C3FCE-3157-98AF-74F9-90392AE1C42F}"/>
          </ac:spMkLst>
        </pc:spChg>
        <pc:spChg chg="mod">
          <ac:chgData name="Guest User" userId="S::urn:spo:anon#2c8b54ba4fdf551cb9053da6bd014e8d512e8e74d5c76fcbaab9e4d805d25e6a::" providerId="AD" clId="Web-{E3A6274F-2C1F-A6E4-ACE2-2469F657C42E}" dt="2024-01-23T17:41:26.803" v="56" actId="20577"/>
          <ac:spMkLst>
            <pc:docMk/>
            <pc:sldMk cId="3696853227" sldId="292"/>
            <ac:spMk id="9" creationId="{FE26ED0E-301C-7CA9-4D77-07E9824EDC15}"/>
          </ac:spMkLst>
        </pc:spChg>
        <pc:picChg chg="add mod">
          <ac:chgData name="Guest User" userId="S::urn:spo:anon#2c8b54ba4fdf551cb9053da6bd014e8d512e8e74d5c76fcbaab9e4d805d25e6a::" providerId="AD" clId="Web-{E3A6274F-2C1F-A6E4-ACE2-2469F657C42E}" dt="2024-01-23T17:37:05.749" v="3" actId="1076"/>
          <ac:picMkLst>
            <pc:docMk/>
            <pc:sldMk cId="3696853227" sldId="292"/>
            <ac:picMk id="7" creationId="{79A6FF03-1FD8-B8E3-6623-2FED777DCC69}"/>
          </ac:picMkLst>
        </pc:picChg>
        <pc:picChg chg="add mod">
          <ac:chgData name="Guest User" userId="S::urn:spo:anon#2c8b54ba4fdf551cb9053da6bd014e8d512e8e74d5c76fcbaab9e4d805d25e6a::" providerId="AD" clId="Web-{E3A6274F-2C1F-A6E4-ACE2-2469F657C42E}" dt="2024-01-23T17:37:12.156" v="6" actId="1076"/>
          <ac:picMkLst>
            <pc:docMk/>
            <pc:sldMk cId="3696853227" sldId="292"/>
            <ac:picMk id="8" creationId="{3DD0C577-8743-A356-444E-8470466F1EBE}"/>
          </ac:picMkLst>
        </pc:picChg>
      </pc:sldChg>
    </pc:docChg>
  </pc:docChgLst>
  <pc:docChgLst>
    <pc:chgData name="Lisa Fretschel" userId="S::lisa.fretschel@student.pk.edu.pl::abaaee10-7fa8-4a55-9538-903ecfe0c51a" providerId="AD" clId="Web-{0CA3AEC0-0B0F-5E54-E789-571E1669B325}"/>
    <pc:docChg chg="modSld">
      <pc:chgData name="Lisa Fretschel" userId="S::lisa.fretschel@student.pk.edu.pl::abaaee10-7fa8-4a55-9538-903ecfe0c51a" providerId="AD" clId="Web-{0CA3AEC0-0B0F-5E54-E789-571E1669B325}" dt="2024-01-23T22:59:25.208" v="20" actId="1076"/>
      <pc:docMkLst>
        <pc:docMk/>
      </pc:docMkLst>
      <pc:sldChg chg="addSp delSp modSp">
        <pc:chgData name="Lisa Fretschel" userId="S::lisa.fretschel@student.pk.edu.pl::abaaee10-7fa8-4a55-9538-903ecfe0c51a" providerId="AD" clId="Web-{0CA3AEC0-0B0F-5E54-E789-571E1669B325}" dt="2024-01-23T22:59:25.208" v="20" actId="1076"/>
        <pc:sldMkLst>
          <pc:docMk/>
          <pc:sldMk cId="2847800697" sldId="267"/>
        </pc:sldMkLst>
        <pc:spChg chg="mod">
          <ac:chgData name="Lisa Fretschel" userId="S::lisa.fretschel@student.pk.edu.pl::abaaee10-7fa8-4a55-9538-903ecfe0c51a" providerId="AD" clId="Web-{0CA3AEC0-0B0F-5E54-E789-571E1669B325}" dt="2024-01-23T22:59:25.208" v="20" actId="1076"/>
          <ac:spMkLst>
            <pc:docMk/>
            <pc:sldMk cId="2847800697" sldId="267"/>
            <ac:spMk id="3" creationId="{44E713B0-F6D4-095C-319E-F55031F29DCF}"/>
          </ac:spMkLst>
        </pc:spChg>
        <pc:picChg chg="add mod modCrop">
          <ac:chgData name="Lisa Fretschel" userId="S::lisa.fretschel@student.pk.edu.pl::abaaee10-7fa8-4a55-9538-903ecfe0c51a" providerId="AD" clId="Web-{0CA3AEC0-0B0F-5E54-E789-571E1669B325}" dt="2024-01-23T22:58:48.143" v="12" actId="1076"/>
          <ac:picMkLst>
            <pc:docMk/>
            <pc:sldMk cId="2847800697" sldId="267"/>
            <ac:picMk id="2" creationId="{CC7A9039-C947-5890-2B3E-BA8E52C2DF85}"/>
          </ac:picMkLst>
        </pc:picChg>
        <pc:picChg chg="del">
          <ac:chgData name="Lisa Fretschel" userId="S::lisa.fretschel@student.pk.edu.pl::abaaee10-7fa8-4a55-9538-903ecfe0c51a" providerId="AD" clId="Web-{0CA3AEC0-0B0F-5E54-E789-571E1669B325}" dt="2024-01-23T22:58:34.173" v="7"/>
          <ac:picMkLst>
            <pc:docMk/>
            <pc:sldMk cId="2847800697" sldId="267"/>
            <ac:picMk id="4" creationId="{FFA2D8F4-746D-54FC-827A-3C93A62D91AE}"/>
          </ac:picMkLst>
        </pc:picChg>
        <pc:picChg chg="mod">
          <ac:chgData name="Lisa Fretschel" userId="S::lisa.fretschel@student.pk.edu.pl::abaaee10-7fa8-4a55-9538-903ecfe0c51a" providerId="AD" clId="Web-{0CA3AEC0-0B0F-5E54-E789-571E1669B325}" dt="2024-01-23T22:59:14.145" v="18" actId="1076"/>
          <ac:picMkLst>
            <pc:docMk/>
            <pc:sldMk cId="2847800697" sldId="267"/>
            <ac:picMk id="5" creationId="{E6B2E32D-E41B-45F8-3CA9-81323B829317}"/>
          </ac:picMkLst>
        </pc:picChg>
        <pc:picChg chg="mod">
          <ac:chgData name="Lisa Fretschel" userId="S::lisa.fretschel@student.pk.edu.pl::abaaee10-7fa8-4a55-9538-903ecfe0c51a" providerId="AD" clId="Web-{0CA3AEC0-0B0F-5E54-E789-571E1669B325}" dt="2024-01-23T22:59:18.098" v="19" actId="1076"/>
          <ac:picMkLst>
            <pc:docMk/>
            <pc:sldMk cId="2847800697" sldId="267"/>
            <ac:picMk id="7" creationId="{9DA67E08-B8D7-5212-2B5E-F985B2DBD13B}"/>
          </ac:picMkLst>
        </pc:picChg>
        <pc:picChg chg="mod">
          <ac:chgData name="Lisa Fretschel" userId="S::lisa.fretschel@student.pk.edu.pl::abaaee10-7fa8-4a55-9538-903ecfe0c51a" providerId="AD" clId="Web-{0CA3AEC0-0B0F-5E54-E789-571E1669B325}" dt="2024-01-23T22:58:58.503" v="14" actId="1076"/>
          <ac:picMkLst>
            <pc:docMk/>
            <pc:sldMk cId="2847800697" sldId="267"/>
            <ac:picMk id="8" creationId="{387F5BE6-B737-0E68-41FF-12FEB8115174}"/>
          </ac:picMkLst>
        </pc:picChg>
      </pc:sldChg>
    </pc:docChg>
  </pc:docChgLst>
  <pc:docChgLst>
    <pc:chgData name="Dominik Czesak" userId="5463b24e-b198-4fd1-a3df-afee50fe362e" providerId="ADAL" clId="{5341FD07-6370-B84E-88D1-83AC49506F96}"/>
    <pc:docChg chg="undo custSel addSld delSld modSld sldOrd">
      <pc:chgData name="Dominik Czesak" userId="5463b24e-b198-4fd1-a3df-afee50fe362e" providerId="ADAL" clId="{5341FD07-6370-B84E-88D1-83AC49506F96}" dt="2024-01-25T11:02:33.187" v="316" actId="20577"/>
      <pc:docMkLst>
        <pc:docMk/>
      </pc:docMkLst>
      <pc:sldChg chg="addSp delSp modSp mod">
        <pc:chgData name="Dominik Czesak" userId="5463b24e-b198-4fd1-a3df-afee50fe362e" providerId="ADAL" clId="{5341FD07-6370-B84E-88D1-83AC49506F96}" dt="2024-01-22T17:32:42.491" v="84" actId="688"/>
        <pc:sldMkLst>
          <pc:docMk/>
          <pc:sldMk cId="1327800918" sldId="279"/>
        </pc:sldMkLst>
        <pc:picChg chg="add del mod">
          <ac:chgData name="Dominik Czesak" userId="5463b24e-b198-4fd1-a3df-afee50fe362e" providerId="ADAL" clId="{5341FD07-6370-B84E-88D1-83AC49506F96}" dt="2024-01-22T17:32:42.491" v="84" actId="688"/>
          <ac:picMkLst>
            <pc:docMk/>
            <pc:sldMk cId="1327800918" sldId="279"/>
            <ac:picMk id="29" creationId="{8314C679-85D9-8929-D1C6-AB7F631AF130}"/>
          </ac:picMkLst>
        </pc:picChg>
      </pc:sldChg>
      <pc:sldChg chg="addSp delSp modSp add mod ord">
        <pc:chgData name="Dominik Czesak" userId="5463b24e-b198-4fd1-a3df-afee50fe362e" providerId="ADAL" clId="{5341FD07-6370-B84E-88D1-83AC49506F96}" dt="2024-01-25T11:02:33.187" v="316" actId="20577"/>
        <pc:sldMkLst>
          <pc:docMk/>
          <pc:sldMk cId="2006056117" sldId="287"/>
        </pc:sldMkLst>
        <pc:spChg chg="mod">
          <ac:chgData name="Dominik Czesak" userId="5463b24e-b198-4fd1-a3df-afee50fe362e" providerId="ADAL" clId="{5341FD07-6370-B84E-88D1-83AC49506F96}" dt="2024-01-22T17:24:58.147" v="20" actId="14100"/>
          <ac:spMkLst>
            <pc:docMk/>
            <pc:sldMk cId="2006056117" sldId="287"/>
            <ac:spMk id="2" creationId="{2514E861-AA65-6A51-5946-388C36716361}"/>
          </ac:spMkLst>
        </pc:spChg>
        <pc:spChg chg="mod">
          <ac:chgData name="Dominik Czesak" userId="5463b24e-b198-4fd1-a3df-afee50fe362e" providerId="ADAL" clId="{5341FD07-6370-B84E-88D1-83AC49506F96}" dt="2024-01-22T17:26:29.218" v="30" actId="1076"/>
          <ac:spMkLst>
            <pc:docMk/>
            <pc:sldMk cId="2006056117" sldId="287"/>
            <ac:spMk id="3" creationId="{C7E312CC-BDE9-5D88-33E3-7F38F196C2A6}"/>
          </ac:spMkLst>
        </pc:spChg>
        <pc:spChg chg="mod">
          <ac:chgData name="Dominik Czesak" userId="5463b24e-b198-4fd1-a3df-afee50fe362e" providerId="ADAL" clId="{5341FD07-6370-B84E-88D1-83AC49506F96}" dt="2024-01-23T18:38:24.338" v="273" actId="20577"/>
          <ac:spMkLst>
            <pc:docMk/>
            <pc:sldMk cId="2006056117" sldId="287"/>
            <ac:spMk id="6" creationId="{1028C45C-5B0D-30C9-0C66-F96E4C9C8540}"/>
          </ac:spMkLst>
        </pc:spChg>
        <pc:spChg chg="mod">
          <ac:chgData name="Dominik Czesak" userId="5463b24e-b198-4fd1-a3df-afee50fe362e" providerId="ADAL" clId="{5341FD07-6370-B84E-88D1-83AC49506F96}" dt="2024-01-25T11:02:33.187" v="316" actId="20577"/>
          <ac:spMkLst>
            <pc:docMk/>
            <pc:sldMk cId="2006056117" sldId="287"/>
            <ac:spMk id="7" creationId="{56E3C617-A2B4-8794-55A0-6F14B70DB42D}"/>
          </ac:spMkLst>
        </pc:spChg>
        <pc:picChg chg="add mod">
          <ac:chgData name="Dominik Czesak" userId="5463b24e-b198-4fd1-a3df-afee50fe362e" providerId="ADAL" clId="{5341FD07-6370-B84E-88D1-83AC49506F96}" dt="2024-01-22T17:28:20.646" v="68" actId="1076"/>
          <ac:picMkLst>
            <pc:docMk/>
            <pc:sldMk cId="2006056117" sldId="287"/>
            <ac:picMk id="8" creationId="{FEB2F037-518B-CEAC-E860-FDA753814F8A}"/>
          </ac:picMkLst>
        </pc:picChg>
        <pc:picChg chg="del">
          <ac:chgData name="Dominik Czesak" userId="5463b24e-b198-4fd1-a3df-afee50fe362e" providerId="ADAL" clId="{5341FD07-6370-B84E-88D1-83AC49506F96}" dt="2024-01-22T17:24:47.278" v="2" actId="478"/>
          <ac:picMkLst>
            <pc:docMk/>
            <pc:sldMk cId="2006056117" sldId="287"/>
            <ac:picMk id="13" creationId="{16EEF412-83D6-3317-6C55-8240B2917796}"/>
          </ac:picMkLst>
        </pc:picChg>
        <pc:picChg chg="del">
          <ac:chgData name="Dominik Czesak" userId="5463b24e-b198-4fd1-a3df-afee50fe362e" providerId="ADAL" clId="{5341FD07-6370-B84E-88D1-83AC49506F96}" dt="2024-01-22T17:24:47.897" v="3" actId="478"/>
          <ac:picMkLst>
            <pc:docMk/>
            <pc:sldMk cId="2006056117" sldId="287"/>
            <ac:picMk id="18" creationId="{38496A4D-D58B-7681-0A42-EF669C9CA0C8}"/>
          </ac:picMkLst>
        </pc:picChg>
        <pc:picChg chg="del mod">
          <ac:chgData name="Dominik Czesak" userId="5463b24e-b198-4fd1-a3df-afee50fe362e" providerId="ADAL" clId="{5341FD07-6370-B84E-88D1-83AC49506F96}" dt="2024-01-22T17:24:48.696" v="5" actId="478"/>
          <ac:picMkLst>
            <pc:docMk/>
            <pc:sldMk cId="2006056117" sldId="287"/>
            <ac:picMk id="24" creationId="{D4C45028-192A-BB92-6D54-35E2CDE98446}"/>
          </ac:picMkLst>
        </pc:picChg>
        <pc:picChg chg="add mod">
          <ac:chgData name="Dominik Czesak" userId="5463b24e-b198-4fd1-a3df-afee50fe362e" providerId="ADAL" clId="{5341FD07-6370-B84E-88D1-83AC49506F96}" dt="2024-01-25T10:58:02.981" v="315" actId="1076"/>
          <ac:picMkLst>
            <pc:docMk/>
            <pc:sldMk cId="2006056117" sldId="287"/>
            <ac:picMk id="1026" creationId="{15DB55A3-C1D0-9540-7895-63D4ABD38B4B}"/>
          </ac:picMkLst>
        </pc:picChg>
      </pc:sldChg>
      <pc:sldChg chg="addSp delSp modSp new mod setBg modClrScheme chgLayout">
        <pc:chgData name="Dominik Czesak" userId="5463b24e-b198-4fd1-a3df-afee50fe362e" providerId="ADAL" clId="{5341FD07-6370-B84E-88D1-83AC49506F96}" dt="2024-01-22T18:49:06.106" v="108" actId="26606"/>
        <pc:sldMkLst>
          <pc:docMk/>
          <pc:sldMk cId="3544174314" sldId="288"/>
        </pc:sldMkLst>
        <pc:spChg chg="del">
          <ac:chgData name="Dominik Czesak" userId="5463b24e-b198-4fd1-a3df-afee50fe362e" providerId="ADAL" clId="{5341FD07-6370-B84E-88D1-83AC49506F96}" dt="2024-01-22T18:47:25.717" v="97" actId="478"/>
          <ac:spMkLst>
            <pc:docMk/>
            <pc:sldMk cId="3544174314" sldId="288"/>
            <ac:spMk id="2" creationId="{137C7423-6357-3754-6203-3F04FD63739C}"/>
          </ac:spMkLst>
        </pc:spChg>
        <pc:spChg chg="del">
          <ac:chgData name="Dominik Czesak" userId="5463b24e-b198-4fd1-a3df-afee50fe362e" providerId="ADAL" clId="{5341FD07-6370-B84E-88D1-83AC49506F96}" dt="2024-01-22T18:46:59.852" v="92"/>
          <ac:spMkLst>
            <pc:docMk/>
            <pc:sldMk cId="3544174314" sldId="288"/>
            <ac:spMk id="3" creationId="{8DCB2870-23BB-EBBD-C793-E48865BFC541}"/>
          </ac:spMkLst>
        </pc:spChg>
        <pc:picChg chg="add del mod ord">
          <ac:chgData name="Dominik Czesak" userId="5463b24e-b198-4fd1-a3df-afee50fe362e" providerId="ADAL" clId="{5341FD07-6370-B84E-88D1-83AC49506F96}" dt="2024-01-22T18:49:06.106" v="108" actId="26606"/>
          <ac:picMkLst>
            <pc:docMk/>
            <pc:sldMk cId="3544174314" sldId="288"/>
            <ac:picMk id="1026" creationId="{7F9D9199-B740-7462-8046-AF892803ED12}"/>
          </ac:picMkLst>
        </pc:picChg>
        <pc:picChg chg="add mod ord">
          <ac:chgData name="Dominik Czesak" userId="5463b24e-b198-4fd1-a3df-afee50fe362e" providerId="ADAL" clId="{5341FD07-6370-B84E-88D1-83AC49506F96}" dt="2024-01-22T18:49:06.106" v="108" actId="26606"/>
          <ac:picMkLst>
            <pc:docMk/>
            <pc:sldMk cId="3544174314" sldId="288"/>
            <ac:picMk id="1028" creationId="{F7C767D3-27D5-0DCE-94EE-DF9FCBFEF0B6}"/>
          </ac:picMkLst>
        </pc:picChg>
        <pc:picChg chg="add del mod">
          <ac:chgData name="Dominik Czesak" userId="5463b24e-b198-4fd1-a3df-afee50fe362e" providerId="ADAL" clId="{5341FD07-6370-B84E-88D1-83AC49506F96}" dt="2024-01-22T18:47:58.515" v="100" actId="478"/>
          <ac:picMkLst>
            <pc:docMk/>
            <pc:sldMk cId="3544174314" sldId="288"/>
            <ac:picMk id="1030" creationId="{151363FE-6AF8-FE27-A8BD-788DAED042E8}"/>
          </ac:picMkLst>
        </pc:picChg>
        <pc:picChg chg="add mod ord">
          <ac:chgData name="Dominik Czesak" userId="5463b24e-b198-4fd1-a3df-afee50fe362e" providerId="ADAL" clId="{5341FD07-6370-B84E-88D1-83AC49506F96}" dt="2024-01-22T18:49:06.106" v="108" actId="26606"/>
          <ac:picMkLst>
            <pc:docMk/>
            <pc:sldMk cId="3544174314" sldId="288"/>
            <ac:picMk id="1032" creationId="{B78EE232-06A1-9246-4A0A-155ACEFE5785}"/>
          </ac:picMkLst>
        </pc:picChg>
        <pc:picChg chg="add mod">
          <ac:chgData name="Dominik Czesak" userId="5463b24e-b198-4fd1-a3df-afee50fe362e" providerId="ADAL" clId="{5341FD07-6370-B84E-88D1-83AC49506F96}" dt="2024-01-22T18:49:06.106" v="108" actId="26606"/>
          <ac:picMkLst>
            <pc:docMk/>
            <pc:sldMk cId="3544174314" sldId="288"/>
            <ac:picMk id="1034" creationId="{7566E6E5-AB02-1CB9-9DDD-D8AB0A998341}"/>
          </ac:picMkLst>
        </pc:picChg>
        <pc:cxnChg chg="add">
          <ac:chgData name="Dominik Czesak" userId="5463b24e-b198-4fd1-a3df-afee50fe362e" providerId="ADAL" clId="{5341FD07-6370-B84E-88D1-83AC49506F96}" dt="2024-01-22T18:49:06.106" v="108" actId="26606"/>
          <ac:cxnSpMkLst>
            <pc:docMk/>
            <pc:sldMk cId="3544174314" sldId="288"/>
            <ac:cxnSpMk id="1039" creationId="{91B6081D-D3E8-4209-B85B-EB1C655A6272}"/>
          </ac:cxnSpMkLst>
        </pc:cxnChg>
        <pc:cxnChg chg="add">
          <ac:chgData name="Dominik Czesak" userId="5463b24e-b198-4fd1-a3df-afee50fe362e" providerId="ADAL" clId="{5341FD07-6370-B84E-88D1-83AC49506F96}" dt="2024-01-22T18:49:06.106" v="108" actId="26606"/>
          <ac:cxnSpMkLst>
            <pc:docMk/>
            <pc:sldMk cId="3544174314" sldId="288"/>
            <ac:cxnSpMk id="1041" creationId="{28CA55E4-1295-45C8-BA05-5A9E705B749A}"/>
          </ac:cxnSpMkLst>
        </pc:cxnChg>
        <pc:cxnChg chg="add">
          <ac:chgData name="Dominik Czesak" userId="5463b24e-b198-4fd1-a3df-afee50fe362e" providerId="ADAL" clId="{5341FD07-6370-B84E-88D1-83AC49506F96}" dt="2024-01-22T18:49:06.106" v="108" actId="26606"/>
          <ac:cxnSpMkLst>
            <pc:docMk/>
            <pc:sldMk cId="3544174314" sldId="288"/>
            <ac:cxnSpMk id="1043" creationId="{08C5794E-A9A1-4A23-AF68-C79A7822334C}"/>
          </ac:cxnSpMkLst>
        </pc:cxnChg>
      </pc:sldChg>
      <pc:sldChg chg="addSp delSp modSp new mod ord setBg">
        <pc:chgData name="Dominik Czesak" userId="5463b24e-b198-4fd1-a3df-afee50fe362e" providerId="ADAL" clId="{5341FD07-6370-B84E-88D1-83AC49506F96}" dt="2024-01-24T13:47:47.906" v="289" actId="20578"/>
        <pc:sldMkLst>
          <pc:docMk/>
          <pc:sldMk cId="543023047" sldId="289"/>
        </pc:sldMkLst>
        <pc:picChg chg="add del mod">
          <ac:chgData name="Dominik Czesak" userId="5463b24e-b198-4fd1-a3df-afee50fe362e" providerId="ADAL" clId="{5341FD07-6370-B84E-88D1-83AC49506F96}" dt="2024-01-22T18:50:35.258" v="112" actId="478"/>
          <ac:picMkLst>
            <pc:docMk/>
            <pc:sldMk cId="543023047" sldId="289"/>
            <ac:picMk id="2050" creationId="{299C232F-92A2-05DC-970A-23CE87C90675}"/>
          </ac:picMkLst>
        </pc:picChg>
        <pc:picChg chg="add">
          <ac:chgData name="Dominik Czesak" userId="5463b24e-b198-4fd1-a3df-afee50fe362e" providerId="ADAL" clId="{5341FD07-6370-B84E-88D1-83AC49506F96}" dt="2024-01-22T18:52:55.524" v="113"/>
          <ac:picMkLst>
            <pc:docMk/>
            <pc:sldMk cId="543023047" sldId="289"/>
            <ac:picMk id="2052" creationId="{E6E9483D-8450-2393-FF21-484A00A6F018}"/>
          </ac:picMkLst>
        </pc:picChg>
      </pc:sldChg>
      <pc:sldChg chg="new del">
        <pc:chgData name="Dominik Czesak" userId="5463b24e-b198-4fd1-a3df-afee50fe362e" providerId="ADAL" clId="{5341FD07-6370-B84E-88D1-83AC49506F96}" dt="2024-01-22T18:57:24.265" v="115" actId="2696"/>
        <pc:sldMkLst>
          <pc:docMk/>
          <pc:sldMk cId="2363601953" sldId="290"/>
        </pc:sldMkLst>
      </pc:sldChg>
      <pc:sldChg chg="addSp modSp mod">
        <pc:chgData name="Dominik Czesak" userId="5463b24e-b198-4fd1-a3df-afee50fe362e" providerId="ADAL" clId="{5341FD07-6370-B84E-88D1-83AC49506F96}" dt="2024-01-23T18:27:15.242" v="238" actId="14100"/>
        <pc:sldMkLst>
          <pc:docMk/>
          <pc:sldMk cId="2896036139" sldId="296"/>
        </pc:sldMkLst>
        <pc:spChg chg="mod">
          <ac:chgData name="Dominik Czesak" userId="5463b24e-b198-4fd1-a3df-afee50fe362e" providerId="ADAL" clId="{5341FD07-6370-B84E-88D1-83AC49506F96}" dt="2024-01-23T18:17:48.545" v="134" actId="20577"/>
          <ac:spMkLst>
            <pc:docMk/>
            <pc:sldMk cId="2896036139" sldId="296"/>
            <ac:spMk id="6" creationId="{E4E370F9-CF7F-5BED-A5E8-17FF6DB1159C}"/>
          </ac:spMkLst>
        </pc:spChg>
        <pc:spChg chg="mod">
          <ac:chgData name="Dominik Czesak" userId="5463b24e-b198-4fd1-a3df-afee50fe362e" providerId="ADAL" clId="{5341FD07-6370-B84E-88D1-83AC49506F96}" dt="2024-01-23T18:20:40.041" v="233" actId="20577"/>
          <ac:spMkLst>
            <pc:docMk/>
            <pc:sldMk cId="2896036139" sldId="296"/>
            <ac:spMk id="9" creationId="{009081EA-D6F4-D2A3-3D92-F728A18D37EB}"/>
          </ac:spMkLst>
        </pc:spChg>
        <pc:picChg chg="add mod">
          <ac:chgData name="Dominik Czesak" userId="5463b24e-b198-4fd1-a3df-afee50fe362e" providerId="ADAL" clId="{5341FD07-6370-B84E-88D1-83AC49506F96}" dt="2024-01-23T18:27:15.242" v="238" actId="14100"/>
          <ac:picMkLst>
            <pc:docMk/>
            <pc:sldMk cId="2896036139" sldId="296"/>
            <ac:picMk id="7" creationId="{4A23D547-39E8-3402-73AA-D0DE818B563D}"/>
          </ac:picMkLst>
        </pc:picChg>
      </pc:sldChg>
      <pc:sldChg chg="addSp new ord">
        <pc:chgData name="Dominik Czesak" userId="5463b24e-b198-4fd1-a3df-afee50fe362e" providerId="ADAL" clId="{5341FD07-6370-B84E-88D1-83AC49506F96}" dt="2024-01-24T13:52:33.544" v="292" actId="20578"/>
        <pc:sldMkLst>
          <pc:docMk/>
          <pc:sldMk cId="540426911" sldId="297"/>
        </pc:sldMkLst>
        <pc:picChg chg="add">
          <ac:chgData name="Dominik Czesak" userId="5463b24e-b198-4fd1-a3df-afee50fe362e" providerId="ADAL" clId="{5341FD07-6370-B84E-88D1-83AC49506F96}" dt="2024-01-24T13:52:28.085" v="291"/>
          <ac:picMkLst>
            <pc:docMk/>
            <pc:sldMk cId="540426911" sldId="297"/>
            <ac:picMk id="2" creationId="{4E2457F2-CF19-1BBE-9F62-9E60C8E92145}"/>
          </ac:picMkLst>
        </pc:picChg>
      </pc:sldChg>
    </pc:docChg>
  </pc:docChgLst>
  <pc:docChgLst>
    <pc:chgData name="Lisa Fretschel" userId="S::lisa.fretschel@student.pk.edu.pl::abaaee10-7fa8-4a55-9538-903ecfe0c51a" providerId="AD" clId="Web-{EA9D0579-A95D-BC34-98DB-EB933CA9CD07}"/>
    <pc:docChg chg="addSld delSld modSld">
      <pc:chgData name="Lisa Fretschel" userId="S::lisa.fretschel@student.pk.edu.pl::abaaee10-7fa8-4a55-9538-903ecfe0c51a" providerId="AD" clId="Web-{EA9D0579-A95D-BC34-98DB-EB933CA9CD07}" dt="2024-01-23T21:26:04.625" v="202"/>
      <pc:docMkLst>
        <pc:docMk/>
      </pc:docMkLst>
      <pc:sldChg chg="modSp">
        <pc:chgData name="Lisa Fretschel" userId="S::lisa.fretschel@student.pk.edu.pl::abaaee10-7fa8-4a55-9538-903ecfe0c51a" providerId="AD" clId="Web-{EA9D0579-A95D-BC34-98DB-EB933CA9CD07}" dt="2024-01-23T19:30:24.566" v="38" actId="1076"/>
        <pc:sldMkLst>
          <pc:docMk/>
          <pc:sldMk cId="3968897313" sldId="282"/>
        </pc:sldMkLst>
        <pc:spChg chg="mod">
          <ac:chgData name="Lisa Fretschel" userId="S::lisa.fretschel@student.pk.edu.pl::abaaee10-7fa8-4a55-9538-903ecfe0c51a" providerId="AD" clId="Web-{EA9D0579-A95D-BC34-98DB-EB933CA9CD07}" dt="2024-01-23T19:30:24.566" v="38" actId="1076"/>
          <ac:spMkLst>
            <pc:docMk/>
            <pc:sldMk cId="3968897313" sldId="282"/>
            <ac:spMk id="4" creationId="{9A945F64-E135-EDEC-6971-B5A9D6B0C582}"/>
          </ac:spMkLst>
        </pc:spChg>
      </pc:sldChg>
      <pc:sldChg chg="addSp delSp modSp add del">
        <pc:chgData name="Lisa Fretschel" userId="S::lisa.fretschel@student.pk.edu.pl::abaaee10-7fa8-4a55-9538-903ecfe0c51a" providerId="AD" clId="Web-{EA9D0579-A95D-BC34-98DB-EB933CA9CD07}" dt="2024-01-23T21:26:04.625" v="202"/>
        <pc:sldMkLst>
          <pc:docMk/>
          <pc:sldMk cId="408745567" sldId="284"/>
        </pc:sldMkLst>
        <pc:spChg chg="add mod">
          <ac:chgData name="Lisa Fretschel" userId="S::lisa.fretschel@student.pk.edu.pl::abaaee10-7fa8-4a55-9538-903ecfe0c51a" providerId="AD" clId="Web-{EA9D0579-A95D-BC34-98DB-EB933CA9CD07}" dt="2024-01-23T21:25:58.672" v="200" actId="1076"/>
          <ac:spMkLst>
            <pc:docMk/>
            <pc:sldMk cId="408745567" sldId="284"/>
            <ac:spMk id="2" creationId="{A00991BC-A7F0-837C-938C-D0229358B184}"/>
          </ac:spMkLst>
        </pc:spChg>
        <pc:spChg chg="add del mod">
          <ac:chgData name="Lisa Fretschel" userId="S::lisa.fretschel@student.pk.edu.pl::abaaee10-7fa8-4a55-9538-903ecfe0c51a" providerId="AD" clId="Web-{EA9D0579-A95D-BC34-98DB-EB933CA9CD07}" dt="2024-01-23T19:30:09.519" v="25"/>
          <ac:spMkLst>
            <pc:docMk/>
            <pc:sldMk cId="408745567" sldId="284"/>
            <ac:spMk id="2" creationId="{D4BB846D-25D7-A450-179A-EBCEDBB00AE7}"/>
          </ac:spMkLst>
        </pc:spChg>
        <pc:picChg chg="add del mod">
          <ac:chgData name="Lisa Fretschel" userId="S::lisa.fretschel@student.pk.edu.pl::abaaee10-7fa8-4a55-9538-903ecfe0c51a" providerId="AD" clId="Web-{EA9D0579-A95D-BC34-98DB-EB933CA9CD07}" dt="2024-01-23T21:20:12.879" v="185"/>
          <ac:picMkLst>
            <pc:docMk/>
            <pc:sldMk cId="408745567" sldId="284"/>
            <ac:picMk id="3" creationId="{D7A53745-4FF5-C7C9-EF48-D2EF36203DDC}"/>
          </ac:picMkLst>
        </pc:picChg>
        <pc:picChg chg="add mod">
          <ac:chgData name="Lisa Fretschel" userId="S::lisa.fretschel@student.pk.edu.pl::abaaee10-7fa8-4a55-9538-903ecfe0c51a" providerId="AD" clId="Web-{EA9D0579-A95D-BC34-98DB-EB933CA9CD07}" dt="2024-01-23T21:24:59.795" v="195" actId="1076"/>
          <ac:picMkLst>
            <pc:docMk/>
            <pc:sldMk cId="408745567" sldId="284"/>
            <ac:picMk id="4" creationId="{0F25B4AB-FDD8-7E52-6A7C-5BD1C8ECC175}"/>
          </ac:picMkLst>
        </pc:picChg>
        <pc:picChg chg="add mod">
          <ac:chgData name="Lisa Fretschel" userId="S::lisa.fretschel@student.pk.edu.pl::abaaee10-7fa8-4a55-9538-903ecfe0c51a" providerId="AD" clId="Web-{EA9D0579-A95D-BC34-98DB-EB933CA9CD07}" dt="2024-01-23T21:25:04.889" v="196" actId="1076"/>
          <ac:picMkLst>
            <pc:docMk/>
            <pc:sldMk cId="408745567" sldId="284"/>
            <ac:picMk id="5" creationId="{324211F5-719B-848D-8FCA-C8DEECF33A62}"/>
          </ac:picMkLst>
        </pc:picChg>
        <pc:picChg chg="add mod">
          <ac:chgData name="Lisa Fretschel" userId="S::lisa.fretschel@student.pk.edu.pl::abaaee10-7fa8-4a55-9538-903ecfe0c51a" providerId="AD" clId="Web-{EA9D0579-A95D-BC34-98DB-EB933CA9CD07}" dt="2024-01-23T21:25:30.843" v="198" actId="1076"/>
          <ac:picMkLst>
            <pc:docMk/>
            <pc:sldMk cId="408745567" sldId="284"/>
            <ac:picMk id="7" creationId="{6DEC6230-95AF-4DBA-782C-CE6EED2A4167}"/>
          </ac:picMkLst>
        </pc:picChg>
      </pc:sldChg>
      <pc:sldChg chg="addSp modSp">
        <pc:chgData name="Lisa Fretschel" userId="S::lisa.fretschel@student.pk.edu.pl::abaaee10-7fa8-4a55-9538-903ecfe0c51a" providerId="AD" clId="Web-{EA9D0579-A95D-BC34-98DB-EB933CA9CD07}" dt="2024-01-23T20:04:17.106" v="50" actId="1076"/>
        <pc:sldMkLst>
          <pc:docMk/>
          <pc:sldMk cId="3618886865" sldId="285"/>
        </pc:sldMkLst>
        <pc:spChg chg="add mod">
          <ac:chgData name="Lisa Fretschel" userId="S::lisa.fretschel@student.pk.edu.pl::abaaee10-7fa8-4a55-9538-903ecfe0c51a" providerId="AD" clId="Web-{EA9D0579-A95D-BC34-98DB-EB933CA9CD07}" dt="2024-01-23T20:04:17.106" v="50" actId="1076"/>
          <ac:spMkLst>
            <pc:docMk/>
            <pc:sldMk cId="3618886865" sldId="285"/>
            <ac:spMk id="2" creationId="{9B0C7E51-0DE1-BD1A-8398-5EF120888389}"/>
          </ac:spMkLst>
        </pc:spChg>
        <pc:picChg chg="add mod">
          <ac:chgData name="Lisa Fretschel" userId="S::lisa.fretschel@student.pk.edu.pl::abaaee10-7fa8-4a55-9538-903ecfe0c51a" providerId="AD" clId="Web-{EA9D0579-A95D-BC34-98DB-EB933CA9CD07}" dt="2024-01-23T18:54:00.260" v="18" actId="1076"/>
          <ac:picMkLst>
            <pc:docMk/>
            <pc:sldMk cId="3618886865" sldId="285"/>
            <ac:picMk id="3" creationId="{34DB2DF2-B42F-F2B1-DEBB-ED10956D4249}"/>
          </ac:picMkLst>
        </pc:picChg>
      </pc:sldChg>
    </pc:docChg>
  </pc:docChgLst>
  <pc:docChgLst>
    <pc:chgData name="Katarzyna Młynarczyk" userId="S::katarzyna.mlynarczyk@student.pk.edu.pl::0899dcc6-7ddc-443b-a5f8-e372dbec5d48" providerId="AD" clId="Web-{194D5C5C-7485-7D3E-4383-21262B7D431C}"/>
    <pc:docChg chg="addSld modSld">
      <pc:chgData name="Katarzyna Młynarczyk" userId="S::katarzyna.mlynarczyk@student.pk.edu.pl::0899dcc6-7ddc-443b-a5f8-e372dbec5d48" providerId="AD" clId="Web-{194D5C5C-7485-7D3E-4383-21262B7D431C}" dt="2024-01-22T17:22:10.005" v="104" actId="20577"/>
      <pc:docMkLst>
        <pc:docMk/>
      </pc:docMkLst>
      <pc:sldChg chg="delSp modSp add replId">
        <pc:chgData name="Katarzyna Młynarczyk" userId="S::katarzyna.mlynarczyk@student.pk.edu.pl::0899dcc6-7ddc-443b-a5f8-e372dbec5d48" providerId="AD" clId="Web-{194D5C5C-7485-7D3E-4383-21262B7D431C}" dt="2024-01-22T17:22:10.005" v="104" actId="20577"/>
        <pc:sldMkLst>
          <pc:docMk/>
          <pc:sldMk cId="942676640" sldId="286"/>
        </pc:sldMkLst>
        <pc:spChg chg="mod">
          <ac:chgData name="Katarzyna Młynarczyk" userId="S::katarzyna.mlynarczyk@student.pk.edu.pl::0899dcc6-7ddc-443b-a5f8-e372dbec5d48" providerId="AD" clId="Web-{194D5C5C-7485-7D3E-4383-21262B7D431C}" dt="2024-01-22T17:17:39.418" v="59" actId="1076"/>
          <ac:spMkLst>
            <pc:docMk/>
            <pc:sldMk cId="942676640" sldId="286"/>
            <ac:spMk id="2" creationId="{241994A8-CCF0-556B-6C78-40CC5CA2784E}"/>
          </ac:spMkLst>
        </pc:spChg>
        <pc:spChg chg="mod">
          <ac:chgData name="Katarzyna Młynarczyk" userId="S::katarzyna.mlynarczyk@student.pk.edu.pl::0899dcc6-7ddc-443b-a5f8-e372dbec5d48" providerId="AD" clId="Web-{194D5C5C-7485-7D3E-4383-21262B7D431C}" dt="2024-01-22T17:17:42.575" v="60" actId="1076"/>
          <ac:spMkLst>
            <pc:docMk/>
            <pc:sldMk cId="942676640" sldId="286"/>
            <ac:spMk id="3" creationId="{F2A933CB-0576-96E8-F2A5-583A037AC792}"/>
          </ac:spMkLst>
        </pc:spChg>
        <pc:spChg chg="mod">
          <ac:chgData name="Katarzyna Młynarczyk" userId="S::katarzyna.mlynarczyk@student.pk.edu.pl::0899dcc6-7ddc-443b-a5f8-e372dbec5d48" providerId="AD" clId="Web-{194D5C5C-7485-7D3E-4383-21262B7D431C}" dt="2024-01-22T17:22:00.206" v="94" actId="20577"/>
          <ac:spMkLst>
            <pc:docMk/>
            <pc:sldMk cId="942676640" sldId="286"/>
            <ac:spMk id="6" creationId="{A93E78A3-8294-3D66-47B8-EEB14C1DB610}"/>
          </ac:spMkLst>
        </pc:spChg>
        <pc:spChg chg="mod">
          <ac:chgData name="Katarzyna Młynarczyk" userId="S::katarzyna.mlynarczyk@student.pk.edu.pl::0899dcc6-7ddc-443b-a5f8-e372dbec5d48" providerId="AD" clId="Web-{194D5C5C-7485-7D3E-4383-21262B7D431C}" dt="2024-01-22T17:22:10.005" v="104" actId="20577"/>
          <ac:spMkLst>
            <pc:docMk/>
            <pc:sldMk cId="942676640" sldId="286"/>
            <ac:spMk id="7" creationId="{8F53D9CF-9E83-CE57-E4E2-50F728E5820C}"/>
          </ac:spMkLst>
        </pc:spChg>
        <pc:picChg chg="del">
          <ac:chgData name="Katarzyna Młynarczyk" userId="S::katarzyna.mlynarczyk@student.pk.edu.pl::0899dcc6-7ddc-443b-a5f8-e372dbec5d48" providerId="AD" clId="Web-{194D5C5C-7485-7D3E-4383-21262B7D431C}" dt="2024-01-22T17:15:47.431" v="1"/>
          <ac:picMkLst>
            <pc:docMk/>
            <pc:sldMk cId="942676640" sldId="286"/>
            <ac:picMk id="13" creationId="{6291ACDF-FD2E-7FB6-7442-948CA03A13B5}"/>
          </ac:picMkLst>
        </pc:picChg>
        <pc:picChg chg="del">
          <ac:chgData name="Katarzyna Młynarczyk" userId="S::katarzyna.mlynarczyk@student.pk.edu.pl::0899dcc6-7ddc-443b-a5f8-e372dbec5d48" providerId="AD" clId="Web-{194D5C5C-7485-7D3E-4383-21262B7D431C}" dt="2024-01-22T17:15:48.259" v="3"/>
          <ac:picMkLst>
            <pc:docMk/>
            <pc:sldMk cId="942676640" sldId="286"/>
            <ac:picMk id="18" creationId="{B6F35E5B-BDAD-98F1-83C3-50C31D9087BB}"/>
          </ac:picMkLst>
        </pc:picChg>
        <pc:picChg chg="del">
          <ac:chgData name="Katarzyna Młynarczyk" userId="S::katarzyna.mlynarczyk@student.pk.edu.pl::0899dcc6-7ddc-443b-a5f8-e372dbec5d48" providerId="AD" clId="Web-{194D5C5C-7485-7D3E-4383-21262B7D431C}" dt="2024-01-22T17:15:47.962" v="2"/>
          <ac:picMkLst>
            <pc:docMk/>
            <pc:sldMk cId="942676640" sldId="286"/>
            <ac:picMk id="24" creationId="{4963F1AF-28BE-04DA-D2A4-EB32AB2A0E12}"/>
          </ac:picMkLst>
        </pc:picChg>
      </pc:sldChg>
    </pc:docChg>
  </pc:docChgLst>
  <pc:docChgLst>
    <pc:chgData name="Katarzyna Młynarczyk" userId="S::katarzyna.mlynarczyk@student.pk.edu.pl::0899dcc6-7ddc-443b-a5f8-e372dbec5d48" providerId="AD" clId="Web-{8E0DA4F7-D269-4460-BAAC-5E20791D37FE}"/>
    <pc:docChg chg="modSld sldOrd">
      <pc:chgData name="Katarzyna Młynarczyk" userId="S::katarzyna.mlynarczyk@student.pk.edu.pl::0899dcc6-7ddc-443b-a5f8-e372dbec5d48" providerId="AD" clId="Web-{8E0DA4F7-D269-4460-BAAC-5E20791D37FE}" dt="2024-01-24T22:42:02.847" v="132" actId="20577"/>
      <pc:docMkLst>
        <pc:docMk/>
      </pc:docMkLst>
      <pc:sldChg chg="modSp">
        <pc:chgData name="Katarzyna Młynarczyk" userId="S::katarzyna.mlynarczyk@student.pk.edu.pl::0899dcc6-7ddc-443b-a5f8-e372dbec5d48" providerId="AD" clId="Web-{8E0DA4F7-D269-4460-BAAC-5E20791D37FE}" dt="2024-01-24T22:42:02.847" v="132" actId="20577"/>
        <pc:sldMkLst>
          <pc:docMk/>
          <pc:sldMk cId="942676640" sldId="286"/>
        </pc:sldMkLst>
        <pc:spChg chg="mod">
          <ac:chgData name="Katarzyna Młynarczyk" userId="S::katarzyna.mlynarczyk@student.pk.edu.pl::0899dcc6-7ddc-443b-a5f8-e372dbec5d48" providerId="AD" clId="Web-{8E0DA4F7-D269-4460-BAAC-5E20791D37FE}" dt="2024-01-24T22:15:27.748" v="50" actId="20577"/>
          <ac:spMkLst>
            <pc:docMk/>
            <pc:sldMk cId="942676640" sldId="286"/>
            <ac:spMk id="4" creationId="{65773CC7-8CE4-B700-E5CE-DA6B530D1F29}"/>
          </ac:spMkLst>
        </pc:spChg>
        <pc:spChg chg="mod">
          <ac:chgData name="Katarzyna Młynarczyk" userId="S::katarzyna.mlynarczyk@student.pk.edu.pl::0899dcc6-7ddc-443b-a5f8-e372dbec5d48" providerId="AD" clId="Web-{8E0DA4F7-D269-4460-BAAC-5E20791D37FE}" dt="2024-01-24T22:42:02.847" v="132" actId="20577"/>
          <ac:spMkLst>
            <pc:docMk/>
            <pc:sldMk cId="942676640" sldId="286"/>
            <ac:spMk id="7" creationId="{8F53D9CF-9E83-CE57-E4E2-50F728E5820C}"/>
          </ac:spMkLst>
        </pc:spChg>
      </pc:sldChg>
      <pc:sldChg chg="addSp delSp modSp">
        <pc:chgData name="Katarzyna Młynarczyk" userId="S::katarzyna.mlynarczyk@student.pk.edu.pl::0899dcc6-7ddc-443b-a5f8-e372dbec5d48" providerId="AD" clId="Web-{8E0DA4F7-D269-4460-BAAC-5E20791D37FE}" dt="2024-01-24T22:05:36.162" v="45"/>
        <pc:sldMkLst>
          <pc:docMk/>
          <pc:sldMk cId="1445634233" sldId="290"/>
        </pc:sldMkLst>
        <pc:spChg chg="mod">
          <ac:chgData name="Katarzyna Młynarczyk" userId="S::katarzyna.mlynarczyk@student.pk.edu.pl::0899dcc6-7ddc-443b-a5f8-e372dbec5d48" providerId="AD" clId="Web-{8E0DA4F7-D269-4460-BAAC-5E20791D37FE}" dt="2024-01-24T22:05:36.162" v="45"/>
          <ac:spMkLst>
            <pc:docMk/>
            <pc:sldMk cId="1445634233" sldId="290"/>
            <ac:spMk id="34" creationId="{E1750109-3B91-4506-B997-0CD8E35A1488}"/>
          </ac:spMkLst>
        </pc:spChg>
        <pc:picChg chg="add del mod">
          <ac:chgData name="Katarzyna Młynarczyk" userId="S::katarzyna.mlynarczyk@student.pk.edu.pl::0899dcc6-7ddc-443b-a5f8-e372dbec5d48" providerId="AD" clId="Web-{8E0DA4F7-D269-4460-BAAC-5E20791D37FE}" dt="2024-01-24T21:58:01.817" v="3"/>
          <ac:picMkLst>
            <pc:docMk/>
            <pc:sldMk cId="1445634233" sldId="290"/>
            <ac:picMk id="6" creationId="{5F727AE7-D42A-1CBC-6041-434B2F416484}"/>
          </ac:picMkLst>
        </pc:picChg>
        <pc:picChg chg="add del mod">
          <ac:chgData name="Katarzyna Młynarczyk" userId="S::katarzyna.mlynarczyk@student.pk.edu.pl::0899dcc6-7ddc-443b-a5f8-e372dbec5d48" providerId="AD" clId="Web-{8E0DA4F7-D269-4460-BAAC-5E20791D37FE}" dt="2024-01-24T21:58:32.880" v="5"/>
          <ac:picMkLst>
            <pc:docMk/>
            <pc:sldMk cId="1445634233" sldId="290"/>
            <ac:picMk id="7" creationId="{51058067-0193-A116-0852-36BA0A22F800}"/>
          </ac:picMkLst>
        </pc:picChg>
        <pc:picChg chg="del">
          <ac:chgData name="Katarzyna Młynarczyk" userId="S::katarzyna.mlynarczyk@student.pk.edu.pl::0899dcc6-7ddc-443b-a5f8-e372dbec5d48" providerId="AD" clId="Web-{8E0DA4F7-D269-4460-BAAC-5E20791D37FE}" dt="2024-01-24T21:57:32.800" v="1"/>
          <ac:picMkLst>
            <pc:docMk/>
            <pc:sldMk cId="1445634233" sldId="290"/>
            <ac:picMk id="8" creationId="{EA3F951F-90C2-F506-12A7-2BC3A44FD0DE}"/>
          </ac:picMkLst>
        </pc:picChg>
        <pc:picChg chg="add del mod">
          <ac:chgData name="Katarzyna Młynarczyk" userId="S::katarzyna.mlynarczyk@student.pk.edu.pl::0899dcc6-7ddc-443b-a5f8-e372dbec5d48" providerId="AD" clId="Web-{8E0DA4F7-D269-4460-BAAC-5E20791D37FE}" dt="2024-01-24T22:04:09.816" v="38"/>
          <ac:picMkLst>
            <pc:docMk/>
            <pc:sldMk cId="1445634233" sldId="290"/>
            <ac:picMk id="9" creationId="{7E61C61A-F778-5EFE-CB15-3F24990A670E}"/>
          </ac:picMkLst>
        </pc:picChg>
        <pc:picChg chg="add mod">
          <ac:chgData name="Katarzyna Młynarczyk" userId="S::katarzyna.mlynarczyk@student.pk.edu.pl::0899dcc6-7ddc-443b-a5f8-e372dbec5d48" providerId="AD" clId="Web-{8E0DA4F7-D269-4460-BAAC-5E20791D37FE}" dt="2024-01-24T22:04:39.348" v="44" actId="1076"/>
          <ac:picMkLst>
            <pc:docMk/>
            <pc:sldMk cId="1445634233" sldId="290"/>
            <ac:picMk id="10" creationId="{C59B589D-43FF-5ED0-4499-C205D54C3BD9}"/>
          </ac:picMkLst>
        </pc:picChg>
      </pc:sldChg>
      <pc:sldChg chg="modSp ord">
        <pc:chgData name="Katarzyna Młynarczyk" userId="S::katarzyna.mlynarczyk@student.pk.edu.pl::0899dcc6-7ddc-443b-a5f8-e372dbec5d48" providerId="AD" clId="Web-{8E0DA4F7-D269-4460-BAAC-5E20791D37FE}" dt="2024-01-24T22:01:28.356" v="14" actId="1076"/>
        <pc:sldMkLst>
          <pc:docMk/>
          <pc:sldMk cId="1409292011" sldId="291"/>
        </pc:sldMkLst>
        <pc:picChg chg="mod">
          <ac:chgData name="Katarzyna Młynarczyk" userId="S::katarzyna.mlynarczyk@student.pk.edu.pl::0899dcc6-7ddc-443b-a5f8-e372dbec5d48" providerId="AD" clId="Web-{8E0DA4F7-D269-4460-BAAC-5E20791D37FE}" dt="2024-01-24T22:01:28.356" v="14" actId="1076"/>
          <ac:picMkLst>
            <pc:docMk/>
            <pc:sldMk cId="1409292011" sldId="291"/>
            <ac:picMk id="6" creationId="{E39685A8-1E71-2CE2-AB2F-368B05EF285A}"/>
          </ac:picMkLst>
        </pc:picChg>
      </pc:sldChg>
    </pc:docChg>
  </pc:docChgLst>
  <pc:docChgLst>
    <pc:chgData name="Guest User" userId="S::urn:spo:anon#30a35d852c83fb6175cf18213fbc1511deae0d4d8eb46733ab323ae7f5c1daf3::" providerId="AD" clId="Web-{469D2CD1-BA1E-0E63-6A7C-03FFFCB0F411}"/>
    <pc:docChg chg="modSld">
      <pc:chgData name="Guest User" userId="S::urn:spo:anon#30a35d852c83fb6175cf18213fbc1511deae0d4d8eb46733ab323ae7f5c1daf3::" providerId="AD" clId="Web-{469D2CD1-BA1E-0E63-6A7C-03FFFCB0F411}" dt="2024-02-08T15:23:00.535" v="19" actId="20577"/>
      <pc:docMkLst>
        <pc:docMk/>
      </pc:docMkLst>
      <pc:sldChg chg="modSp">
        <pc:chgData name="Guest User" userId="S::urn:spo:anon#30a35d852c83fb6175cf18213fbc1511deae0d4d8eb46733ab323ae7f5c1daf3::" providerId="AD" clId="Web-{469D2CD1-BA1E-0E63-6A7C-03FFFCB0F411}" dt="2024-02-08T15:23:00.535" v="19" actId="20577"/>
        <pc:sldMkLst>
          <pc:docMk/>
          <pc:sldMk cId="3696853227" sldId="292"/>
        </pc:sldMkLst>
        <pc:spChg chg="mod">
          <ac:chgData name="Guest User" userId="S::urn:spo:anon#30a35d852c83fb6175cf18213fbc1511deae0d4d8eb46733ab323ae7f5c1daf3::" providerId="AD" clId="Web-{469D2CD1-BA1E-0E63-6A7C-03FFFCB0F411}" dt="2024-02-08T15:23:00.535" v="19" actId="20577"/>
          <ac:spMkLst>
            <pc:docMk/>
            <pc:sldMk cId="3696853227" sldId="292"/>
            <ac:spMk id="6" creationId="{EA2C3FCE-3157-98AF-74F9-90392AE1C42F}"/>
          </ac:spMkLst>
        </pc:spChg>
        <pc:spChg chg="mod">
          <ac:chgData name="Guest User" userId="S::urn:spo:anon#30a35d852c83fb6175cf18213fbc1511deae0d4d8eb46733ab323ae7f5c1daf3::" providerId="AD" clId="Web-{469D2CD1-BA1E-0E63-6A7C-03FFFCB0F411}" dt="2024-02-08T15:15:42.663" v="13" actId="20577"/>
          <ac:spMkLst>
            <pc:docMk/>
            <pc:sldMk cId="3696853227" sldId="292"/>
            <ac:spMk id="9" creationId="{FE26ED0E-301C-7CA9-4D77-07E9824EDC15}"/>
          </ac:spMkLst>
        </pc:spChg>
      </pc:sldChg>
    </pc:docChg>
  </pc:docChgLst>
  <pc:docChgLst>
    <pc:chgData name="Guest User" userId="S::urn:spo:anon#2c8b54ba4fdf551cb9053da6bd014e8d512e8e74d5c76fcbaab9e4d805d25e6a::" providerId="AD" clId="Web-{084C2DCE-6EFC-264D-167C-83E28E897621}"/>
    <pc:docChg chg="modSld">
      <pc:chgData name="Guest User" userId="S::urn:spo:anon#2c8b54ba4fdf551cb9053da6bd014e8d512e8e74d5c76fcbaab9e4d805d25e6a::" providerId="AD" clId="Web-{084C2DCE-6EFC-264D-167C-83E28E897621}" dt="2024-01-23T20:06:01.567" v="132" actId="1076"/>
      <pc:docMkLst>
        <pc:docMk/>
      </pc:docMkLst>
      <pc:sldChg chg="addSp modSp">
        <pc:chgData name="Guest User" userId="S::urn:spo:anon#2c8b54ba4fdf551cb9053da6bd014e8d512e8e74d5c76fcbaab9e4d805d25e6a::" providerId="AD" clId="Web-{084C2DCE-6EFC-264D-167C-83E28E897621}" dt="2024-01-23T20:06:01.567" v="132" actId="1076"/>
        <pc:sldMkLst>
          <pc:docMk/>
          <pc:sldMk cId="3696853227" sldId="292"/>
        </pc:sldMkLst>
        <pc:spChg chg="mod">
          <ac:chgData name="Guest User" userId="S::urn:spo:anon#2c8b54ba4fdf551cb9053da6bd014e8d512e8e74d5c76fcbaab9e4d805d25e6a::" providerId="AD" clId="Web-{084C2DCE-6EFC-264D-167C-83E28E897621}" dt="2024-01-23T19:50:18.272" v="21" actId="20577"/>
          <ac:spMkLst>
            <pc:docMk/>
            <pc:sldMk cId="3696853227" sldId="292"/>
            <ac:spMk id="4" creationId="{D95D61EF-073E-0D99-B289-18CEE7A109BE}"/>
          </ac:spMkLst>
        </pc:spChg>
        <pc:spChg chg="mod">
          <ac:chgData name="Guest User" userId="S::urn:spo:anon#2c8b54ba4fdf551cb9053da6bd014e8d512e8e74d5c76fcbaab9e4d805d25e6a::" providerId="AD" clId="Web-{084C2DCE-6EFC-264D-167C-83E28E897621}" dt="2024-01-23T19:53:48.107" v="59" actId="20577"/>
          <ac:spMkLst>
            <pc:docMk/>
            <pc:sldMk cId="3696853227" sldId="292"/>
            <ac:spMk id="6" creationId="{EA2C3FCE-3157-98AF-74F9-90392AE1C42F}"/>
          </ac:spMkLst>
        </pc:spChg>
        <pc:spChg chg="mod">
          <ac:chgData name="Guest User" userId="S::urn:spo:anon#2c8b54ba4fdf551cb9053da6bd014e8d512e8e74d5c76fcbaab9e4d805d25e6a::" providerId="AD" clId="Web-{084C2DCE-6EFC-264D-167C-83E28E897621}" dt="2024-01-23T20:01:17.793" v="115" actId="20577"/>
          <ac:spMkLst>
            <pc:docMk/>
            <pc:sldMk cId="3696853227" sldId="292"/>
            <ac:spMk id="9" creationId="{FE26ED0E-301C-7CA9-4D77-07E9824EDC15}"/>
          </ac:spMkLst>
        </pc:spChg>
        <pc:picChg chg="mod">
          <ac:chgData name="Guest User" userId="S::urn:spo:anon#2c8b54ba4fdf551cb9053da6bd014e8d512e8e74d5c76fcbaab9e4d805d25e6a::" providerId="AD" clId="Web-{084C2DCE-6EFC-264D-167C-83E28E897621}" dt="2024-01-23T20:06:01.567" v="132" actId="1076"/>
          <ac:picMkLst>
            <pc:docMk/>
            <pc:sldMk cId="3696853227" sldId="292"/>
            <ac:picMk id="7" creationId="{79A6FF03-1FD8-B8E3-6623-2FED777DCC69}"/>
          </ac:picMkLst>
        </pc:picChg>
        <pc:picChg chg="mod">
          <ac:chgData name="Guest User" userId="S::urn:spo:anon#2c8b54ba4fdf551cb9053da6bd014e8d512e8e74d5c76fcbaab9e4d805d25e6a::" providerId="AD" clId="Web-{084C2DCE-6EFC-264D-167C-83E28E897621}" dt="2024-01-23T20:05:46.285" v="126" actId="14100"/>
          <ac:picMkLst>
            <pc:docMk/>
            <pc:sldMk cId="3696853227" sldId="292"/>
            <ac:picMk id="8" creationId="{3DD0C577-8743-A356-444E-8470466F1EBE}"/>
          </ac:picMkLst>
        </pc:picChg>
        <pc:picChg chg="add mod">
          <ac:chgData name="Guest User" userId="S::urn:spo:anon#2c8b54ba4fdf551cb9053da6bd014e8d512e8e74d5c76fcbaab9e4d805d25e6a::" providerId="AD" clId="Web-{084C2DCE-6EFC-264D-167C-83E28E897621}" dt="2024-01-23T20:05:09.706" v="121" actId="1076"/>
          <ac:picMkLst>
            <pc:docMk/>
            <pc:sldMk cId="3696853227" sldId="292"/>
            <ac:picMk id="10" creationId="{B2557D85-7A62-4B53-B469-9059E5498BFE}"/>
          </ac:picMkLst>
        </pc:picChg>
      </pc:sldChg>
    </pc:docChg>
  </pc:docChgLst>
  <pc:docChgLst>
    <pc:chgData name="Hubert Wojtowicz" userId="S::hubert.wojtowicz@student.pk.edu.pl::6645ebbf-8203-4936-82e0-4fdc14903a36" providerId="AD" clId="Web-{82ABBE44-A435-442A-A5D3-69516762CFC2}"/>
    <pc:docChg chg="addSld delSld modSld">
      <pc:chgData name="Hubert Wojtowicz" userId="S::hubert.wojtowicz@student.pk.edu.pl::6645ebbf-8203-4936-82e0-4fdc14903a36" providerId="AD" clId="Web-{82ABBE44-A435-442A-A5D3-69516762CFC2}" dt="2024-01-23T18:37:45.359" v="410"/>
      <pc:docMkLst>
        <pc:docMk/>
      </pc:docMkLst>
      <pc:sldChg chg="addSp delSp modSp">
        <pc:chgData name="Hubert Wojtowicz" userId="S::hubert.wojtowicz@student.pk.edu.pl::6645ebbf-8203-4936-82e0-4fdc14903a36" providerId="AD" clId="Web-{82ABBE44-A435-442A-A5D3-69516762CFC2}" dt="2024-01-23T16:51:54.404" v="182" actId="14100"/>
        <pc:sldMkLst>
          <pc:docMk/>
          <pc:sldMk cId="1327800918" sldId="279"/>
        </pc:sldMkLst>
        <pc:picChg chg="add del mod">
          <ac:chgData name="Hubert Wojtowicz" userId="S::hubert.wojtowicz@student.pk.edu.pl::6645ebbf-8203-4936-82e0-4fdc14903a36" providerId="AD" clId="Web-{82ABBE44-A435-442A-A5D3-69516762CFC2}" dt="2024-01-23T16:46:11.458" v="154"/>
          <ac:picMkLst>
            <pc:docMk/>
            <pc:sldMk cId="1327800918" sldId="279"/>
            <ac:picMk id="3" creationId="{9BD969ED-DD1F-6104-C626-49E127E1F706}"/>
          </ac:picMkLst>
        </pc:picChg>
        <pc:picChg chg="add del mod">
          <ac:chgData name="Hubert Wojtowicz" userId="S::hubert.wojtowicz@student.pk.edu.pl::6645ebbf-8203-4936-82e0-4fdc14903a36" providerId="AD" clId="Web-{82ABBE44-A435-442A-A5D3-69516762CFC2}" dt="2024-01-23T16:48:14.649" v="169"/>
          <ac:picMkLst>
            <pc:docMk/>
            <pc:sldMk cId="1327800918" sldId="279"/>
            <ac:picMk id="5" creationId="{F9DBB9A9-6AE6-B8DD-3123-82C6A4C5558D}"/>
          </ac:picMkLst>
        </pc:picChg>
        <pc:picChg chg="add del mod">
          <ac:chgData name="Hubert Wojtowicz" userId="S::hubert.wojtowicz@student.pk.edu.pl::6645ebbf-8203-4936-82e0-4fdc14903a36" providerId="AD" clId="Web-{82ABBE44-A435-442A-A5D3-69516762CFC2}" dt="2024-01-23T16:51:27.951" v="177"/>
          <ac:picMkLst>
            <pc:docMk/>
            <pc:sldMk cId="1327800918" sldId="279"/>
            <ac:picMk id="6" creationId="{C74ABCA7-DA0F-7082-8A3D-A68ED18529BD}"/>
          </ac:picMkLst>
        </pc:picChg>
        <pc:picChg chg="add mod">
          <ac:chgData name="Hubert Wojtowicz" userId="S::hubert.wojtowicz@student.pk.edu.pl::6645ebbf-8203-4936-82e0-4fdc14903a36" providerId="AD" clId="Web-{82ABBE44-A435-442A-A5D3-69516762CFC2}" dt="2024-01-23T16:51:54.404" v="182" actId="14100"/>
          <ac:picMkLst>
            <pc:docMk/>
            <pc:sldMk cId="1327800918" sldId="279"/>
            <ac:picMk id="7" creationId="{759E4F4F-B57F-4DD3-8727-B0BE9949B4E4}"/>
          </ac:picMkLst>
        </pc:picChg>
        <pc:picChg chg="add del mod">
          <ac:chgData name="Hubert Wojtowicz" userId="S::hubert.wojtowicz@student.pk.edu.pl::6645ebbf-8203-4936-82e0-4fdc14903a36" providerId="AD" clId="Web-{82ABBE44-A435-442A-A5D3-69516762CFC2}" dt="2024-01-23T16:48:07.133" v="167" actId="1076"/>
          <ac:picMkLst>
            <pc:docMk/>
            <pc:sldMk cId="1327800918" sldId="279"/>
            <ac:picMk id="27" creationId="{781ADA18-41A5-A1B1-8CF4-0BB1394E62A0}"/>
          </ac:picMkLst>
        </pc:picChg>
      </pc:sldChg>
      <pc:sldChg chg="addSp delSp modSp add replId">
        <pc:chgData name="Hubert Wojtowicz" userId="S::hubert.wojtowicz@student.pk.edu.pl::6645ebbf-8203-4936-82e0-4fdc14903a36" providerId="AD" clId="Web-{82ABBE44-A435-442A-A5D3-69516762CFC2}" dt="2024-01-23T16:57:27.647" v="221" actId="14100"/>
        <pc:sldMkLst>
          <pc:docMk/>
          <pc:sldMk cId="3165962094" sldId="293"/>
        </pc:sldMkLst>
        <pc:spChg chg="mod">
          <ac:chgData name="Hubert Wojtowicz" userId="S::hubert.wojtowicz@student.pk.edu.pl::6645ebbf-8203-4936-82e0-4fdc14903a36" providerId="AD" clId="Web-{82ABBE44-A435-442A-A5D3-69516762CFC2}" dt="2024-01-23T16:52:57.156" v="187" actId="1076"/>
          <ac:spMkLst>
            <pc:docMk/>
            <pc:sldMk cId="3165962094" sldId="293"/>
            <ac:spMk id="2" creationId="{65CBC3C0-83AD-6F8E-939D-9F90DC381160}"/>
          </ac:spMkLst>
        </pc:spChg>
        <pc:spChg chg="mod">
          <ac:chgData name="Hubert Wojtowicz" userId="S::hubert.wojtowicz@student.pk.edu.pl::6645ebbf-8203-4936-82e0-4fdc14903a36" providerId="AD" clId="Web-{82ABBE44-A435-442A-A5D3-69516762CFC2}" dt="2024-01-23T16:52:37.608" v="185" actId="1076"/>
          <ac:spMkLst>
            <pc:docMk/>
            <pc:sldMk cId="3165962094" sldId="293"/>
            <ac:spMk id="3" creationId="{83B6771B-8A60-6A79-A875-CEFEF9A43E0F}"/>
          </ac:spMkLst>
        </pc:spChg>
        <pc:spChg chg="mod">
          <ac:chgData name="Hubert Wojtowicz" userId="S::hubert.wojtowicz@student.pk.edu.pl::6645ebbf-8203-4936-82e0-4fdc14903a36" providerId="AD" clId="Web-{82ABBE44-A435-442A-A5D3-69516762CFC2}" dt="2024-01-23T16:42:29.700" v="148" actId="20577"/>
          <ac:spMkLst>
            <pc:docMk/>
            <pc:sldMk cId="3165962094" sldId="293"/>
            <ac:spMk id="6" creationId="{E0E4AD2F-08BE-DAAA-06B2-E4B1D900AE9E}"/>
          </ac:spMkLst>
        </pc:spChg>
        <pc:spChg chg="mod">
          <ac:chgData name="Hubert Wojtowicz" userId="S::hubert.wojtowicz@student.pk.edu.pl::6645ebbf-8203-4936-82e0-4fdc14903a36" providerId="AD" clId="Web-{82ABBE44-A435-442A-A5D3-69516762CFC2}" dt="2024-01-23T16:23:53.937" v="76" actId="20577"/>
          <ac:spMkLst>
            <pc:docMk/>
            <pc:sldMk cId="3165962094" sldId="293"/>
            <ac:spMk id="9" creationId="{B208CAB5-BB32-C14D-682B-435EB53FF6B9}"/>
          </ac:spMkLst>
        </pc:spChg>
        <pc:picChg chg="add del mod">
          <ac:chgData name="Hubert Wojtowicz" userId="S::hubert.wojtowicz@student.pk.edu.pl::6645ebbf-8203-4936-82e0-4fdc14903a36" providerId="AD" clId="Web-{82ABBE44-A435-442A-A5D3-69516762CFC2}" dt="2024-01-23T16:36:01.877" v="78"/>
          <ac:picMkLst>
            <pc:docMk/>
            <pc:sldMk cId="3165962094" sldId="293"/>
            <ac:picMk id="7" creationId="{77492532-A010-6505-46B5-0D036927E50C}"/>
          </ac:picMkLst>
        </pc:picChg>
        <pc:picChg chg="add mod ord">
          <ac:chgData name="Hubert Wojtowicz" userId="S::hubert.wojtowicz@student.pk.edu.pl::6645ebbf-8203-4936-82e0-4fdc14903a36" providerId="AD" clId="Web-{82ABBE44-A435-442A-A5D3-69516762CFC2}" dt="2024-01-23T16:56:47.146" v="215" actId="14100"/>
          <ac:picMkLst>
            <pc:docMk/>
            <pc:sldMk cId="3165962094" sldId="293"/>
            <ac:picMk id="8" creationId="{593C05BC-3B02-E6FF-6F67-7F9ECEC8B463}"/>
          </ac:picMkLst>
        </pc:picChg>
        <pc:picChg chg="add mod">
          <ac:chgData name="Hubert Wojtowicz" userId="S::hubert.wojtowicz@student.pk.edu.pl::6645ebbf-8203-4936-82e0-4fdc14903a36" providerId="AD" clId="Web-{82ABBE44-A435-442A-A5D3-69516762CFC2}" dt="2024-01-23T16:57:27.647" v="221" actId="14100"/>
          <ac:picMkLst>
            <pc:docMk/>
            <pc:sldMk cId="3165962094" sldId="293"/>
            <ac:picMk id="10" creationId="{6415221E-BCFC-A005-ED0D-A0260FB09414}"/>
          </ac:picMkLst>
        </pc:picChg>
        <pc:picChg chg="add mod">
          <ac:chgData name="Hubert Wojtowicz" userId="S::hubert.wojtowicz@student.pk.edu.pl::6645ebbf-8203-4936-82e0-4fdc14903a36" providerId="AD" clId="Web-{82ABBE44-A435-442A-A5D3-69516762CFC2}" dt="2024-01-23T16:57:05.818" v="218" actId="1076"/>
          <ac:picMkLst>
            <pc:docMk/>
            <pc:sldMk cId="3165962094" sldId="293"/>
            <ac:picMk id="11" creationId="{EAC5E809-689D-EF56-D5A1-26B686FD1DCD}"/>
          </ac:picMkLst>
        </pc:picChg>
      </pc:sldChg>
      <pc:sldChg chg="new del">
        <pc:chgData name="Hubert Wojtowicz" userId="S::hubert.wojtowicz@student.pk.edu.pl::6645ebbf-8203-4936-82e0-4fdc14903a36" providerId="AD" clId="Web-{82ABBE44-A435-442A-A5D3-69516762CFC2}" dt="2024-01-23T16:36:20.268" v="80"/>
        <pc:sldMkLst>
          <pc:docMk/>
          <pc:sldMk cId="545971471" sldId="294"/>
        </pc:sldMkLst>
      </pc:sldChg>
      <pc:sldChg chg="addSp delSp modSp new">
        <pc:chgData name="Hubert Wojtowicz" userId="S::hubert.wojtowicz@student.pk.edu.pl::6645ebbf-8203-4936-82e0-4fdc14903a36" providerId="AD" clId="Web-{82ABBE44-A435-442A-A5D3-69516762CFC2}" dt="2024-01-23T18:25:59.001" v="409"/>
        <pc:sldMkLst>
          <pc:docMk/>
          <pc:sldMk cId="2701635068" sldId="294"/>
        </pc:sldMkLst>
        <pc:spChg chg="del">
          <ac:chgData name="Hubert Wojtowicz" userId="S::hubert.wojtowicz@student.pk.edu.pl::6645ebbf-8203-4936-82e0-4fdc14903a36" providerId="AD" clId="Web-{82ABBE44-A435-442A-A5D3-69516762CFC2}" dt="2024-01-23T16:58:19.055" v="224"/>
          <ac:spMkLst>
            <pc:docMk/>
            <pc:sldMk cId="2701635068" sldId="294"/>
            <ac:spMk id="2" creationId="{9659699D-F8D2-5596-E951-D980B1D38072}"/>
          </ac:spMkLst>
        </pc:spChg>
        <pc:spChg chg="add del mod">
          <ac:chgData name="Hubert Wojtowicz" userId="S::hubert.wojtowicz@student.pk.edu.pl::6645ebbf-8203-4936-82e0-4fdc14903a36" providerId="AD" clId="Web-{82ABBE44-A435-442A-A5D3-69516762CFC2}" dt="2024-01-23T17:41:22.902" v="236"/>
          <ac:spMkLst>
            <pc:docMk/>
            <pc:sldMk cId="2701635068" sldId="294"/>
            <ac:spMk id="2" creationId="{F48250C4-1844-0A55-3006-F7E92BF5C0D1}"/>
          </ac:spMkLst>
        </pc:spChg>
        <pc:spChg chg="add del mod">
          <ac:chgData name="Hubert Wojtowicz" userId="S::hubert.wojtowicz@student.pk.edu.pl::6645ebbf-8203-4936-82e0-4fdc14903a36" providerId="AD" clId="Web-{82ABBE44-A435-442A-A5D3-69516762CFC2}" dt="2024-01-23T17:41:55.730" v="241"/>
          <ac:spMkLst>
            <pc:docMk/>
            <pc:sldMk cId="2701635068" sldId="294"/>
            <ac:spMk id="3" creationId="{8977ED9E-C036-11C9-D225-B4EE9C41614F}"/>
          </ac:spMkLst>
        </pc:spChg>
        <pc:spChg chg="del">
          <ac:chgData name="Hubert Wojtowicz" userId="S::hubert.wojtowicz@student.pk.edu.pl::6645ebbf-8203-4936-82e0-4fdc14903a36" providerId="AD" clId="Web-{82ABBE44-A435-442A-A5D3-69516762CFC2}" dt="2024-01-23T16:58:17.836" v="223"/>
          <ac:spMkLst>
            <pc:docMk/>
            <pc:sldMk cId="2701635068" sldId="294"/>
            <ac:spMk id="3" creationId="{F1425340-2D80-AFCB-AF19-B600B1FF686A}"/>
          </ac:spMkLst>
        </pc:spChg>
        <pc:spChg chg="add del mod">
          <ac:chgData name="Hubert Wojtowicz" userId="S::hubert.wojtowicz@student.pk.edu.pl::6645ebbf-8203-4936-82e0-4fdc14903a36" providerId="AD" clId="Web-{82ABBE44-A435-442A-A5D3-69516762CFC2}" dt="2024-01-23T18:25:55.970" v="407"/>
          <ac:spMkLst>
            <pc:docMk/>
            <pc:sldMk cId="2701635068" sldId="294"/>
            <ac:spMk id="4" creationId="{94EA86B8-F0F7-4535-6F89-0DCD5C756371}"/>
          </ac:spMkLst>
        </pc:spChg>
        <pc:spChg chg="add del mod">
          <ac:chgData name="Hubert Wojtowicz" userId="S::hubert.wojtowicz@student.pk.edu.pl::6645ebbf-8203-4936-82e0-4fdc14903a36" providerId="AD" clId="Web-{82ABBE44-A435-442A-A5D3-69516762CFC2}" dt="2024-01-23T18:25:57.658" v="408"/>
          <ac:spMkLst>
            <pc:docMk/>
            <pc:sldMk cId="2701635068" sldId="294"/>
            <ac:spMk id="5" creationId="{F147304D-DC83-9432-F541-F972891A5554}"/>
          </ac:spMkLst>
        </pc:spChg>
        <pc:spChg chg="add del mod">
          <ac:chgData name="Hubert Wojtowicz" userId="S::hubert.wojtowicz@student.pk.edu.pl::6645ebbf-8203-4936-82e0-4fdc14903a36" providerId="AD" clId="Web-{82ABBE44-A435-442A-A5D3-69516762CFC2}" dt="2024-01-23T18:25:59.001" v="409"/>
          <ac:spMkLst>
            <pc:docMk/>
            <pc:sldMk cId="2701635068" sldId="294"/>
            <ac:spMk id="6" creationId="{55F8396F-835E-91B0-F4CF-BD0C5CC1F653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7:48:40.801" v="339"/>
          <ac:spMkLst>
            <pc:docMk/>
            <pc:sldMk cId="2701635068" sldId="294"/>
            <ac:spMk id="10" creationId="{067A0BE9-1EC2-D736-5955-8C1B64FAE22B}"/>
          </ac:spMkLst>
        </pc:spChg>
        <pc:picChg chg="add mod ord">
          <ac:chgData name="Hubert Wojtowicz" userId="S::hubert.wojtowicz@student.pk.edu.pl::6645ebbf-8203-4936-82e0-4fdc14903a36" providerId="AD" clId="Web-{82ABBE44-A435-442A-A5D3-69516762CFC2}" dt="2024-01-23T17:48:42.645" v="340"/>
          <ac:picMkLst>
            <pc:docMk/>
            <pc:sldMk cId="2701635068" sldId="294"/>
            <ac:picMk id="7" creationId="{D9A26C25-C66B-6192-D2C4-610ED8954122}"/>
          </ac:picMkLst>
        </pc:picChg>
        <pc:picChg chg="add mod ord">
          <ac:chgData name="Hubert Wojtowicz" userId="S::hubert.wojtowicz@student.pk.edu.pl::6645ebbf-8203-4936-82e0-4fdc14903a36" providerId="AD" clId="Web-{82ABBE44-A435-442A-A5D3-69516762CFC2}" dt="2024-01-23T17:48:33.676" v="337"/>
          <ac:picMkLst>
            <pc:docMk/>
            <pc:sldMk cId="2701635068" sldId="294"/>
            <ac:picMk id="8" creationId="{DB58E559-9DBD-68C0-0626-DDF2C26E1FC0}"/>
          </ac:picMkLst>
        </pc:picChg>
        <pc:picChg chg="add mod">
          <ac:chgData name="Hubert Wojtowicz" userId="S::hubert.wojtowicz@student.pk.edu.pl::6645ebbf-8203-4936-82e0-4fdc14903a36" providerId="AD" clId="Web-{82ABBE44-A435-442A-A5D3-69516762CFC2}" dt="2024-01-23T17:47:49.144" v="330" actId="1076"/>
          <ac:picMkLst>
            <pc:docMk/>
            <pc:sldMk cId="2701635068" sldId="294"/>
            <ac:picMk id="9" creationId="{00681287-A1D4-0D77-AF3B-9F07476D0267}"/>
          </ac:picMkLst>
        </pc:picChg>
      </pc:sldChg>
      <pc:sldChg chg="addSp delSp modSp new mod setBg">
        <pc:chgData name="Hubert Wojtowicz" userId="S::hubert.wojtowicz@student.pk.edu.pl::6645ebbf-8203-4936-82e0-4fdc14903a36" providerId="AD" clId="Web-{82ABBE44-A435-442A-A5D3-69516762CFC2}" dt="2024-01-23T18:37:45.359" v="410"/>
        <pc:sldMkLst>
          <pc:docMk/>
          <pc:sldMk cId="110783641" sldId="295"/>
        </pc:sldMkLst>
        <pc:spChg chg="del">
          <ac:chgData name="Hubert Wojtowicz" userId="S::hubert.wojtowicz@student.pk.edu.pl::6645ebbf-8203-4936-82e0-4fdc14903a36" providerId="AD" clId="Web-{82ABBE44-A435-442A-A5D3-69516762CFC2}" dt="2024-01-23T17:49:54.709" v="358"/>
          <ac:spMkLst>
            <pc:docMk/>
            <pc:sldMk cId="110783641" sldId="295"/>
            <ac:spMk id="2" creationId="{6AF5DBA5-8175-D24D-781B-32FDCACEC04F}"/>
          </ac:spMkLst>
        </pc:spChg>
        <pc:spChg chg="del">
          <ac:chgData name="Hubert Wojtowicz" userId="S::hubert.wojtowicz@student.pk.edu.pl::6645ebbf-8203-4936-82e0-4fdc14903a36" providerId="AD" clId="Web-{82ABBE44-A435-442A-A5D3-69516762CFC2}" dt="2024-01-23T17:49:53.630" v="357"/>
          <ac:spMkLst>
            <pc:docMk/>
            <pc:sldMk cId="110783641" sldId="295"/>
            <ac:spMk id="3" creationId="{ECB0636F-B96D-E68C-FFE6-50BBCE04CDFB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02.092" v="383"/>
          <ac:spMkLst>
            <pc:docMk/>
            <pc:sldMk cId="110783641" sldId="295"/>
            <ac:spMk id="13" creationId="{262ABC4B-37D8-4218-BDD8-6DF6A00C0C80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05.717" v="385"/>
          <ac:spMkLst>
            <pc:docMk/>
            <pc:sldMk cId="110783641" sldId="295"/>
            <ac:spMk id="15" creationId="{6C2997EE-0889-44C3-AC0D-18F26AC9AAAB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17.092" v="387"/>
          <ac:spMkLst>
            <pc:docMk/>
            <pc:sldMk cId="110783641" sldId="295"/>
            <ac:spMk id="17" creationId="{D7D9F91F-72C9-4DB9-ABD0-A8180D8262D5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17.092" v="387"/>
          <ac:spMkLst>
            <pc:docMk/>
            <pc:sldMk cId="110783641" sldId="295"/>
            <ac:spMk id="18" creationId="{9527FCEA-6143-4C5E-8C45-8AC9237ADE89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17.092" v="387"/>
          <ac:spMkLst>
            <pc:docMk/>
            <pc:sldMk cId="110783641" sldId="295"/>
            <ac:spMk id="19" creationId="{BE016956-CE9F-4946-8834-A8BC3529D0F6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17.092" v="387"/>
          <ac:spMkLst>
            <pc:docMk/>
            <pc:sldMk cId="110783641" sldId="295"/>
            <ac:spMk id="20" creationId="{1A9F23AD-7A55-49F3-A3EC-743F47F36B0E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20.983" v="389"/>
          <ac:spMkLst>
            <pc:docMk/>
            <pc:sldMk cId="110783641" sldId="295"/>
            <ac:spMk id="22" creationId="{262ABC4B-37D8-4218-BDD8-6DF6A00C0C80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23.717" v="391"/>
          <ac:spMkLst>
            <pc:docMk/>
            <pc:sldMk cId="110783641" sldId="295"/>
            <ac:spMk id="24" creationId="{42A4FC2C-047E-45A5-965D-8E1E3BF09BC6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33.889" v="393"/>
          <ac:spMkLst>
            <pc:docMk/>
            <pc:sldMk cId="110783641" sldId="295"/>
            <ac:spMk id="26" creationId="{42A4FC2C-047E-45A5-965D-8E1E3BF09BC6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45.483" v="395"/>
          <ac:spMkLst>
            <pc:docMk/>
            <pc:sldMk cId="110783641" sldId="295"/>
            <ac:spMk id="28" creationId="{799448F2-0E5B-42DA-B2D1-11A14E947BD4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45.483" v="395"/>
          <ac:spMkLst>
            <pc:docMk/>
            <pc:sldMk cId="110783641" sldId="295"/>
            <ac:spMk id="29" creationId="{4E8A7552-20E1-4F34-ADAB-C1DB6634D47E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3:52.936" v="397"/>
          <ac:spMkLst>
            <pc:docMk/>
            <pc:sldMk cId="110783641" sldId="295"/>
            <ac:spMk id="31" creationId="{749FA6A2-2239-4EF2-9EB3-B1DC295FE14D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4:17.796" v="401"/>
          <ac:spMkLst>
            <pc:docMk/>
            <pc:sldMk cId="110783641" sldId="295"/>
            <ac:spMk id="36" creationId="{262ABC4B-37D8-4218-BDD8-6DF6A00C0C80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4:27.578" v="403"/>
          <ac:spMkLst>
            <pc:docMk/>
            <pc:sldMk cId="110783641" sldId="295"/>
            <ac:spMk id="38" creationId="{19E301E5-1206-47D0-9CDF-72583D739089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24:27.578" v="403"/>
          <ac:spMkLst>
            <pc:docMk/>
            <pc:sldMk cId="110783641" sldId="295"/>
            <ac:spMk id="39" creationId="{AFA31FBE-7948-4384-B68A-75DEFDC4955A}"/>
          </ac:spMkLst>
        </pc:spChg>
        <pc:spChg chg="add">
          <ac:chgData name="Hubert Wojtowicz" userId="S::hubert.wojtowicz@student.pk.edu.pl::6645ebbf-8203-4936-82e0-4fdc14903a36" providerId="AD" clId="Web-{82ABBE44-A435-442A-A5D3-69516762CFC2}" dt="2024-01-23T18:24:27.578" v="403"/>
          <ac:spMkLst>
            <pc:docMk/>
            <pc:sldMk cId="110783641" sldId="295"/>
            <ac:spMk id="44" creationId="{19E301E5-1206-47D0-9CDF-72583D739089}"/>
          </ac:spMkLst>
        </pc:spChg>
        <pc:spChg chg="add del">
          <ac:chgData name="Hubert Wojtowicz" userId="S::hubert.wojtowicz@student.pk.edu.pl::6645ebbf-8203-4936-82e0-4fdc14903a36" providerId="AD" clId="Web-{82ABBE44-A435-442A-A5D3-69516762CFC2}" dt="2024-01-23T18:37:45.359" v="410"/>
          <ac:spMkLst>
            <pc:docMk/>
            <pc:sldMk cId="110783641" sldId="295"/>
            <ac:spMk id="46" creationId="{AFA31FBE-7948-4384-B68A-75DEFDC4955A}"/>
          </ac:spMkLst>
        </pc:spChg>
        <pc:graphicFrameChg chg="add del mod modGraphic">
          <ac:chgData name="Hubert Wojtowicz" userId="S::hubert.wojtowicz@student.pk.edu.pl::6645ebbf-8203-4936-82e0-4fdc14903a36" providerId="AD" clId="Web-{82ABBE44-A435-442A-A5D3-69516762CFC2}" dt="2024-01-23T18:21:30.902" v="379"/>
          <ac:graphicFrameMkLst>
            <pc:docMk/>
            <pc:sldMk cId="110783641" sldId="295"/>
            <ac:graphicFrameMk id="5" creationId="{20DA4A6A-0127-E474-51C4-AA2549A176FB}"/>
          </ac:graphicFrameMkLst>
        </pc:graphicFrameChg>
        <pc:picChg chg="add mod ord">
          <ac:chgData name="Hubert Wojtowicz" userId="S::hubert.wojtowicz@student.pk.edu.pl::6645ebbf-8203-4936-82e0-4fdc14903a36" providerId="AD" clId="Web-{82ABBE44-A435-442A-A5D3-69516762CFC2}" dt="2024-01-23T18:24:17.812" v="402"/>
          <ac:picMkLst>
            <pc:docMk/>
            <pc:sldMk cId="110783641" sldId="295"/>
            <ac:picMk id="6" creationId="{EBF188E4-B917-E05D-E18A-3D63F683E331}"/>
          </ac:picMkLst>
        </pc:picChg>
        <pc:picChg chg="add mod ord">
          <ac:chgData name="Hubert Wojtowicz" userId="S::hubert.wojtowicz@student.pk.edu.pl::6645ebbf-8203-4936-82e0-4fdc14903a36" providerId="AD" clId="Web-{82ABBE44-A435-442A-A5D3-69516762CFC2}" dt="2024-01-23T18:24:17.812" v="402"/>
          <ac:picMkLst>
            <pc:docMk/>
            <pc:sldMk cId="110783641" sldId="295"/>
            <ac:picMk id="7" creationId="{DCDEFC0E-1A1B-CABA-94FC-654CBA8B2CC9}"/>
          </ac:picMkLst>
        </pc:picChg>
        <pc:picChg chg="add mod ord">
          <ac:chgData name="Hubert Wojtowicz" userId="S::hubert.wojtowicz@student.pk.edu.pl::6645ebbf-8203-4936-82e0-4fdc14903a36" providerId="AD" clId="Web-{82ABBE44-A435-442A-A5D3-69516762CFC2}" dt="2024-01-23T18:24:17.812" v="402"/>
          <ac:picMkLst>
            <pc:docMk/>
            <pc:sldMk cId="110783641" sldId="295"/>
            <ac:picMk id="8" creationId="{9B6081A8-B4D2-A572-CCD2-6B2E04A4F136}"/>
          </ac:picMkLst>
        </pc:picChg>
        <pc:cxnChg chg="add del mod">
          <ac:chgData name="Hubert Wojtowicz" userId="S::hubert.wojtowicz@student.pk.edu.pl::6645ebbf-8203-4936-82e0-4fdc14903a36" providerId="AD" clId="Web-{82ABBE44-A435-442A-A5D3-69516762CFC2}" dt="2024-01-23T18:20:30.073" v="362"/>
          <ac:cxnSpMkLst>
            <pc:docMk/>
            <pc:sldMk cId="110783641" sldId="295"/>
            <ac:cxnSpMk id="4" creationId="{55A8FF3D-1BA3-7521-6957-AD46A72DF891}"/>
          </ac:cxnSpMkLst>
        </pc:cxnChg>
        <pc:cxnChg chg="add del">
          <ac:chgData name="Hubert Wojtowicz" userId="S::hubert.wojtowicz@student.pk.edu.pl::6645ebbf-8203-4936-82e0-4fdc14903a36" providerId="AD" clId="Web-{82ABBE44-A435-442A-A5D3-69516762CFC2}" dt="2024-01-23T18:23:55.655" v="399"/>
          <ac:cxnSpMkLst>
            <pc:docMk/>
            <pc:sldMk cId="110783641" sldId="295"/>
            <ac:cxnSpMk id="33" creationId="{DCD67800-37AC-4E14-89B0-F79DCB3FB86D}"/>
          </ac:cxnSpMkLst>
        </pc:cxnChg>
        <pc:cxnChg chg="add del">
          <ac:chgData name="Hubert Wojtowicz" userId="S::hubert.wojtowicz@student.pk.edu.pl::6645ebbf-8203-4936-82e0-4fdc14903a36" providerId="AD" clId="Web-{82ABBE44-A435-442A-A5D3-69516762CFC2}" dt="2024-01-23T18:23:55.655" v="399"/>
          <ac:cxnSpMkLst>
            <pc:docMk/>
            <pc:sldMk cId="110783641" sldId="295"/>
            <ac:cxnSpMk id="34" creationId="{20F1788F-A5AE-4188-8274-F7F2E3833ECD}"/>
          </ac:cxnSpMkLst>
        </pc:cxnChg>
      </pc:sldChg>
      <pc:sldChg chg="new del">
        <pc:chgData name="Hubert Wojtowicz" userId="S::hubert.wojtowicz@student.pk.edu.pl::6645ebbf-8203-4936-82e0-4fdc14903a36" providerId="AD" clId="Web-{82ABBE44-A435-442A-A5D3-69516762CFC2}" dt="2024-01-23T17:41:40.511" v="238"/>
        <pc:sldMkLst>
          <pc:docMk/>
          <pc:sldMk cId="864790648" sldId="295"/>
        </pc:sldMkLst>
      </pc:sldChg>
    </pc:docChg>
  </pc:docChgLst>
  <pc:docChgLst>
    <pc:chgData name="Lisa Fretschel" userId="S::lisa.fretschel@student.pk.edu.pl::abaaee10-7fa8-4a55-9538-903ecfe0c51a" providerId="AD" clId="Web-{3A5663C4-3DAD-2A70-34E1-8464C544EBF1}"/>
    <pc:docChg chg="modSld">
      <pc:chgData name="Lisa Fretschel" userId="S::lisa.fretschel@student.pk.edu.pl::abaaee10-7fa8-4a55-9538-903ecfe0c51a" providerId="AD" clId="Web-{3A5663C4-3DAD-2A70-34E1-8464C544EBF1}" dt="2024-01-21T21:44:16.891" v="2" actId="14100"/>
      <pc:docMkLst>
        <pc:docMk/>
      </pc:docMkLst>
      <pc:sldChg chg="modSp">
        <pc:chgData name="Lisa Fretschel" userId="S::lisa.fretschel@student.pk.edu.pl::abaaee10-7fa8-4a55-9538-903ecfe0c51a" providerId="AD" clId="Web-{3A5663C4-3DAD-2A70-34E1-8464C544EBF1}" dt="2024-01-21T21:44:16.891" v="2" actId="14100"/>
        <pc:sldMkLst>
          <pc:docMk/>
          <pc:sldMk cId="1327800918" sldId="279"/>
        </pc:sldMkLst>
        <pc:spChg chg="mod">
          <ac:chgData name="Lisa Fretschel" userId="S::lisa.fretschel@student.pk.edu.pl::abaaee10-7fa8-4a55-9538-903ecfe0c51a" providerId="AD" clId="Web-{3A5663C4-3DAD-2A70-34E1-8464C544EBF1}" dt="2024-01-21T21:44:16.891" v="2" actId="14100"/>
          <ac:spMkLst>
            <pc:docMk/>
            <pc:sldMk cId="1327800918" sldId="279"/>
            <ac:spMk id="19" creationId="{CF8F4F1D-6B66-DFD6-76B6-F5650CB1B8A5}"/>
          </ac:spMkLst>
        </pc:spChg>
        <pc:spChg chg="mod">
          <ac:chgData name="Lisa Fretschel" userId="S::lisa.fretschel@student.pk.edu.pl::abaaee10-7fa8-4a55-9538-903ecfe0c51a" providerId="AD" clId="Web-{3A5663C4-3DAD-2A70-34E1-8464C544EBF1}" dt="2024-01-21T21:44:12.938" v="1" actId="14100"/>
          <ac:spMkLst>
            <pc:docMk/>
            <pc:sldMk cId="1327800918" sldId="279"/>
            <ac:spMk id="21" creationId="{EA8DD162-3861-EC08-7FF3-64031F599686}"/>
          </ac:spMkLst>
        </pc:spChg>
        <pc:spChg chg="mod">
          <ac:chgData name="Lisa Fretschel" userId="S::lisa.fretschel@student.pk.edu.pl::abaaee10-7fa8-4a55-9538-903ecfe0c51a" providerId="AD" clId="Web-{3A5663C4-3DAD-2A70-34E1-8464C544EBF1}" dt="2024-01-21T21:44:07.031" v="0" actId="14100"/>
          <ac:spMkLst>
            <pc:docMk/>
            <pc:sldMk cId="1327800918" sldId="279"/>
            <ac:spMk id="30" creationId="{F80852FC-F12F-8534-C490-68CC3485B5CA}"/>
          </ac:spMkLst>
        </pc:spChg>
      </pc:sldChg>
    </pc:docChg>
  </pc:docChgLst>
  <pc:docChgLst>
    <pc:chgData name="Katarzyna Młynarczyk" userId="S::katarzyna.mlynarczyk@student.pk.edu.pl::0899dcc6-7ddc-443b-a5f8-e372dbec5d48" providerId="AD" clId="Web-{92DD319D-B8AE-4DB7-937E-88CCAA9E9A9A}"/>
    <pc:docChg chg="modSld sldOrd">
      <pc:chgData name="Katarzyna Młynarczyk" userId="S::katarzyna.mlynarczyk@student.pk.edu.pl::0899dcc6-7ddc-443b-a5f8-e372dbec5d48" providerId="AD" clId="Web-{92DD319D-B8AE-4DB7-937E-88CCAA9E9A9A}" dt="2024-01-22T22:00:10.978" v="107" actId="1076"/>
      <pc:docMkLst>
        <pc:docMk/>
      </pc:docMkLst>
      <pc:sldChg chg="modSp ord">
        <pc:chgData name="Katarzyna Młynarczyk" userId="S::katarzyna.mlynarczyk@student.pk.edu.pl::0899dcc6-7ddc-443b-a5f8-e372dbec5d48" providerId="AD" clId="Web-{92DD319D-B8AE-4DB7-937E-88CCAA9E9A9A}" dt="2024-01-22T19:52:47.713" v="78"/>
        <pc:sldMkLst>
          <pc:docMk/>
          <pc:sldMk cId="942676640" sldId="286"/>
        </pc:sldMkLst>
        <pc:spChg chg="mod">
          <ac:chgData name="Katarzyna Młynarczyk" userId="S::katarzyna.mlynarczyk@student.pk.edu.pl::0899dcc6-7ddc-443b-a5f8-e372dbec5d48" providerId="AD" clId="Web-{92DD319D-B8AE-4DB7-937E-88CCAA9E9A9A}" dt="2024-01-22T19:49:32.706" v="69" actId="20577"/>
          <ac:spMkLst>
            <pc:docMk/>
            <pc:sldMk cId="942676640" sldId="286"/>
            <ac:spMk id="6" creationId="{A93E78A3-8294-3D66-47B8-EEB14C1DB610}"/>
          </ac:spMkLst>
        </pc:spChg>
        <pc:spChg chg="mod">
          <ac:chgData name="Katarzyna Młynarczyk" userId="S::katarzyna.mlynarczyk@student.pk.edu.pl::0899dcc6-7ddc-443b-a5f8-e372dbec5d48" providerId="AD" clId="Web-{92DD319D-B8AE-4DB7-937E-88CCAA9E9A9A}" dt="2024-01-22T19:49:40.644" v="77" actId="20577"/>
          <ac:spMkLst>
            <pc:docMk/>
            <pc:sldMk cId="942676640" sldId="286"/>
            <ac:spMk id="7" creationId="{8F53D9CF-9E83-CE57-E4E2-50F728E5820C}"/>
          </ac:spMkLst>
        </pc:spChg>
      </pc:sldChg>
      <pc:sldChg chg="addSp delSp modSp mod setBg setClrOvrMap">
        <pc:chgData name="Katarzyna Młynarczyk" userId="S::katarzyna.mlynarczyk@student.pk.edu.pl::0899dcc6-7ddc-443b-a5f8-e372dbec5d48" providerId="AD" clId="Web-{92DD319D-B8AE-4DB7-937E-88CCAA9E9A9A}" dt="2024-01-22T19:47:16.044" v="43"/>
        <pc:sldMkLst>
          <pc:docMk/>
          <pc:sldMk cId="1445634233" sldId="290"/>
        </pc:sldMkLst>
        <pc:spChg chg="add del">
          <ac:chgData name="Katarzyna Młynarczyk" userId="S::katarzyna.mlynarczyk@student.pk.edu.pl::0899dcc6-7ddc-443b-a5f8-e372dbec5d48" providerId="AD" clId="Web-{92DD319D-B8AE-4DB7-937E-88CCAA9E9A9A}" dt="2024-01-22T19:47:06.747" v="40"/>
          <ac:spMkLst>
            <pc:docMk/>
            <pc:sldMk cId="1445634233" sldId="290"/>
            <ac:spMk id="16" creationId="{E1750109-3B91-4506-B997-0CD8E35A1488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06.747" v="40"/>
          <ac:spMkLst>
            <pc:docMk/>
            <pc:sldMk cId="1445634233" sldId="290"/>
            <ac:spMk id="18" creationId="{E72D8D1B-59F6-4FF3-8547-9BBB6129F2FA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06.747" v="40"/>
          <ac:spMkLst>
            <pc:docMk/>
            <pc:sldMk cId="1445634233" sldId="290"/>
            <ac:spMk id="20" creationId="{14044C96-7CFD-44DB-A579-D77B0D37C681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06.747" v="40"/>
          <ac:spMkLst>
            <pc:docMk/>
            <pc:sldMk cId="1445634233" sldId="290"/>
            <ac:spMk id="22" creationId="{8FC8C21F-9484-4A71-ABFA-6C10682FAC3E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06.747" v="40"/>
          <ac:spMkLst>
            <pc:docMk/>
            <pc:sldMk cId="1445634233" sldId="290"/>
            <ac:spMk id="24" creationId="{2C444748-5A8D-4B53-89FE-42B455DFA2D1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06.747" v="40"/>
          <ac:spMkLst>
            <pc:docMk/>
            <pc:sldMk cId="1445634233" sldId="290"/>
            <ac:spMk id="26" creationId="{F4FFA271-A10A-4AC3-8F06-E3313A197A80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16.029" v="42"/>
          <ac:spMkLst>
            <pc:docMk/>
            <pc:sldMk cId="1445634233" sldId="290"/>
            <ac:spMk id="28" creationId="{1284CA7F-B696-4085-84C6-CD668817E685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16.029" v="42"/>
          <ac:spMkLst>
            <pc:docMk/>
            <pc:sldMk cId="1445634233" sldId="290"/>
            <ac:spMk id="29" creationId="{858A10F4-B847-4777-BC82-782F6FB36E40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16.029" v="42"/>
          <ac:spMkLst>
            <pc:docMk/>
            <pc:sldMk cId="1445634233" sldId="290"/>
            <ac:spMk id="30" creationId="{8883B597-C9A1-46EF-AB6B-71DF0B1ED4A6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16.029" v="42"/>
          <ac:spMkLst>
            <pc:docMk/>
            <pc:sldMk cId="1445634233" sldId="290"/>
            <ac:spMk id="31" creationId="{A0B38421-369F-445C-9543-5BC17BC09040}"/>
          </ac:spMkLst>
        </pc:spChg>
        <pc:spChg chg="add del">
          <ac:chgData name="Katarzyna Młynarczyk" userId="S::katarzyna.mlynarczyk@student.pk.edu.pl::0899dcc6-7ddc-443b-a5f8-e372dbec5d48" providerId="AD" clId="Web-{92DD319D-B8AE-4DB7-937E-88CCAA9E9A9A}" dt="2024-01-22T19:47:16.029" v="42"/>
          <ac:spMkLst>
            <pc:docMk/>
            <pc:sldMk cId="1445634233" sldId="290"/>
            <ac:spMk id="32" creationId="{FAA9CE81-CAF0-41E3-8E73-CAFA13A0B1A7}"/>
          </ac:spMkLst>
        </pc:spChg>
        <pc:spChg chg="add">
          <ac:chgData name="Katarzyna Młynarczyk" userId="S::katarzyna.mlynarczyk@student.pk.edu.pl::0899dcc6-7ddc-443b-a5f8-e372dbec5d48" providerId="AD" clId="Web-{92DD319D-B8AE-4DB7-937E-88CCAA9E9A9A}" dt="2024-01-22T19:47:16.044" v="43"/>
          <ac:spMkLst>
            <pc:docMk/>
            <pc:sldMk cId="1445634233" sldId="290"/>
            <ac:spMk id="34" creationId="{E1750109-3B91-4506-B997-0CD8E35A1488}"/>
          </ac:spMkLst>
        </pc:spChg>
        <pc:spChg chg="add">
          <ac:chgData name="Katarzyna Młynarczyk" userId="S::katarzyna.mlynarczyk@student.pk.edu.pl::0899dcc6-7ddc-443b-a5f8-e372dbec5d48" providerId="AD" clId="Web-{92DD319D-B8AE-4DB7-937E-88CCAA9E9A9A}" dt="2024-01-22T19:47:16.044" v="43"/>
          <ac:spMkLst>
            <pc:docMk/>
            <pc:sldMk cId="1445634233" sldId="290"/>
            <ac:spMk id="35" creationId="{E72D8D1B-59F6-4FF3-8547-9BBB6129F2FA}"/>
          </ac:spMkLst>
        </pc:spChg>
        <pc:spChg chg="add">
          <ac:chgData name="Katarzyna Młynarczyk" userId="S::katarzyna.mlynarczyk@student.pk.edu.pl::0899dcc6-7ddc-443b-a5f8-e372dbec5d48" providerId="AD" clId="Web-{92DD319D-B8AE-4DB7-937E-88CCAA9E9A9A}" dt="2024-01-22T19:47:16.044" v="43"/>
          <ac:spMkLst>
            <pc:docMk/>
            <pc:sldMk cId="1445634233" sldId="290"/>
            <ac:spMk id="36" creationId="{14044C96-7CFD-44DB-A579-D77B0D37C681}"/>
          </ac:spMkLst>
        </pc:spChg>
        <pc:spChg chg="add">
          <ac:chgData name="Katarzyna Młynarczyk" userId="S::katarzyna.mlynarczyk@student.pk.edu.pl::0899dcc6-7ddc-443b-a5f8-e372dbec5d48" providerId="AD" clId="Web-{92DD319D-B8AE-4DB7-937E-88CCAA9E9A9A}" dt="2024-01-22T19:47:16.044" v="43"/>
          <ac:spMkLst>
            <pc:docMk/>
            <pc:sldMk cId="1445634233" sldId="290"/>
            <ac:spMk id="37" creationId="{8FC8C21F-9484-4A71-ABFA-6C10682FAC3E}"/>
          </ac:spMkLst>
        </pc:spChg>
        <pc:spChg chg="add">
          <ac:chgData name="Katarzyna Młynarczyk" userId="S::katarzyna.mlynarczyk@student.pk.edu.pl::0899dcc6-7ddc-443b-a5f8-e372dbec5d48" providerId="AD" clId="Web-{92DD319D-B8AE-4DB7-937E-88CCAA9E9A9A}" dt="2024-01-22T19:47:16.044" v="43"/>
          <ac:spMkLst>
            <pc:docMk/>
            <pc:sldMk cId="1445634233" sldId="290"/>
            <ac:spMk id="38" creationId="{2C444748-5A8D-4B53-89FE-42B455DFA2D1}"/>
          </ac:spMkLst>
        </pc:spChg>
        <pc:spChg chg="add">
          <ac:chgData name="Katarzyna Młynarczyk" userId="S::katarzyna.mlynarczyk@student.pk.edu.pl::0899dcc6-7ddc-443b-a5f8-e372dbec5d48" providerId="AD" clId="Web-{92DD319D-B8AE-4DB7-937E-88CCAA9E9A9A}" dt="2024-01-22T19:47:16.044" v="43"/>
          <ac:spMkLst>
            <pc:docMk/>
            <pc:sldMk cId="1445634233" sldId="290"/>
            <ac:spMk id="39" creationId="{F4FFA271-A10A-4AC3-8F06-E3313A197A80}"/>
          </ac:spMkLst>
        </pc:spChg>
        <pc:picChg chg="add mod ord">
          <ac:chgData name="Katarzyna Młynarczyk" userId="S::katarzyna.mlynarczyk@student.pk.edu.pl::0899dcc6-7ddc-443b-a5f8-e372dbec5d48" providerId="AD" clId="Web-{92DD319D-B8AE-4DB7-937E-88CCAA9E9A9A}" dt="2024-01-22T19:47:16.044" v="43"/>
          <ac:picMkLst>
            <pc:docMk/>
            <pc:sldMk cId="1445634233" sldId="290"/>
            <ac:picMk id="2" creationId="{B60F6EEE-DD99-AC38-692E-D3A0595C755D}"/>
          </ac:picMkLst>
        </pc:picChg>
        <pc:picChg chg="add mod ord">
          <ac:chgData name="Katarzyna Młynarczyk" userId="S::katarzyna.mlynarczyk@student.pk.edu.pl::0899dcc6-7ddc-443b-a5f8-e372dbec5d48" providerId="AD" clId="Web-{92DD319D-B8AE-4DB7-937E-88CCAA9E9A9A}" dt="2024-01-22T19:47:16.044" v="43"/>
          <ac:picMkLst>
            <pc:docMk/>
            <pc:sldMk cId="1445634233" sldId="290"/>
            <ac:picMk id="3" creationId="{16DA5DAF-E7EA-EA7A-AD0F-1A9F6CB4BD6B}"/>
          </ac:picMkLst>
        </pc:picChg>
        <pc:picChg chg="add del mod">
          <ac:chgData name="Katarzyna Młynarczyk" userId="S::katarzyna.mlynarczyk@student.pk.edu.pl::0899dcc6-7ddc-443b-a5f8-e372dbec5d48" providerId="AD" clId="Web-{92DD319D-B8AE-4DB7-937E-88CCAA9E9A9A}" dt="2024-01-22T19:43:42.099" v="10"/>
          <ac:picMkLst>
            <pc:docMk/>
            <pc:sldMk cId="1445634233" sldId="290"/>
            <ac:picMk id="4" creationId="{42A75CE3-A3AB-0516-BA84-3EEF7962F68D}"/>
          </ac:picMkLst>
        </pc:picChg>
        <pc:picChg chg="add del mod">
          <ac:chgData name="Katarzyna Młynarczyk" userId="S::katarzyna.mlynarczyk@student.pk.edu.pl::0899dcc6-7ddc-443b-a5f8-e372dbec5d48" providerId="AD" clId="Web-{92DD319D-B8AE-4DB7-937E-88CCAA9E9A9A}" dt="2024-01-22T19:43:58.787" v="12"/>
          <ac:picMkLst>
            <pc:docMk/>
            <pc:sldMk cId="1445634233" sldId="290"/>
            <ac:picMk id="5" creationId="{216DA0F2-DEB3-6B0D-B50C-B1F71DE956E6}"/>
          </ac:picMkLst>
        </pc:picChg>
        <pc:picChg chg="add mod ord">
          <ac:chgData name="Katarzyna Młynarczyk" userId="S::katarzyna.mlynarczyk@student.pk.edu.pl::0899dcc6-7ddc-443b-a5f8-e372dbec5d48" providerId="AD" clId="Web-{92DD319D-B8AE-4DB7-937E-88CCAA9E9A9A}" dt="2024-01-22T19:47:16.044" v="43"/>
          <ac:picMkLst>
            <pc:docMk/>
            <pc:sldMk cId="1445634233" sldId="290"/>
            <ac:picMk id="6" creationId="{7A11C06B-4FF4-6CF9-6D9E-6BE6C40F4D44}"/>
          </ac:picMkLst>
        </pc:picChg>
        <pc:picChg chg="add del mod">
          <ac:chgData name="Katarzyna Młynarczyk" userId="S::katarzyna.mlynarczyk@student.pk.edu.pl::0899dcc6-7ddc-443b-a5f8-e372dbec5d48" providerId="AD" clId="Web-{92DD319D-B8AE-4DB7-937E-88CCAA9E9A9A}" dt="2024-01-22T19:45:18.243" v="23"/>
          <ac:picMkLst>
            <pc:docMk/>
            <pc:sldMk cId="1445634233" sldId="290"/>
            <ac:picMk id="7" creationId="{32930C75-8BC8-47B7-F5F5-5232530D6FC1}"/>
          </ac:picMkLst>
        </pc:picChg>
        <pc:picChg chg="add mod">
          <ac:chgData name="Katarzyna Młynarczyk" userId="S::katarzyna.mlynarczyk@student.pk.edu.pl::0899dcc6-7ddc-443b-a5f8-e372dbec5d48" providerId="AD" clId="Web-{92DD319D-B8AE-4DB7-937E-88CCAA9E9A9A}" dt="2024-01-22T19:47:16.044" v="43"/>
          <ac:picMkLst>
            <pc:docMk/>
            <pc:sldMk cId="1445634233" sldId="290"/>
            <ac:picMk id="8" creationId="{EA3F951F-90C2-F506-12A7-2BC3A44FD0DE}"/>
          </ac:picMkLst>
        </pc:picChg>
        <pc:picChg chg="add del mod">
          <ac:chgData name="Katarzyna Młynarczyk" userId="S::katarzyna.mlynarczyk@student.pk.edu.pl::0899dcc6-7ddc-443b-a5f8-e372dbec5d48" providerId="AD" clId="Web-{92DD319D-B8AE-4DB7-937E-88CCAA9E9A9A}" dt="2024-01-22T19:46:21.636" v="28"/>
          <ac:picMkLst>
            <pc:docMk/>
            <pc:sldMk cId="1445634233" sldId="290"/>
            <ac:picMk id="9" creationId="{CD6BB69C-795B-65EB-5AC2-38F3A051D426}"/>
          </ac:picMkLst>
        </pc:picChg>
        <pc:picChg chg="add del mod">
          <ac:chgData name="Katarzyna Młynarczyk" userId="S::katarzyna.mlynarczyk@student.pk.edu.pl::0899dcc6-7ddc-443b-a5f8-e372dbec5d48" providerId="AD" clId="Web-{92DD319D-B8AE-4DB7-937E-88CCAA9E9A9A}" dt="2024-01-22T19:46:29.089" v="33"/>
          <ac:picMkLst>
            <pc:docMk/>
            <pc:sldMk cId="1445634233" sldId="290"/>
            <ac:picMk id="10" creationId="{0E174444-85D7-1F0B-CFF0-8E43EC1619D2}"/>
          </ac:picMkLst>
        </pc:picChg>
        <pc:picChg chg="add mod">
          <ac:chgData name="Katarzyna Młynarczyk" userId="S::katarzyna.mlynarczyk@student.pk.edu.pl::0899dcc6-7ddc-443b-a5f8-e372dbec5d48" providerId="AD" clId="Web-{92DD319D-B8AE-4DB7-937E-88CCAA9E9A9A}" dt="2024-01-22T19:47:16.044" v="43"/>
          <ac:picMkLst>
            <pc:docMk/>
            <pc:sldMk cId="1445634233" sldId="290"/>
            <ac:picMk id="11" creationId="{68D66FDA-5B0F-A009-485B-0E02BE84E648}"/>
          </ac:picMkLst>
        </pc:picChg>
      </pc:sldChg>
      <pc:sldChg chg="addSp delSp modSp">
        <pc:chgData name="Katarzyna Młynarczyk" userId="S::katarzyna.mlynarczyk@student.pk.edu.pl::0899dcc6-7ddc-443b-a5f8-e372dbec5d48" providerId="AD" clId="Web-{92DD319D-B8AE-4DB7-937E-88CCAA9E9A9A}" dt="2024-01-22T22:00:10.978" v="107" actId="1076"/>
        <pc:sldMkLst>
          <pc:docMk/>
          <pc:sldMk cId="1409292011" sldId="291"/>
        </pc:sldMkLst>
        <pc:spChg chg="add del mod">
          <ac:chgData name="Katarzyna Młynarczyk" userId="S::katarzyna.mlynarczyk@student.pk.edu.pl::0899dcc6-7ddc-443b-a5f8-e372dbec5d48" providerId="AD" clId="Web-{92DD319D-B8AE-4DB7-937E-88CCAA9E9A9A}" dt="2024-01-22T20:08:34.671" v="105"/>
          <ac:spMkLst>
            <pc:docMk/>
            <pc:sldMk cId="1409292011" sldId="291"/>
            <ac:spMk id="4" creationId="{E24FE2A5-23A3-98A4-A21E-D2A770EB4CA6}"/>
          </ac:spMkLst>
        </pc:spChg>
        <pc:picChg chg="add mod">
          <ac:chgData name="Katarzyna Młynarczyk" userId="S::katarzyna.mlynarczyk@student.pk.edu.pl::0899dcc6-7ddc-443b-a5f8-e372dbec5d48" providerId="AD" clId="Web-{92DD319D-B8AE-4DB7-937E-88CCAA9E9A9A}" dt="2024-01-22T22:00:10.978" v="107" actId="1076"/>
          <ac:picMkLst>
            <pc:docMk/>
            <pc:sldMk cId="1409292011" sldId="291"/>
            <ac:picMk id="2" creationId="{EC79BA18-A332-CAAF-8773-E9C755BA39F7}"/>
          </ac:picMkLst>
        </pc:picChg>
        <pc:picChg chg="add mod">
          <ac:chgData name="Katarzyna Młynarczyk" userId="S::katarzyna.mlynarczyk@student.pk.edu.pl::0899dcc6-7ddc-443b-a5f8-e372dbec5d48" providerId="AD" clId="Web-{92DD319D-B8AE-4DB7-937E-88CCAA9E9A9A}" dt="2024-01-22T20:07:58.701" v="94" actId="1076"/>
          <ac:picMkLst>
            <pc:docMk/>
            <pc:sldMk cId="1409292011" sldId="291"/>
            <ac:picMk id="3" creationId="{8091DC61-F0D6-74D5-C451-E5EE1F626F10}"/>
          </ac:picMkLst>
        </pc:picChg>
      </pc:sldChg>
    </pc:docChg>
  </pc:docChgLst>
  <pc:docChgLst>
    <pc:chgData name="Lisa Fretschel" userId="S::lisa.fretschel@student.pk.edu.pl::abaaee10-7fa8-4a55-9538-903ecfe0c51a" providerId="AD" clId="Web-{5322E663-04F5-24A2-55AB-9AF47AE35503}"/>
    <pc:docChg chg="modSld">
      <pc:chgData name="Lisa Fretschel" userId="S::lisa.fretschel@student.pk.edu.pl::abaaee10-7fa8-4a55-9538-903ecfe0c51a" providerId="AD" clId="Web-{5322E663-04F5-24A2-55AB-9AF47AE35503}" dt="2024-02-07T20:01:01.552" v="8" actId="20577"/>
      <pc:docMkLst>
        <pc:docMk/>
      </pc:docMkLst>
      <pc:sldChg chg="modSp">
        <pc:chgData name="Lisa Fretschel" userId="S::lisa.fretschel@student.pk.edu.pl::abaaee10-7fa8-4a55-9538-903ecfe0c51a" providerId="AD" clId="Web-{5322E663-04F5-24A2-55AB-9AF47AE35503}" dt="2024-02-07T19:57:06.764" v="3" actId="20577"/>
        <pc:sldMkLst>
          <pc:docMk/>
          <pc:sldMk cId="3930343646" sldId="268"/>
        </pc:sldMkLst>
        <pc:spChg chg="mod">
          <ac:chgData name="Lisa Fretschel" userId="S::lisa.fretschel@student.pk.edu.pl::abaaee10-7fa8-4a55-9538-903ecfe0c51a" providerId="AD" clId="Web-{5322E663-04F5-24A2-55AB-9AF47AE35503}" dt="2024-02-07T19:57:06.764" v="3" actId="20577"/>
          <ac:spMkLst>
            <pc:docMk/>
            <pc:sldMk cId="3930343646" sldId="268"/>
            <ac:spMk id="3" creationId="{99150C42-3B87-D8CC-7454-85E96C7C8DAE}"/>
          </ac:spMkLst>
        </pc:spChg>
      </pc:sldChg>
      <pc:sldChg chg="modSp">
        <pc:chgData name="Lisa Fretschel" userId="S::lisa.fretschel@student.pk.edu.pl::abaaee10-7fa8-4a55-9538-903ecfe0c51a" providerId="AD" clId="Web-{5322E663-04F5-24A2-55AB-9AF47AE35503}" dt="2024-02-07T20:01:01.552" v="8" actId="20577"/>
        <pc:sldMkLst>
          <pc:docMk/>
          <pc:sldMk cId="3968897313" sldId="282"/>
        </pc:sldMkLst>
        <pc:spChg chg="mod">
          <ac:chgData name="Lisa Fretschel" userId="S::lisa.fretschel@student.pk.edu.pl::abaaee10-7fa8-4a55-9538-903ecfe0c51a" providerId="AD" clId="Web-{5322E663-04F5-24A2-55AB-9AF47AE35503}" dt="2024-02-07T20:01:01.552" v="8" actId="20577"/>
          <ac:spMkLst>
            <pc:docMk/>
            <pc:sldMk cId="3968897313" sldId="282"/>
            <ac:spMk id="6" creationId="{1028C45C-5B0D-30C9-0C66-F96E4C9C8540}"/>
          </ac:spMkLst>
        </pc:spChg>
      </pc:sldChg>
    </pc:docChg>
  </pc:docChgLst>
  <pc:docChgLst>
    <pc:chgData name="Szymon Pieczykolan" userId="a270b5a0-e70b-42c5-8e8a-750097e62f8d" providerId="ADAL" clId="{CAEFC689-4AFA-CF45-93EA-14E3279F9EA0}"/>
    <pc:docChg chg="modSld">
      <pc:chgData name="Szymon Pieczykolan" userId="a270b5a0-e70b-42c5-8e8a-750097e62f8d" providerId="ADAL" clId="{CAEFC689-4AFA-CF45-93EA-14E3279F9EA0}" dt="2024-01-25T16:42:10.807" v="5" actId="20577"/>
      <pc:docMkLst>
        <pc:docMk/>
      </pc:docMkLst>
      <pc:sldChg chg="modSp">
        <pc:chgData name="Szymon Pieczykolan" userId="a270b5a0-e70b-42c5-8e8a-750097e62f8d" providerId="ADAL" clId="{CAEFC689-4AFA-CF45-93EA-14E3279F9EA0}" dt="2024-01-25T16:42:10.807" v="5" actId="20577"/>
        <pc:sldMkLst>
          <pc:docMk/>
          <pc:sldMk cId="942676640" sldId="286"/>
        </pc:sldMkLst>
        <pc:spChg chg="mod">
          <ac:chgData name="Szymon Pieczykolan" userId="a270b5a0-e70b-42c5-8e8a-750097e62f8d" providerId="ADAL" clId="{CAEFC689-4AFA-CF45-93EA-14E3279F9EA0}" dt="2024-01-25T16:42:10.807" v="5" actId="20577"/>
          <ac:spMkLst>
            <pc:docMk/>
            <pc:sldMk cId="942676640" sldId="286"/>
            <ac:spMk id="7" creationId="{8F53D9CF-9E83-CE57-E4E2-50F728E5820C}"/>
          </ac:spMkLst>
        </pc:spChg>
      </pc:sldChg>
    </pc:docChg>
  </pc:docChgLst>
  <pc:docChgLst>
    <pc:chgData name="Katarzyna Młynarczyk" userId="S::katarzyna.mlynarczyk@student.pk.edu.pl::0899dcc6-7ddc-443b-a5f8-e372dbec5d48" providerId="AD" clId="Web-{D0DF7FAC-170C-4878-93B3-4B1BE3F257F8}"/>
    <pc:docChg chg="modSld">
      <pc:chgData name="Katarzyna Młynarczyk" userId="S::katarzyna.mlynarczyk@student.pk.edu.pl::0899dcc6-7ddc-443b-a5f8-e372dbec5d48" providerId="AD" clId="Web-{D0DF7FAC-170C-4878-93B3-4B1BE3F257F8}" dt="2024-01-23T11:57:44.347" v="303"/>
      <pc:docMkLst>
        <pc:docMk/>
      </pc:docMkLst>
      <pc:sldChg chg="addSp delSp modSp mod modShow">
        <pc:chgData name="Katarzyna Młynarczyk" userId="S::katarzyna.mlynarczyk@student.pk.edu.pl::0899dcc6-7ddc-443b-a5f8-e372dbec5d48" providerId="AD" clId="Web-{D0DF7FAC-170C-4878-93B3-4B1BE3F257F8}" dt="2024-01-23T11:57:44.347" v="303"/>
        <pc:sldMkLst>
          <pc:docMk/>
          <pc:sldMk cId="1327800918" sldId="279"/>
        </pc:sldMkLst>
        <pc:picChg chg="add del mod">
          <ac:chgData name="Katarzyna Młynarczyk" userId="S::katarzyna.mlynarczyk@student.pk.edu.pl::0899dcc6-7ddc-443b-a5f8-e372dbec5d48" providerId="AD" clId="Web-{D0DF7FAC-170C-4878-93B3-4B1BE3F257F8}" dt="2024-01-23T10:27:12.126" v="25"/>
          <ac:picMkLst>
            <pc:docMk/>
            <pc:sldMk cId="1327800918" sldId="279"/>
            <ac:picMk id="3" creationId="{4E61CB90-C9B1-557F-2D45-F6971367BC2F}"/>
          </ac:picMkLst>
        </pc:picChg>
        <pc:picChg chg="add del mod modCrop">
          <ac:chgData name="Katarzyna Młynarczyk" userId="S::katarzyna.mlynarczyk@student.pk.edu.pl::0899dcc6-7ddc-443b-a5f8-e372dbec5d48" providerId="AD" clId="Web-{D0DF7FAC-170C-4878-93B3-4B1BE3F257F8}" dt="2024-01-23T10:32:56.601" v="51"/>
          <ac:picMkLst>
            <pc:docMk/>
            <pc:sldMk cId="1327800918" sldId="279"/>
            <ac:picMk id="5" creationId="{6D70F1C7-F051-DA92-1DE1-007BE452F1DE}"/>
          </ac:picMkLst>
        </pc:picChg>
        <pc:picChg chg="add del mod">
          <ac:chgData name="Katarzyna Młynarczyk" userId="S::katarzyna.mlynarczyk@student.pk.edu.pl::0899dcc6-7ddc-443b-a5f8-e372dbec5d48" providerId="AD" clId="Web-{D0DF7FAC-170C-4878-93B3-4B1BE3F257F8}" dt="2024-01-23T10:38:29.263" v="80"/>
          <ac:picMkLst>
            <pc:docMk/>
            <pc:sldMk cId="1327800918" sldId="279"/>
            <ac:picMk id="6" creationId="{813375B7-806E-5D5A-3413-7CA1A647738C}"/>
          </ac:picMkLst>
        </pc:picChg>
        <pc:picChg chg="add del mod">
          <ac:chgData name="Katarzyna Młynarczyk" userId="S::katarzyna.mlynarczyk@student.pk.edu.pl::0899dcc6-7ddc-443b-a5f8-e372dbec5d48" providerId="AD" clId="Web-{D0DF7FAC-170C-4878-93B3-4B1BE3F257F8}" dt="2024-01-23T10:42:14.095" v="105"/>
          <ac:picMkLst>
            <pc:docMk/>
            <pc:sldMk cId="1327800918" sldId="279"/>
            <ac:picMk id="7" creationId="{6A9BA635-08AA-756C-EFFF-956FD781A151}"/>
          </ac:picMkLst>
        </pc:picChg>
        <pc:picChg chg="add mod modCrop">
          <ac:chgData name="Katarzyna Młynarczyk" userId="S::katarzyna.mlynarczyk@student.pk.edu.pl::0899dcc6-7ddc-443b-a5f8-e372dbec5d48" providerId="AD" clId="Web-{D0DF7FAC-170C-4878-93B3-4B1BE3F257F8}" dt="2024-01-23T11:57:44.347" v="303"/>
          <ac:picMkLst>
            <pc:docMk/>
            <pc:sldMk cId="1327800918" sldId="279"/>
            <ac:picMk id="8" creationId="{0F4D16A4-CB4B-D920-E96C-81129C46AD39}"/>
          </ac:picMkLst>
        </pc:picChg>
        <pc:picChg chg="mod">
          <ac:chgData name="Katarzyna Młynarczyk" userId="S::katarzyna.mlynarczyk@student.pk.edu.pl::0899dcc6-7ddc-443b-a5f8-e372dbec5d48" providerId="AD" clId="Web-{D0DF7FAC-170C-4878-93B3-4B1BE3F257F8}" dt="2024-01-23T10:41:30.188" v="97" actId="14100"/>
          <ac:picMkLst>
            <pc:docMk/>
            <pc:sldMk cId="1327800918" sldId="279"/>
            <ac:picMk id="29" creationId="{8314C679-85D9-8929-D1C6-AB7F631AF130}"/>
          </ac:picMkLst>
        </pc:picChg>
        <pc:picChg chg="add del mod modCrop">
          <ac:chgData name="Katarzyna Młynarczyk" userId="S::katarzyna.mlynarczyk@student.pk.edu.pl::0899dcc6-7ddc-443b-a5f8-e372dbec5d48" providerId="AD" clId="Web-{D0DF7FAC-170C-4878-93B3-4B1BE3F257F8}" dt="2024-01-23T10:35:50.432" v="59"/>
          <ac:picMkLst>
            <pc:docMk/>
            <pc:sldMk cId="1327800918" sldId="279"/>
            <ac:picMk id="31" creationId="{F86DC195-B964-4D38-9A72-C8A1C952C1A2}"/>
          </ac:picMkLst>
        </pc:picChg>
      </pc:sldChg>
      <pc:sldChg chg="addSp delSp modSp">
        <pc:chgData name="Katarzyna Młynarczyk" userId="S::katarzyna.mlynarczyk@student.pk.edu.pl::0899dcc6-7ddc-443b-a5f8-e372dbec5d48" providerId="AD" clId="Web-{D0DF7FAC-170C-4878-93B3-4B1BE3F257F8}" dt="2024-01-23T11:36:17.949" v="215" actId="20577"/>
        <pc:sldMkLst>
          <pc:docMk/>
          <pc:sldMk cId="942676640" sldId="286"/>
        </pc:sldMkLst>
        <pc:spChg chg="mod">
          <ac:chgData name="Katarzyna Młynarczyk" userId="S::katarzyna.mlynarczyk@student.pk.edu.pl::0899dcc6-7ddc-443b-a5f8-e372dbec5d48" providerId="AD" clId="Web-{D0DF7FAC-170C-4878-93B3-4B1BE3F257F8}" dt="2024-01-23T11:36:17.949" v="215" actId="20577"/>
          <ac:spMkLst>
            <pc:docMk/>
            <pc:sldMk cId="942676640" sldId="286"/>
            <ac:spMk id="7" creationId="{8F53D9CF-9E83-CE57-E4E2-50F728E5820C}"/>
          </ac:spMkLst>
        </pc:spChg>
        <pc:spChg chg="add del mod">
          <ac:chgData name="Katarzyna Młynarczyk" userId="S::katarzyna.mlynarczyk@student.pk.edu.pl::0899dcc6-7ddc-443b-a5f8-e372dbec5d48" providerId="AD" clId="Web-{D0DF7FAC-170C-4878-93B3-4B1BE3F257F8}" dt="2024-01-23T11:14:58.193" v="157"/>
          <ac:spMkLst>
            <pc:docMk/>
            <pc:sldMk cId="942676640" sldId="286"/>
            <ac:spMk id="10" creationId="{773A3EFE-CDA5-DBE5-5300-048BABA4AECB}"/>
          </ac:spMkLst>
        </pc:spChg>
        <pc:picChg chg="add mod modCrop">
          <ac:chgData name="Katarzyna Młynarczyk" userId="S::katarzyna.mlynarczyk@student.pk.edu.pl::0899dcc6-7ddc-443b-a5f8-e372dbec5d48" providerId="AD" clId="Web-{D0DF7FAC-170C-4878-93B3-4B1BE3F257F8}" dt="2024-01-23T11:35:42.683" v="202" actId="1076"/>
          <ac:picMkLst>
            <pc:docMk/>
            <pc:sldMk cId="942676640" sldId="286"/>
            <ac:picMk id="8" creationId="{D7A9ADE9-AFB5-026E-D68A-E1D5B599E0C7}"/>
          </ac:picMkLst>
        </pc:picChg>
        <pc:picChg chg="add del mod">
          <ac:chgData name="Katarzyna Młynarczyk" userId="S::katarzyna.mlynarczyk@student.pk.edu.pl::0899dcc6-7ddc-443b-a5f8-e372dbec5d48" providerId="AD" clId="Web-{D0DF7FAC-170C-4878-93B3-4B1BE3F257F8}" dt="2024-01-23T11:14:55.630" v="156"/>
          <ac:picMkLst>
            <pc:docMk/>
            <pc:sldMk cId="942676640" sldId="286"/>
            <ac:picMk id="9" creationId="{559D9703-B0D6-849B-63DD-30192D3E1604}"/>
          </ac:picMkLst>
        </pc:picChg>
        <pc:picChg chg="add mod ord">
          <ac:chgData name="Katarzyna Młynarczyk" userId="S::katarzyna.mlynarczyk@student.pk.edu.pl::0899dcc6-7ddc-443b-a5f8-e372dbec5d48" providerId="AD" clId="Web-{D0DF7FAC-170C-4878-93B3-4B1BE3F257F8}" dt="2024-01-23T11:35:40.746" v="201" actId="14100"/>
          <ac:picMkLst>
            <pc:docMk/>
            <pc:sldMk cId="942676640" sldId="286"/>
            <ac:picMk id="11" creationId="{91707A89-EF74-00EA-E589-7DEBA181E40B}"/>
          </ac:picMkLst>
        </pc:picChg>
        <pc:picChg chg="add mod ord">
          <ac:chgData name="Katarzyna Młynarczyk" userId="S::katarzyna.mlynarczyk@student.pk.edu.pl::0899dcc6-7ddc-443b-a5f8-e372dbec5d48" providerId="AD" clId="Web-{D0DF7FAC-170C-4878-93B3-4B1BE3F257F8}" dt="2024-01-23T11:35:44.589" v="203" actId="1076"/>
          <ac:picMkLst>
            <pc:docMk/>
            <pc:sldMk cId="942676640" sldId="286"/>
            <ac:picMk id="12" creationId="{58B143B5-77DE-4479-CD95-495B6129309B}"/>
          </ac:picMkLst>
        </pc:picChg>
      </pc:sldChg>
      <pc:sldChg chg="addSp delSp modSp">
        <pc:chgData name="Katarzyna Młynarczyk" userId="S::katarzyna.mlynarczyk@student.pk.edu.pl::0899dcc6-7ddc-443b-a5f8-e372dbec5d48" providerId="AD" clId="Web-{D0DF7FAC-170C-4878-93B3-4B1BE3F257F8}" dt="2024-01-23T11:53:45.686" v="299" actId="1076"/>
        <pc:sldMkLst>
          <pc:docMk/>
          <pc:sldMk cId="1409292011" sldId="291"/>
        </pc:sldMkLst>
        <pc:picChg chg="mod">
          <ac:chgData name="Katarzyna Młynarczyk" userId="S::katarzyna.mlynarczyk@student.pk.edu.pl::0899dcc6-7ddc-443b-a5f8-e372dbec5d48" providerId="AD" clId="Web-{D0DF7FAC-170C-4878-93B3-4B1BE3F257F8}" dt="2024-01-23T11:53:23.436" v="294" actId="1076"/>
          <ac:picMkLst>
            <pc:docMk/>
            <pc:sldMk cId="1409292011" sldId="291"/>
            <ac:picMk id="2" creationId="{EC79BA18-A332-CAAF-8773-E9C755BA39F7}"/>
          </ac:picMkLst>
        </pc:picChg>
        <pc:picChg chg="del">
          <ac:chgData name="Katarzyna Młynarczyk" userId="S::katarzyna.mlynarczyk@student.pk.edu.pl::0899dcc6-7ddc-443b-a5f8-e372dbec5d48" providerId="AD" clId="Web-{D0DF7FAC-170C-4878-93B3-4B1BE3F257F8}" dt="2024-01-23T11:43:25.926" v="219"/>
          <ac:picMkLst>
            <pc:docMk/>
            <pc:sldMk cId="1409292011" sldId="291"/>
            <ac:picMk id="3" creationId="{8091DC61-F0D6-74D5-C451-E5EE1F626F10}"/>
          </ac:picMkLst>
        </pc:picChg>
        <pc:picChg chg="add mod">
          <ac:chgData name="Katarzyna Młynarczyk" userId="S::katarzyna.mlynarczyk@student.pk.edu.pl::0899dcc6-7ddc-443b-a5f8-e372dbec5d48" providerId="AD" clId="Web-{D0DF7FAC-170C-4878-93B3-4B1BE3F257F8}" dt="2024-01-23T11:53:31.295" v="297" actId="1076"/>
          <ac:picMkLst>
            <pc:docMk/>
            <pc:sldMk cId="1409292011" sldId="291"/>
            <ac:picMk id="4" creationId="{22586FE1-7BB4-EC4B-E75A-36652CB378D0}"/>
          </ac:picMkLst>
        </pc:picChg>
        <pc:picChg chg="add del mod ord">
          <ac:chgData name="Katarzyna Młynarczyk" userId="S::katarzyna.mlynarczyk@student.pk.edu.pl::0899dcc6-7ddc-443b-a5f8-e372dbec5d48" providerId="AD" clId="Web-{D0DF7FAC-170C-4878-93B3-4B1BE3F257F8}" dt="2024-01-23T11:53:15.967" v="293"/>
          <ac:picMkLst>
            <pc:docMk/>
            <pc:sldMk cId="1409292011" sldId="291"/>
            <ac:picMk id="5" creationId="{676EF6F2-FC31-0CDF-44CB-06B770D065C0}"/>
          </ac:picMkLst>
        </pc:picChg>
        <pc:picChg chg="add mod">
          <ac:chgData name="Katarzyna Młynarczyk" userId="S::katarzyna.mlynarczyk@student.pk.edu.pl::0899dcc6-7ddc-443b-a5f8-e372dbec5d48" providerId="AD" clId="Web-{D0DF7FAC-170C-4878-93B3-4B1BE3F257F8}" dt="2024-01-23T11:53:45.686" v="299" actId="1076"/>
          <ac:picMkLst>
            <pc:docMk/>
            <pc:sldMk cId="1409292011" sldId="291"/>
            <ac:picMk id="6" creationId="{E39685A8-1E71-2CE2-AB2F-368B05EF285A}"/>
          </ac:picMkLst>
        </pc:picChg>
      </pc:sldChg>
    </pc:docChg>
  </pc:docChgLst>
  <pc:docChgLst>
    <pc:chgData name="Lisa Fretschel" userId="S::lisa.fretschel@student.pk.edu.pl::abaaee10-7fa8-4a55-9538-903ecfe0c51a" providerId="AD" clId="Web-{AD564F96-1006-8F4E-8FA8-2DFA15571E53}"/>
    <pc:docChg chg="sldOrd">
      <pc:chgData name="Lisa Fretschel" userId="S::lisa.fretschel@student.pk.edu.pl::abaaee10-7fa8-4a55-9538-903ecfe0c51a" providerId="AD" clId="Web-{AD564F96-1006-8F4E-8FA8-2DFA15571E53}" dt="2024-01-23T21:48:53.650" v="0"/>
      <pc:docMkLst>
        <pc:docMk/>
      </pc:docMkLst>
      <pc:sldChg chg="ord">
        <pc:chgData name="Lisa Fretschel" userId="S::lisa.fretschel@student.pk.edu.pl::abaaee10-7fa8-4a55-9538-903ecfe0c51a" providerId="AD" clId="Web-{AD564F96-1006-8F4E-8FA8-2DFA15571E53}" dt="2024-01-23T21:48:53.650" v="0"/>
        <pc:sldMkLst>
          <pc:docMk/>
          <pc:sldMk cId="3618886865" sldId="285"/>
        </pc:sldMkLst>
      </pc:sldChg>
    </pc:docChg>
  </pc:docChgLst>
  <pc:docChgLst>
    <pc:chgData name="Lisa Fretschel" userId="S::lisa.fretschel@student.pk.edu.pl::abaaee10-7fa8-4a55-9538-903ecfe0c51a" providerId="AD" clId="Web-{FB263FC9-7B3D-BA21-E450-05A9E10F31EE}"/>
    <pc:docChg chg="modSld">
      <pc:chgData name="Lisa Fretschel" userId="S::lisa.fretschel@student.pk.edu.pl::abaaee10-7fa8-4a55-9538-903ecfe0c51a" providerId="AD" clId="Web-{FB263FC9-7B3D-BA21-E450-05A9E10F31EE}" dt="2024-02-08T10:45:37.733" v="164" actId="20577"/>
      <pc:docMkLst>
        <pc:docMk/>
      </pc:docMkLst>
      <pc:sldChg chg="addSp modSp">
        <pc:chgData name="Lisa Fretschel" userId="S::lisa.fretschel@student.pk.edu.pl::abaaee10-7fa8-4a55-9538-903ecfe0c51a" providerId="AD" clId="Web-{FB263FC9-7B3D-BA21-E450-05A9E10F31EE}" dt="2024-02-08T08:08:32.030" v="120" actId="20577"/>
        <pc:sldMkLst>
          <pc:docMk/>
          <pc:sldMk cId="2847800697" sldId="267"/>
        </pc:sldMkLst>
        <pc:spChg chg="add mod">
          <ac:chgData name="Lisa Fretschel" userId="S::lisa.fretschel@student.pk.edu.pl::abaaee10-7fa8-4a55-9538-903ecfe0c51a" providerId="AD" clId="Web-{FB263FC9-7B3D-BA21-E450-05A9E10F31EE}" dt="2024-02-08T08:08:32.030" v="120" actId="20577"/>
          <ac:spMkLst>
            <pc:docMk/>
            <pc:sldMk cId="2847800697" sldId="267"/>
            <ac:spMk id="4" creationId="{6BA55D80-344C-DF04-6E87-594736D3C6EC}"/>
          </ac:spMkLst>
        </pc:spChg>
        <pc:picChg chg="mod">
          <ac:chgData name="Lisa Fretschel" userId="S::lisa.fretschel@student.pk.edu.pl::abaaee10-7fa8-4a55-9538-903ecfe0c51a" providerId="AD" clId="Web-{FB263FC9-7B3D-BA21-E450-05A9E10F31EE}" dt="2024-02-08T08:07:56.185" v="100" actId="1076"/>
          <ac:picMkLst>
            <pc:docMk/>
            <pc:sldMk cId="2847800697" sldId="267"/>
            <ac:picMk id="2" creationId="{CC7A9039-C947-5890-2B3E-BA8E52C2DF85}"/>
          </ac:picMkLst>
        </pc:picChg>
        <pc:picChg chg="mod">
          <ac:chgData name="Lisa Fretschel" userId="S::lisa.fretschel@student.pk.edu.pl::abaaee10-7fa8-4a55-9538-903ecfe0c51a" providerId="AD" clId="Web-{FB263FC9-7B3D-BA21-E450-05A9E10F31EE}" dt="2024-02-08T08:07:57.888" v="101" actId="1076"/>
          <ac:picMkLst>
            <pc:docMk/>
            <pc:sldMk cId="2847800697" sldId="267"/>
            <ac:picMk id="8" creationId="{387F5BE6-B737-0E68-41FF-12FEB8115174}"/>
          </ac:picMkLst>
        </pc:picChg>
      </pc:sldChg>
      <pc:sldChg chg="addSp delSp modSp">
        <pc:chgData name="Lisa Fretschel" userId="S::lisa.fretschel@student.pk.edu.pl::abaaee10-7fa8-4a55-9538-903ecfe0c51a" providerId="AD" clId="Web-{FB263FC9-7B3D-BA21-E450-05A9E10F31EE}" dt="2024-02-07T20:20:11.138" v="83" actId="14100"/>
        <pc:sldMkLst>
          <pc:docMk/>
          <pc:sldMk cId="3968897313" sldId="282"/>
        </pc:sldMkLst>
        <pc:spChg chg="mod">
          <ac:chgData name="Lisa Fretschel" userId="S::lisa.fretschel@student.pk.edu.pl::abaaee10-7fa8-4a55-9538-903ecfe0c51a" providerId="AD" clId="Web-{FB263FC9-7B3D-BA21-E450-05A9E10F31EE}" dt="2024-02-07T20:09:21.808" v="10" actId="1076"/>
          <ac:spMkLst>
            <pc:docMk/>
            <pc:sldMk cId="3968897313" sldId="282"/>
            <ac:spMk id="4" creationId="{9A945F64-E135-EDEC-6971-B5A9D6B0C582}"/>
          </ac:spMkLst>
        </pc:spChg>
        <pc:spChg chg="mod">
          <ac:chgData name="Lisa Fretschel" userId="S::lisa.fretschel@student.pk.edu.pl::abaaee10-7fa8-4a55-9538-903ecfe0c51a" providerId="AD" clId="Web-{FB263FC9-7B3D-BA21-E450-05A9E10F31EE}" dt="2024-02-07T20:09:09.323" v="7" actId="1076"/>
          <ac:spMkLst>
            <pc:docMk/>
            <pc:sldMk cId="3968897313" sldId="282"/>
            <ac:spMk id="5" creationId="{342F0013-CFD2-0CC4-94F8-C8E4C3FCCEA4}"/>
          </ac:spMkLst>
        </pc:spChg>
        <pc:spChg chg="mod">
          <ac:chgData name="Lisa Fretschel" userId="S::lisa.fretschel@student.pk.edu.pl::abaaee10-7fa8-4a55-9538-903ecfe0c51a" providerId="AD" clId="Web-{FB263FC9-7B3D-BA21-E450-05A9E10F31EE}" dt="2024-02-07T20:09:12.011" v="8" actId="1076"/>
          <ac:spMkLst>
            <pc:docMk/>
            <pc:sldMk cId="3968897313" sldId="282"/>
            <ac:spMk id="6" creationId="{1028C45C-5B0D-30C9-0C66-F96E4C9C8540}"/>
          </ac:spMkLst>
        </pc:spChg>
        <pc:spChg chg="mod">
          <ac:chgData name="Lisa Fretschel" userId="S::lisa.fretschel@student.pk.edu.pl::abaaee10-7fa8-4a55-9538-903ecfe0c51a" providerId="AD" clId="Web-{FB263FC9-7B3D-BA21-E450-05A9E10F31EE}" dt="2024-02-07T20:09:04.370" v="6" actId="1076"/>
          <ac:spMkLst>
            <pc:docMk/>
            <pc:sldMk cId="3968897313" sldId="282"/>
            <ac:spMk id="7" creationId="{56E3C617-A2B4-8794-55A0-6F14B70DB42D}"/>
          </ac:spMkLst>
        </pc:spChg>
        <pc:spChg chg="add mod">
          <ac:chgData name="Lisa Fretschel" userId="S::lisa.fretschel@student.pk.edu.pl::abaaee10-7fa8-4a55-9538-903ecfe0c51a" providerId="AD" clId="Web-{FB263FC9-7B3D-BA21-E450-05A9E10F31EE}" dt="2024-02-07T20:10:25.559" v="56" actId="20577"/>
          <ac:spMkLst>
            <pc:docMk/>
            <pc:sldMk cId="3968897313" sldId="282"/>
            <ac:spMk id="9" creationId="{BDED3A0A-1987-97DC-B89F-0FBAC8FC34E7}"/>
          </ac:spMkLst>
        </pc:spChg>
        <pc:spChg chg="add mod">
          <ac:chgData name="Lisa Fretschel" userId="S::lisa.fretschel@student.pk.edu.pl::abaaee10-7fa8-4a55-9538-903ecfe0c51a" providerId="AD" clId="Web-{FB263FC9-7B3D-BA21-E450-05A9E10F31EE}" dt="2024-02-07T20:10:36.341" v="64" actId="20577"/>
          <ac:spMkLst>
            <pc:docMk/>
            <pc:sldMk cId="3968897313" sldId="282"/>
            <ac:spMk id="10" creationId="{CB543CA7-BD70-BD66-053C-EAC86E02945B}"/>
          </ac:spMkLst>
        </pc:spChg>
        <pc:picChg chg="add mod">
          <ac:chgData name="Lisa Fretschel" userId="S::lisa.fretschel@student.pk.edu.pl::abaaee10-7fa8-4a55-9538-903ecfe0c51a" providerId="AD" clId="Web-{FB263FC9-7B3D-BA21-E450-05A9E10F31EE}" dt="2024-02-07T20:09:16.089" v="9" actId="1076"/>
          <ac:picMkLst>
            <pc:docMk/>
            <pc:sldMk cId="3968897313" sldId="282"/>
            <ac:picMk id="8" creationId="{D07D546A-FE97-FCC4-E487-35E09D3601E0}"/>
          </ac:picMkLst>
        </pc:picChg>
        <pc:picChg chg="add del mod">
          <ac:chgData name="Lisa Fretschel" userId="S::lisa.fretschel@student.pk.edu.pl::abaaee10-7fa8-4a55-9538-903ecfe0c51a" providerId="AD" clId="Web-{FB263FC9-7B3D-BA21-E450-05A9E10F31EE}" dt="2024-02-07T20:16:21.648" v="69"/>
          <ac:picMkLst>
            <pc:docMk/>
            <pc:sldMk cId="3968897313" sldId="282"/>
            <ac:picMk id="11" creationId="{A8DF5770-0229-CB45-4C59-8B3C55FDA01F}"/>
          </ac:picMkLst>
        </pc:picChg>
        <pc:picChg chg="add del mod">
          <ac:chgData name="Lisa Fretschel" userId="S::lisa.fretschel@student.pk.edu.pl::abaaee10-7fa8-4a55-9538-903ecfe0c51a" providerId="AD" clId="Web-{FB263FC9-7B3D-BA21-E450-05A9E10F31EE}" dt="2024-02-07T20:18:30.104" v="74"/>
          <ac:picMkLst>
            <pc:docMk/>
            <pc:sldMk cId="3968897313" sldId="282"/>
            <ac:picMk id="12" creationId="{66473B45-D254-0100-4CB6-396A8E295F63}"/>
          </ac:picMkLst>
        </pc:picChg>
        <pc:picChg chg="add mod">
          <ac:chgData name="Lisa Fretschel" userId="S::lisa.fretschel@student.pk.edu.pl::abaaee10-7fa8-4a55-9538-903ecfe0c51a" providerId="AD" clId="Web-{FB263FC9-7B3D-BA21-E450-05A9E10F31EE}" dt="2024-02-07T20:20:11.138" v="83" actId="14100"/>
          <ac:picMkLst>
            <pc:docMk/>
            <pc:sldMk cId="3968897313" sldId="282"/>
            <ac:picMk id="14" creationId="{E9532AAB-5AD2-06B7-F178-E187C8CB369E}"/>
          </ac:picMkLst>
        </pc:picChg>
      </pc:sldChg>
      <pc:sldChg chg="modSp">
        <pc:chgData name="Lisa Fretschel" userId="S::lisa.fretschel@student.pk.edu.pl::abaaee10-7fa8-4a55-9538-903ecfe0c51a" providerId="AD" clId="Web-{FB263FC9-7B3D-BA21-E450-05A9E10F31EE}" dt="2024-02-08T10:45:37.733" v="164" actId="20577"/>
        <pc:sldMkLst>
          <pc:docMk/>
          <pc:sldMk cId="1731039471" sldId="283"/>
        </pc:sldMkLst>
        <pc:graphicFrameChg chg="modGraphic">
          <ac:chgData name="Lisa Fretschel" userId="S::lisa.fretschel@student.pk.edu.pl::abaaee10-7fa8-4a55-9538-903ecfe0c51a" providerId="AD" clId="Web-{FB263FC9-7B3D-BA21-E450-05A9E10F31EE}" dt="2024-02-08T10:45:37.733" v="164" actId="20577"/>
          <ac:graphicFrameMkLst>
            <pc:docMk/>
            <pc:sldMk cId="1731039471" sldId="283"/>
            <ac:graphicFrameMk id="7" creationId="{BE759A7A-8756-AC15-A38F-BCCDA501C4BE}"/>
          </ac:graphicFrameMkLst>
        </pc:graphicFrameChg>
      </pc:sldChg>
    </pc:docChg>
  </pc:docChgLst>
  <pc:docChgLst>
    <pc:chgData name="Lisa Fretschel" userId="S::lisa.fretschel@student.pk.edu.pl::abaaee10-7fa8-4a55-9538-903ecfe0c51a" providerId="AD" clId="Web-{70D2993A-AA5A-4BA7-AAA7-FB066BBCBFE8}"/>
    <pc:docChg chg="modSld">
      <pc:chgData name="Lisa Fretschel" userId="S::lisa.fretschel@student.pk.edu.pl::abaaee10-7fa8-4a55-9538-903ecfe0c51a" providerId="AD" clId="Web-{70D2993A-AA5A-4BA7-AAA7-FB066BBCBFE8}" dt="2024-01-21T21:42:34.671" v="10" actId="20577"/>
      <pc:docMkLst>
        <pc:docMk/>
      </pc:docMkLst>
      <pc:sldChg chg="modSp">
        <pc:chgData name="Lisa Fretschel" userId="S::lisa.fretschel@student.pk.edu.pl::abaaee10-7fa8-4a55-9538-903ecfe0c51a" providerId="AD" clId="Web-{70D2993A-AA5A-4BA7-AAA7-FB066BBCBFE8}" dt="2024-01-21T21:42:00.170" v="5" actId="20577"/>
        <pc:sldMkLst>
          <pc:docMk/>
          <pc:sldMk cId="3051108455" sldId="277"/>
        </pc:sldMkLst>
        <pc:spChg chg="mod">
          <ac:chgData name="Lisa Fretschel" userId="S::lisa.fretschel@student.pk.edu.pl::abaaee10-7fa8-4a55-9538-903ecfe0c51a" providerId="AD" clId="Web-{70D2993A-AA5A-4BA7-AAA7-FB066BBCBFE8}" dt="2024-01-21T21:42:00.170" v="5" actId="20577"/>
          <ac:spMkLst>
            <pc:docMk/>
            <pc:sldMk cId="3051108455" sldId="277"/>
            <ac:spMk id="8" creationId="{F0024A7E-E5B7-7655-CF77-C7C561328C34}"/>
          </ac:spMkLst>
        </pc:spChg>
      </pc:sldChg>
      <pc:sldChg chg="modSp">
        <pc:chgData name="Lisa Fretschel" userId="S::lisa.fretschel@student.pk.edu.pl::abaaee10-7fa8-4a55-9538-903ecfe0c51a" providerId="AD" clId="Web-{70D2993A-AA5A-4BA7-AAA7-FB066BBCBFE8}" dt="2024-01-21T21:42:34.671" v="10" actId="20577"/>
        <pc:sldMkLst>
          <pc:docMk/>
          <pc:sldMk cId="3968897313" sldId="282"/>
        </pc:sldMkLst>
        <pc:spChg chg="mod">
          <ac:chgData name="Lisa Fretschel" userId="S::lisa.fretschel@student.pk.edu.pl::abaaee10-7fa8-4a55-9538-903ecfe0c51a" providerId="AD" clId="Web-{70D2993A-AA5A-4BA7-AAA7-FB066BBCBFE8}" dt="2024-01-21T21:42:34.671" v="10" actId="20577"/>
          <ac:spMkLst>
            <pc:docMk/>
            <pc:sldMk cId="3968897313" sldId="282"/>
            <ac:spMk id="4" creationId="{9A945F64-E135-EDEC-6971-B5A9D6B0C582}"/>
          </ac:spMkLst>
        </pc:spChg>
      </pc:sldChg>
    </pc:docChg>
  </pc:docChgLst>
  <pc:docChgLst>
    <pc:chgData name="Szymon Arent" userId="S::szymon.arent@student.pk.edu.pl::865bfcb6-3d69-4b23-8277-364bb4c5b5cc" providerId="AD" clId="Web-{1FC5E7DA-7A55-CD40-79ED-729278E71FE0}"/>
    <pc:docChg chg="modSld">
      <pc:chgData name="Szymon Arent" userId="S::szymon.arent@student.pk.edu.pl::865bfcb6-3d69-4b23-8277-364bb4c5b5cc" providerId="AD" clId="Web-{1FC5E7DA-7A55-CD40-79ED-729278E71FE0}" dt="2024-01-23T19:30:20.797" v="6" actId="20577"/>
      <pc:docMkLst>
        <pc:docMk/>
      </pc:docMkLst>
      <pc:sldChg chg="modSp">
        <pc:chgData name="Szymon Arent" userId="S::szymon.arent@student.pk.edu.pl::865bfcb6-3d69-4b23-8277-364bb4c5b5cc" providerId="AD" clId="Web-{1FC5E7DA-7A55-CD40-79ED-729278E71FE0}" dt="2024-01-23T19:15:11.595" v="2"/>
        <pc:sldMkLst>
          <pc:docMk/>
          <pc:sldMk cId="1327800918" sldId="279"/>
        </pc:sldMkLst>
        <pc:picChg chg="mod">
          <ac:chgData name="Szymon Arent" userId="S::szymon.arent@student.pk.edu.pl::865bfcb6-3d69-4b23-8277-364bb4c5b5cc" providerId="AD" clId="Web-{1FC5E7DA-7A55-CD40-79ED-729278E71FE0}" dt="2024-01-23T19:15:11.595" v="2"/>
          <ac:picMkLst>
            <pc:docMk/>
            <pc:sldMk cId="1327800918" sldId="279"/>
            <ac:picMk id="6" creationId="{402DB6DC-F6BA-EDA0-03E5-C6ABBF0185AA}"/>
          </ac:picMkLst>
        </pc:picChg>
      </pc:sldChg>
      <pc:sldChg chg="modSp">
        <pc:chgData name="Szymon Arent" userId="S::szymon.arent@student.pk.edu.pl::865bfcb6-3d69-4b23-8277-364bb4c5b5cc" providerId="AD" clId="Web-{1FC5E7DA-7A55-CD40-79ED-729278E71FE0}" dt="2024-01-23T19:30:20.797" v="6" actId="20577"/>
        <pc:sldMkLst>
          <pc:docMk/>
          <pc:sldMk cId="2896036139" sldId="296"/>
        </pc:sldMkLst>
        <pc:spChg chg="mod">
          <ac:chgData name="Szymon Arent" userId="S::szymon.arent@student.pk.edu.pl::865bfcb6-3d69-4b23-8277-364bb4c5b5cc" providerId="AD" clId="Web-{1FC5E7DA-7A55-CD40-79ED-729278E71FE0}" dt="2024-01-23T19:30:20.797" v="6" actId="20577"/>
          <ac:spMkLst>
            <pc:docMk/>
            <pc:sldMk cId="2896036139" sldId="296"/>
            <ac:spMk id="4" creationId="{AF85213D-FF07-A8AE-0489-A2B32BCE59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E68A1-D7B2-4F42-8F04-619CCC6E26FF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7B668-CAD6-4823-BEFD-F9D8B79EC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51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850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57546-95CE-B881-9E39-F96A4BA28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F90AA8A0-5D6F-C5BF-61C7-1C5A622748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876CAD1-9439-56C6-3247-4479089F2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94D1455-6979-13A2-1083-8712BE5A4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385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68EAA-4D52-7FD5-5FE8-58961EC4D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A38BA7F8-5FD8-2D9E-C133-C56CBFE0AB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4EEAA208-77B9-A101-ED70-490EE6EAB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6A9D539-C8AB-DD10-7D02-961423F64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9967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31EEF-260D-59DA-CBCE-968493341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C1F8C11-1557-1955-31EA-3CF56CDE2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29B6B3D-D018-4FE9-2127-12F75E3AA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C4C1275-2139-8E09-3BE8-4DAE653E3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1335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C6F0E-A7ED-AEC2-8AAE-C2D410735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5C43437-7C13-AC70-6B9E-72C2CD1E67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B8A5BDE1-DFA2-2F23-FDA0-E197BB171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F3EEBD9-B835-4E53-E693-874A489C8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998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13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401A4-4F94-6DED-062E-670661411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53E8D6D-79EB-8262-1F7F-3193C329EB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ED1178DF-6354-7E35-EDDC-99F78A17D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A8D4454-44C8-8AE9-77AF-8E333F0D0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767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04B66-0A09-85F3-9293-D6698C065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165EA2F-7C0C-B478-67D3-FB4F5827C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0BD3341D-DD5E-F611-4F57-8D5772896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C9277D1-257B-BA03-C7C2-BD0208598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69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A3323-E101-98FC-5F9C-BF0A94EDD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78090310-5943-3C4F-B9F0-3FDAC00CD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94FC5B8-D993-3308-65AC-0CC9049E5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D169BDE-F3B9-8981-1246-D53DB6241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744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D7E3F-DA51-76D8-5004-F02B1B54E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F7B00044-2E3A-3C9E-8321-3379A4679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C5BBEE32-7CEC-A0C8-B9AB-D9D8F7227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1701618-0E55-0E02-A426-522F33719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890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8DFB2-A567-1E30-11B0-ED8E8B558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5079EC16-BB38-CB4A-6F66-E76F8F09A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3381546C-529B-F8D4-71CE-676B6E284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993CD0A-4317-6E73-6A33-A235A7C7FD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5159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396A5-B813-5A3A-44B8-C737937B5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CFD5F48-FDA5-95EC-6349-A4228526B2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15383F1D-85EE-449E-09A3-86210C932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AC94771-7DA7-08C2-1FDE-FE304E29B8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786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18B6A-FF60-02E3-4619-8B3F5CBA3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73FE9AD-FAA2-C9EE-D6DF-B3CC39ED38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24C81268-CE66-0E85-805D-A374E9BA3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39AEDAC-6FA1-6A26-4098-297B7E3F6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B668-CAD6-4823-BEFD-F9D8B79EC71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61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9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10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36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5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72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90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76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5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3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8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0120-5FD5-4848-8E9F-274DF4A71269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083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64E6B2CD-060F-7334-F3B4-422B81FB72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00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81" y="5675788"/>
            <a:ext cx="3784932" cy="1036552"/>
          </a:xfrm>
          <a:prstGeom prst="rect">
            <a:avLst/>
          </a:prstGeom>
        </p:spPr>
      </p:pic>
      <p:sp>
        <p:nvSpPr>
          <p:cNvPr id="4" name="Podtytuł 3">
            <a:extLst>
              <a:ext uri="{FF2B5EF4-FFF2-40B4-BE49-F238E27FC236}">
                <a16:creationId xmlns:a16="http://schemas.microsoft.com/office/drawing/2014/main" id="{B49FEB92-7EE5-3832-3B9E-304312F96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206" y="1496961"/>
            <a:ext cx="9871587" cy="1209368"/>
          </a:xfrm>
        </p:spPr>
        <p:txBody>
          <a:bodyPr>
            <a:noAutofit/>
          </a:bodyPr>
          <a:lstStyle/>
          <a:p>
            <a:r>
              <a:rPr lang="pl-PL" sz="7200" dirty="0" err="1"/>
              <a:t>Artificial</a:t>
            </a:r>
            <a:r>
              <a:rPr lang="pl-PL" sz="7200" dirty="0"/>
              <a:t> </a:t>
            </a:r>
            <a:r>
              <a:rPr lang="pl-PL" sz="7200" dirty="0" err="1"/>
              <a:t>Intelligence</a:t>
            </a:r>
            <a:r>
              <a:rPr lang="pl-PL" sz="7200" dirty="0"/>
              <a:t> </a:t>
            </a:r>
            <a:br>
              <a:rPr lang="pl-PL" sz="7200" dirty="0"/>
            </a:br>
            <a:r>
              <a:rPr lang="pl-PL" sz="7200" dirty="0"/>
              <a:t>&amp; </a:t>
            </a:r>
            <a:br>
              <a:rPr lang="pl-PL" sz="7200" dirty="0"/>
            </a:br>
            <a:r>
              <a:rPr lang="pl-PL" sz="7200" dirty="0" err="1"/>
              <a:t>Decision</a:t>
            </a:r>
            <a:r>
              <a:rPr lang="pl-PL" sz="7200" dirty="0"/>
              <a:t> Systems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6C2CD5B-EEDA-D9C6-8194-B1822E6AC120}"/>
              </a:ext>
            </a:extLst>
          </p:cNvPr>
          <p:cNvSpPr txBox="1"/>
          <p:nvPr/>
        </p:nvSpPr>
        <p:spPr>
          <a:xfrm>
            <a:off x="9918075" y="5932454"/>
            <a:ext cx="16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rgbClr val="00B0F0"/>
                </a:solidFill>
              </a:rPr>
              <a:t>6.03.2024</a:t>
            </a:r>
          </a:p>
        </p:txBody>
      </p:sp>
    </p:spTree>
    <p:extLst>
      <p:ext uri="{BB962C8B-B14F-4D97-AF65-F5344CB8AC3E}">
        <p14:creationId xmlns:p14="http://schemas.microsoft.com/office/powerpoint/2010/main" val="393034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728104-F13E-8585-3068-A9BD51E8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292" y="2766218"/>
            <a:ext cx="7335416" cy="1325563"/>
          </a:xfrm>
        </p:spPr>
        <p:txBody>
          <a:bodyPr/>
          <a:lstStyle/>
          <a:p>
            <a:r>
              <a:rPr lang="pl-PL" b="1" dirty="0"/>
              <a:t>Machine Learning </a:t>
            </a:r>
            <a:r>
              <a:rPr lang="pl-PL" b="1" dirty="0" err="1"/>
              <a:t>Environments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841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E009D5-DBC0-46EC-BCE5-DE2CF81CF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0D5A80-9469-3B61-4719-24C3F0F95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EF37A6-0233-E467-9355-0836E8DAC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A04EB5-AE67-FE7E-DD08-AA3C79677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D14623-97C3-9C05-488A-CD052C49A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51BA4-D62B-7D10-7BBF-3CF4F83F7176}"/>
              </a:ext>
            </a:extLst>
          </p:cNvPr>
          <p:cNvSpPr txBox="1"/>
          <p:nvPr/>
        </p:nvSpPr>
        <p:spPr>
          <a:xfrm>
            <a:off x="1147661" y="357907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Jupyter</a:t>
            </a:r>
            <a:r>
              <a:rPr lang="pl-PL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Notebook vs Google </a:t>
            </a:r>
            <a:r>
              <a:rPr lang="pl-PL" sz="44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Colab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386B39D-CEF2-CAD8-B130-C9129E26C999}"/>
              </a:ext>
            </a:extLst>
          </p:cNvPr>
          <p:cNvSpPr txBox="1"/>
          <p:nvPr/>
        </p:nvSpPr>
        <p:spPr>
          <a:xfrm>
            <a:off x="1147661" y="3265897"/>
            <a:ext cx="4264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Open-</a:t>
            </a:r>
            <a:r>
              <a:rPr lang="pl-PL" sz="2400" dirty="0" err="1"/>
              <a:t>source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Depends</a:t>
            </a:r>
            <a:r>
              <a:rPr lang="pl-PL" sz="2400" dirty="0"/>
              <a:t> on </a:t>
            </a:r>
            <a:r>
              <a:rPr lang="pl-PL" sz="2400" dirty="0" err="1"/>
              <a:t>user’s</a:t>
            </a:r>
            <a:r>
              <a:rPr lang="pl-PL" sz="2400" dirty="0"/>
              <a:t> </a:t>
            </a:r>
            <a:r>
              <a:rPr lang="pl-PL" sz="2400" dirty="0" err="1"/>
              <a:t>resources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Offline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Intuitive</a:t>
            </a:r>
            <a:r>
              <a:rPr lang="pl-PL" sz="2400" dirty="0"/>
              <a:t> 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Needed</a:t>
            </a:r>
            <a:r>
              <a:rPr lang="pl-PL" sz="2400" dirty="0"/>
              <a:t> </a:t>
            </a:r>
            <a:r>
              <a:rPr lang="pl-PL" sz="2400" dirty="0" err="1"/>
              <a:t>configuration</a:t>
            </a:r>
            <a:endParaRPr lang="pl-PL" sz="24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68086AB-91E5-58F9-E778-4626EEFE5680}"/>
              </a:ext>
            </a:extLst>
          </p:cNvPr>
          <p:cNvSpPr txBox="1"/>
          <p:nvPr/>
        </p:nvSpPr>
        <p:spPr>
          <a:xfrm>
            <a:off x="6438119" y="3265897"/>
            <a:ext cx="5019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Limited </a:t>
            </a:r>
            <a:r>
              <a:rPr lang="pl-PL" sz="2400" dirty="0" err="1"/>
              <a:t>free</a:t>
            </a:r>
            <a:r>
              <a:rPr lang="pl-PL" sz="2400" dirty="0"/>
              <a:t>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Cloud</a:t>
            </a:r>
            <a:r>
              <a:rPr lang="pl-PL" sz="2400" dirty="0"/>
              <a:t> </a:t>
            </a:r>
            <a:r>
              <a:rPr lang="pl-PL" sz="2400" dirty="0" err="1"/>
              <a:t>computing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Intuitive</a:t>
            </a:r>
            <a:r>
              <a:rPr lang="pl-PL" sz="2400" dirty="0"/>
              <a:t> 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Compatible with </a:t>
            </a:r>
            <a:r>
              <a:rPr lang="pl-PL" sz="2400" dirty="0" err="1"/>
              <a:t>Jupyter</a:t>
            </a:r>
            <a:r>
              <a:rPr lang="pl-PL" sz="2400" dirty="0"/>
              <a:t> </a:t>
            </a:r>
            <a:r>
              <a:rPr lang="pl-PL" sz="2400" dirty="0" err="1"/>
              <a:t>Notebooks</a:t>
            </a:r>
            <a:r>
              <a:rPr lang="pl-PL" sz="2400" dirty="0"/>
              <a:t>’ </a:t>
            </a:r>
            <a:r>
              <a:rPr lang="pl-PL" sz="2400" dirty="0" err="1"/>
              <a:t>extensions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No </a:t>
            </a:r>
            <a:r>
              <a:rPr lang="pl-PL" sz="2400" dirty="0" err="1"/>
              <a:t>configuration</a:t>
            </a:r>
            <a:r>
              <a:rPr lang="pl-PL" sz="2400" dirty="0"/>
              <a:t> </a:t>
            </a:r>
            <a:r>
              <a:rPr lang="pl-PL" sz="2400" dirty="0" err="1"/>
              <a:t>need</a:t>
            </a:r>
            <a:endParaRPr lang="pl-PL" sz="2400" dirty="0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399E9C5C-0CAA-7881-5E08-795F0416E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661" y="2304311"/>
            <a:ext cx="2304665" cy="621894"/>
          </a:xfrm>
          <a:prstGeom prst="rect">
            <a:avLst/>
          </a:prstGeom>
        </p:spPr>
      </p:pic>
      <p:pic>
        <p:nvPicPr>
          <p:cNvPr id="9" name="Obraz 8" descr="Obraz zawierający Czcionka, Grafika, typografia, projekt graficzny&#10;&#10;Opis wygenerowany automatycznie">
            <a:extLst>
              <a:ext uri="{FF2B5EF4-FFF2-40B4-BE49-F238E27FC236}">
                <a16:creationId xmlns:a16="http://schemas.microsoft.com/office/drawing/2014/main" id="{6F2E6BF1-5ADB-EB48-5A3E-DBABA3565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19" y="2208481"/>
            <a:ext cx="3442999" cy="7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0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9DF840-31EC-86F1-C44A-C3C596D1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 descr="Obraz zawierający tekst, zrzut ekranu, Oprogramowanie multimedialne, oprogramowanie&#10;&#10;Opis wygenerowany automatycznie">
            <a:extLst>
              <a:ext uri="{FF2B5EF4-FFF2-40B4-BE49-F238E27FC236}">
                <a16:creationId xmlns:a16="http://schemas.microsoft.com/office/drawing/2014/main" id="{C90C2998-492B-069A-89A7-35BD7FC86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760"/>
            <a:ext cx="12192000" cy="63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B883F9-4167-2D54-37C3-42C1AFCDD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55E0BA-FB40-704E-D457-1EEB5F602F8B}"/>
              </a:ext>
            </a:extLst>
          </p:cNvPr>
          <p:cNvSpPr txBox="1"/>
          <p:nvPr/>
        </p:nvSpPr>
        <p:spPr>
          <a:xfrm>
            <a:off x="364777" y="2379381"/>
            <a:ext cx="2132617" cy="2099238"/>
          </a:xfrm>
          <a:prstGeom prst="ellipse">
            <a:avLst/>
          </a:prstGeom>
          <a:solidFill>
            <a:schemeClr val="tx1"/>
          </a:solidFill>
          <a:ln w="174625" cmpd="thinThick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Data</a:t>
            </a:r>
            <a:r>
              <a:rPr lang="pl-PL" sz="24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t</a:t>
            </a:r>
            <a:r>
              <a:rPr lang="en-US" sz="2400" b="1" kern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ypes</a:t>
            </a:r>
            <a:r>
              <a:rPr lang="en-US" sz="24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in Machine Learning</a:t>
            </a:r>
          </a:p>
        </p:txBody>
      </p:sp>
      <p:pic>
        <p:nvPicPr>
          <p:cNvPr id="10" name="Obraz 9" descr="Obraz zawierający tekst, zrzut ekranu, Czcionka, diagram&#10;&#10;Opis wygenerowany automatycznie">
            <a:extLst>
              <a:ext uri="{FF2B5EF4-FFF2-40B4-BE49-F238E27FC236}">
                <a16:creationId xmlns:a16="http://schemas.microsoft.com/office/drawing/2014/main" id="{760C18B8-738A-ECFB-027E-D1E50D87D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98" y="944550"/>
            <a:ext cx="8912825" cy="49688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12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2DA398-E1EB-FB54-1E4F-FAD32B050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E8E3E9-9613-43AE-BB54-90B039086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F519D-120A-3A5D-EA68-F29C95256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29648E-B933-F96E-045F-8684BEA7F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8AB5FC-92E6-6B3E-329B-CA95CB922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170AC-92D1-06D0-EDD8-F89BD807DEFF}"/>
              </a:ext>
            </a:extLst>
          </p:cNvPr>
          <p:cNvSpPr txBox="1"/>
          <p:nvPr/>
        </p:nvSpPr>
        <p:spPr>
          <a:xfrm>
            <a:off x="1073988" y="35908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91622-AB08-4A91-F0C3-CF5DC699A2CF}"/>
              </a:ext>
            </a:extLst>
          </p:cNvPr>
          <p:cNvSpPr txBox="1"/>
          <p:nvPr/>
        </p:nvSpPr>
        <p:spPr>
          <a:xfrm>
            <a:off x="6645758" y="3725805"/>
            <a:ext cx="3721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600" b="1" dirty="0" err="1">
                <a:solidFill>
                  <a:schemeClr val="accent1"/>
                </a:solidFill>
              </a:rPr>
              <a:t>Preparation</a:t>
            </a:r>
            <a:r>
              <a:rPr lang="pl-PL" sz="4000" b="1" dirty="0">
                <a:solidFill>
                  <a:schemeClr val="accent1"/>
                </a:solidFill>
              </a:rPr>
              <a:t> 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E560777-0AE1-1BEF-5B3F-D1CCFC6ABEC4}"/>
              </a:ext>
            </a:extLst>
          </p:cNvPr>
          <p:cNvSpPr txBox="1"/>
          <p:nvPr/>
        </p:nvSpPr>
        <p:spPr>
          <a:xfrm>
            <a:off x="1046210" y="3725805"/>
            <a:ext cx="3721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600" b="1" dirty="0">
                <a:solidFill>
                  <a:schemeClr val="accent1"/>
                </a:solidFill>
              </a:rPr>
              <a:t>Exploration</a:t>
            </a:r>
            <a:r>
              <a:rPr lang="pl-PL" sz="4000" b="1" dirty="0">
                <a:solidFill>
                  <a:schemeClr val="accent1"/>
                </a:solidFill>
              </a:rPr>
              <a:t> 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164C855-B47F-2FC0-49EC-821E60148AC5}"/>
              </a:ext>
            </a:extLst>
          </p:cNvPr>
          <p:cNvSpPr txBox="1"/>
          <p:nvPr/>
        </p:nvSpPr>
        <p:spPr>
          <a:xfrm>
            <a:off x="1046210" y="4564814"/>
            <a:ext cx="3677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EDA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Statistical data </a:t>
            </a:r>
            <a:r>
              <a:rPr lang="en-GB" sz="2400" dirty="0"/>
              <a:t>analysis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9CC8924-1359-0E08-8D65-31E476A94259}"/>
              </a:ext>
            </a:extLst>
          </p:cNvPr>
          <p:cNvSpPr txBox="1"/>
          <p:nvPr/>
        </p:nvSpPr>
        <p:spPr>
          <a:xfrm>
            <a:off x="6645758" y="4564814"/>
            <a:ext cx="4508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Data </a:t>
            </a:r>
            <a:r>
              <a:rPr lang="pl-PL" sz="2400" dirty="0" err="1"/>
              <a:t>cleaning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Data </a:t>
            </a:r>
            <a:r>
              <a:rPr lang="pl-PL" sz="2400" dirty="0" err="1"/>
              <a:t>transformation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Feature</a:t>
            </a:r>
            <a:r>
              <a:rPr lang="pl-PL" sz="2400" dirty="0"/>
              <a:t> engineering/ </a:t>
            </a:r>
            <a:r>
              <a:rPr lang="pl-PL" sz="2400" dirty="0" err="1"/>
              <a:t>selection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Dimensionality</a:t>
            </a:r>
            <a:r>
              <a:rPr lang="pl-PL" sz="2400" dirty="0"/>
              <a:t> </a:t>
            </a:r>
            <a:r>
              <a:rPr lang="pl-PL" sz="2400" dirty="0" err="1"/>
              <a:t>reduction</a:t>
            </a:r>
            <a:endParaRPr lang="pl-PL" sz="2400" dirty="0"/>
          </a:p>
          <a:p>
            <a:endParaRPr lang="pl-PL" sz="24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09FE109-4EA7-7235-9DEB-983649B4E44E}"/>
              </a:ext>
            </a:extLst>
          </p:cNvPr>
          <p:cNvSpPr txBox="1"/>
          <p:nvPr/>
        </p:nvSpPr>
        <p:spPr>
          <a:xfrm>
            <a:off x="961050" y="1943476"/>
            <a:ext cx="841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May </a:t>
            </a:r>
            <a:r>
              <a:rPr lang="pl-PL" sz="2400" dirty="0" err="1"/>
              <a:t>have</a:t>
            </a:r>
            <a:r>
              <a:rPr lang="pl-PL" sz="2400" dirty="0"/>
              <a:t> </a:t>
            </a:r>
            <a:r>
              <a:rPr lang="pl-PL" sz="2400" dirty="0" err="1"/>
              <a:t>many</a:t>
            </a:r>
            <a:r>
              <a:rPr lang="pl-PL" sz="2400" dirty="0"/>
              <a:t> </a:t>
            </a:r>
            <a:r>
              <a:rPr lang="pl-PL" sz="2400" dirty="0" err="1"/>
              <a:t>forms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Algorithms</a:t>
            </a:r>
            <a:r>
              <a:rPr lang="pl-PL" sz="2400" dirty="0"/>
              <a:t> </a:t>
            </a:r>
            <a:r>
              <a:rPr lang="pl-PL" sz="2400" dirty="0" err="1"/>
              <a:t>have</a:t>
            </a:r>
            <a:r>
              <a:rPr lang="pl-PL" sz="2400" dirty="0"/>
              <a:t> </a:t>
            </a:r>
            <a:r>
              <a:rPr lang="pl-PL" sz="2400" dirty="0" err="1"/>
              <a:t>different</a:t>
            </a:r>
            <a:r>
              <a:rPr lang="pl-PL" sz="2400" dirty="0"/>
              <a:t> </a:t>
            </a:r>
            <a:r>
              <a:rPr lang="pl-PL" sz="2400" dirty="0" err="1"/>
              <a:t>requirements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Garbage</a:t>
            </a:r>
            <a:r>
              <a:rPr lang="pl-PL" sz="2400" dirty="0"/>
              <a:t> in, </a:t>
            </a:r>
            <a:r>
              <a:rPr lang="pl-PL" sz="2400" dirty="0" err="1"/>
              <a:t>garbage</a:t>
            </a:r>
            <a:r>
              <a:rPr lang="pl-PL" sz="2400" dirty="0"/>
              <a:t> out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96C4519-A6C2-4A71-BB90-F0F5DC07F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15763"/>
              </p:ext>
            </p:extLst>
          </p:nvPr>
        </p:nvGraphicFramePr>
        <p:xfrm>
          <a:off x="6645757" y="1943476"/>
          <a:ext cx="450893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04">
                  <a:extLst>
                    <a:ext uri="{9D8B030D-6E8A-4147-A177-3AD203B41FA5}">
                      <a16:colId xmlns:a16="http://schemas.microsoft.com/office/drawing/2014/main" val="1330122074"/>
                    </a:ext>
                  </a:extLst>
                </a:gridCol>
                <a:gridCol w="1059677">
                  <a:extLst>
                    <a:ext uri="{9D8B030D-6E8A-4147-A177-3AD203B41FA5}">
                      <a16:colId xmlns:a16="http://schemas.microsoft.com/office/drawing/2014/main" val="1359418578"/>
                    </a:ext>
                  </a:extLst>
                </a:gridCol>
                <a:gridCol w="1011944">
                  <a:extLst>
                    <a:ext uri="{9D8B030D-6E8A-4147-A177-3AD203B41FA5}">
                      <a16:colId xmlns:a16="http://schemas.microsoft.com/office/drawing/2014/main" val="3069639792"/>
                    </a:ext>
                  </a:extLst>
                </a:gridCol>
                <a:gridCol w="1310812">
                  <a:extLst>
                    <a:ext uri="{9D8B030D-6E8A-4147-A177-3AD203B41FA5}">
                      <a16:colId xmlns:a16="http://schemas.microsoft.com/office/drawing/2014/main" val="1707410791"/>
                    </a:ext>
                  </a:extLst>
                </a:gridCol>
              </a:tblGrid>
              <a:tr h="379596">
                <a:tc>
                  <a:txBody>
                    <a:bodyPr/>
                    <a:lstStyle/>
                    <a:p>
                      <a:r>
                        <a:rPr lang="pl-PL" sz="2000" dirty="0" err="1"/>
                        <a:t>Table</a:t>
                      </a:r>
                      <a:endParaRPr lang="pl-PL" sz="2000" dirty="0"/>
                    </a:p>
                  </a:txBody>
                  <a:tcPr>
                    <a:lnTlToBr w="12700" cmpd="sng">
                      <a:noFill/>
                      <a:prstDash val="soli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 err="1"/>
                        <a:t>Feature</a:t>
                      </a:r>
                      <a:endParaRPr lang="pl-PL" sz="2000" dirty="0"/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err="1"/>
                        <a:t>Feature</a:t>
                      </a:r>
                      <a:endParaRPr lang="pl-PL" sz="2000" dirty="0"/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err="1"/>
                        <a:t>Feature</a:t>
                      </a:r>
                      <a:endParaRPr lang="pl-PL" sz="2000" dirty="0"/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848974747"/>
                  </a:ext>
                </a:extLst>
              </a:tr>
              <a:tr h="384868">
                <a:tc>
                  <a:txBody>
                    <a:bodyPr/>
                    <a:lstStyle/>
                    <a:p>
                      <a:r>
                        <a:rPr lang="pl-PL" sz="2000" dirty="0" err="1"/>
                        <a:t>Instance</a:t>
                      </a:r>
                      <a:endParaRPr lang="pl-PL" sz="2000" dirty="0"/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Value </a:t>
                      </a:r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/>
                        <a:t>Value </a:t>
                      </a:r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/>
                        <a:t>Value </a:t>
                      </a:r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4009713390"/>
                  </a:ext>
                </a:extLst>
              </a:tr>
              <a:tr h="384868">
                <a:tc>
                  <a:txBody>
                    <a:bodyPr/>
                    <a:lstStyle/>
                    <a:p>
                      <a:r>
                        <a:rPr lang="pl-PL" sz="2000" dirty="0" err="1"/>
                        <a:t>Instance</a:t>
                      </a:r>
                      <a:endParaRPr lang="pl-PL" sz="2000" dirty="0"/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/>
                        <a:t>Value </a:t>
                      </a:r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/>
                        <a:t>Value </a:t>
                      </a:r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/>
                        <a:t>Value </a:t>
                      </a:r>
                    </a:p>
                  </a:txBody>
                  <a:tcPr>
                    <a:lnTlToBr w="12700" cmpd="sng">
                      <a:noFill/>
                      <a:prstDash val="soli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428465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99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4BE6FC-9C82-7E31-C75C-054D03BC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415" y="2766218"/>
            <a:ext cx="6185170" cy="1325563"/>
          </a:xfrm>
        </p:spPr>
        <p:txBody>
          <a:bodyPr/>
          <a:lstStyle/>
          <a:p>
            <a:r>
              <a:rPr lang="pl-PL" dirty="0"/>
              <a:t>Machine Learning </a:t>
            </a:r>
            <a:r>
              <a:rPr lang="pl-PL" dirty="0" err="1"/>
              <a:t>libraries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232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72FB6-E77B-F00B-06A0-42FA37679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1AD3BFC-D320-1DF7-6D56-54DEAC2CC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7EF75D-E9D1-0440-4A99-22950F2AA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A0940-B6CF-DFF3-2886-46158A255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F01B75-48F4-7B7C-5049-31CA6AE4B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78F5E-0852-569C-40BC-71E3AA82E7AF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Numpy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2D5CF4FB-3654-3DAE-5417-BEA82A9E9763}"/>
              </a:ext>
            </a:extLst>
          </p:cNvPr>
          <p:cNvSpPr txBox="1"/>
          <p:nvPr/>
        </p:nvSpPr>
        <p:spPr>
          <a:xfrm>
            <a:off x="1371595" y="3089110"/>
            <a:ext cx="3721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200" b="1" dirty="0" err="1">
                <a:solidFill>
                  <a:schemeClr val="accent1"/>
                </a:solidFill>
              </a:rPr>
              <a:t>Arrays</a:t>
            </a:r>
            <a:r>
              <a:rPr lang="pl-PL" sz="4000" b="1" dirty="0">
                <a:solidFill>
                  <a:schemeClr val="accent1"/>
                </a:solidFill>
              </a:rPr>
              <a:t> 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310E155-8674-8C5E-9F42-20EB5D6C782D}"/>
              </a:ext>
            </a:extLst>
          </p:cNvPr>
          <p:cNvSpPr txBox="1"/>
          <p:nvPr/>
        </p:nvSpPr>
        <p:spPr>
          <a:xfrm>
            <a:off x="1371594" y="3796996"/>
            <a:ext cx="4647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Fixed</a:t>
            </a:r>
            <a:r>
              <a:rPr lang="pl-PL" sz="2400" dirty="0"/>
              <a:t> </a:t>
            </a:r>
            <a:r>
              <a:rPr lang="pl-PL" sz="2400" dirty="0" err="1"/>
              <a:t>size</a:t>
            </a:r>
            <a:r>
              <a:rPr lang="pl-PL" sz="2400" dirty="0"/>
              <a:t> </a:t>
            </a:r>
            <a:r>
              <a:rPr lang="pl-PL" sz="2400" dirty="0" err="1"/>
              <a:t>at</a:t>
            </a:r>
            <a:r>
              <a:rPr lang="pl-PL" sz="2400" dirty="0"/>
              <a:t> </a:t>
            </a:r>
            <a:r>
              <a:rPr lang="pl-PL" sz="2400" dirty="0" err="1"/>
              <a:t>creation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Fast</a:t>
            </a:r>
          </a:p>
          <a:p>
            <a:endParaRPr lang="pl-PL" sz="2400" dirty="0"/>
          </a:p>
          <a:p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arr1d = </a:t>
            </a:r>
            <a:r>
              <a:rPr lang="pl-P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0E59158-C1D0-B157-C54C-8E99DF3FC814}"/>
              </a:ext>
            </a:extLst>
          </p:cNvPr>
          <p:cNvSpPr txBox="1"/>
          <p:nvPr/>
        </p:nvSpPr>
        <p:spPr>
          <a:xfrm>
            <a:off x="1371595" y="1968488"/>
            <a:ext cx="10044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Python</a:t>
            </a:r>
            <a:r>
              <a:rPr lang="pl-PL" sz="2400" dirty="0"/>
              <a:t> </a:t>
            </a:r>
            <a:r>
              <a:rPr lang="pl-PL" sz="2400" dirty="0" err="1"/>
              <a:t>library</a:t>
            </a:r>
            <a:r>
              <a:rPr lang="pl-PL" sz="2400" dirty="0"/>
              <a:t> for </a:t>
            </a:r>
            <a:r>
              <a:rPr lang="pl-PL" sz="2400" dirty="0" err="1"/>
              <a:t>scientific</a:t>
            </a:r>
            <a:r>
              <a:rPr lang="pl-PL" sz="2400" dirty="0"/>
              <a:t> </a:t>
            </a:r>
            <a:r>
              <a:rPr lang="pl-PL" sz="2400" dirty="0" err="1"/>
              <a:t>computing</a:t>
            </a:r>
            <a:r>
              <a:rPr lang="pl-PL" sz="2400" dirty="0"/>
              <a:t> - </a:t>
            </a:r>
            <a:r>
              <a:rPr lang="pl-PL" sz="2400" dirty="0" err="1"/>
              <a:t>arrays</a:t>
            </a:r>
            <a:r>
              <a:rPr lang="pl-PL" sz="2400" dirty="0"/>
              <a:t>, </a:t>
            </a:r>
            <a:r>
              <a:rPr lang="pl-PL" sz="2400" dirty="0" err="1"/>
              <a:t>matrices</a:t>
            </a:r>
            <a:r>
              <a:rPr lang="pl-PL" sz="2400" dirty="0"/>
              <a:t>, </a:t>
            </a:r>
            <a:r>
              <a:rPr lang="pl-PL" sz="2400" dirty="0" err="1"/>
              <a:t>linear</a:t>
            </a:r>
            <a:r>
              <a:rPr lang="pl-PL" sz="2400" dirty="0"/>
              <a:t> algebra.</a:t>
            </a:r>
          </a:p>
        </p:txBody>
      </p:sp>
      <p:pic>
        <p:nvPicPr>
          <p:cNvPr id="9" name="Grafika 8">
            <a:extLst>
              <a:ext uri="{FF2B5EF4-FFF2-40B4-BE49-F238E27FC236}">
                <a16:creationId xmlns:a16="http://schemas.microsoft.com/office/drawing/2014/main" id="{6A16D4E6-36A6-15C5-A064-0B54E8BCA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4013" y="3008695"/>
            <a:ext cx="4902832" cy="23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0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D38CE-28C7-0BB2-C112-829B025BB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5BD2B3-8F7F-3ED7-8B6B-D72AA30A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701" y="2560522"/>
            <a:ext cx="6068598" cy="1736956"/>
          </a:xfrm>
        </p:spPr>
        <p:txBody>
          <a:bodyPr>
            <a:normAutofit/>
          </a:bodyPr>
          <a:lstStyle/>
          <a:p>
            <a:pPr algn="ctr"/>
            <a:r>
              <a:rPr lang="pl-PL" sz="5400" dirty="0"/>
              <a:t>Notebook s1_NumPy</a:t>
            </a:r>
          </a:p>
        </p:txBody>
      </p:sp>
    </p:spTree>
    <p:extLst>
      <p:ext uri="{BB962C8B-B14F-4D97-AF65-F5344CB8AC3E}">
        <p14:creationId xmlns:p14="http://schemas.microsoft.com/office/powerpoint/2010/main" val="3623758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7C434B-0228-BB35-1B1B-CFA4DD97E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1107B90-DE10-BCFD-E9B0-76ADA1978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0807D2-8254-B250-4BC1-3EABEE595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4DF03-CD38-1E0B-8EC2-9EE38DC9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13CBB7-DFEC-76EE-F073-2306FB0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426E2B8-37E0-0C1F-C2A8-D343D8F93CCC}"/>
              </a:ext>
            </a:extLst>
          </p:cNvPr>
          <p:cNvSpPr txBox="1"/>
          <p:nvPr/>
        </p:nvSpPr>
        <p:spPr>
          <a:xfrm>
            <a:off x="835741" y="1618528"/>
            <a:ext cx="3721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200" b="1" dirty="0">
                <a:solidFill>
                  <a:schemeClr val="accent1"/>
                </a:solidFill>
              </a:rPr>
              <a:t>Series</a:t>
            </a:r>
            <a:r>
              <a:rPr lang="pl-PL" sz="4000" b="1" dirty="0">
                <a:solidFill>
                  <a:schemeClr val="accent1"/>
                </a:solidFill>
              </a:rPr>
              <a:t> 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pic>
        <p:nvPicPr>
          <p:cNvPr id="3" name="Obraz 2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6C39C51A-6A7E-7E6C-5E29-90017D1E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89" y="1724830"/>
            <a:ext cx="5547582" cy="4983803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9469EB96-C874-D1E7-F76E-A1C83C4D4E99}"/>
              </a:ext>
            </a:extLst>
          </p:cNvPr>
          <p:cNvSpPr txBox="1"/>
          <p:nvPr/>
        </p:nvSpPr>
        <p:spPr>
          <a:xfrm>
            <a:off x="835741" y="4087027"/>
            <a:ext cx="3721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200" b="1" dirty="0" err="1">
                <a:solidFill>
                  <a:schemeClr val="accent1"/>
                </a:solidFill>
              </a:rPr>
              <a:t>DataFrame</a:t>
            </a:r>
            <a:endParaRPr lang="pl-PL" sz="2800" b="1" dirty="0">
              <a:solidFill>
                <a:schemeClr val="accent1"/>
              </a:solidFill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B5E2FB6-FF06-BF2B-40E2-6902800A2732}"/>
              </a:ext>
            </a:extLst>
          </p:cNvPr>
          <p:cNvSpPr txBox="1"/>
          <p:nvPr/>
        </p:nvSpPr>
        <p:spPr>
          <a:xfrm>
            <a:off x="835742" y="2326414"/>
            <a:ext cx="50341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000" dirty="0"/>
              <a:t>One-</a:t>
            </a:r>
            <a:r>
              <a:rPr lang="pl-PL" sz="2000" dirty="0" err="1"/>
              <a:t>dimensional</a:t>
            </a:r>
            <a:r>
              <a:rPr lang="pl-PL" sz="2000" dirty="0"/>
              <a:t> data </a:t>
            </a:r>
            <a:r>
              <a:rPr lang="pl-PL" sz="2000" dirty="0" err="1"/>
              <a:t>array</a:t>
            </a:r>
            <a:r>
              <a:rPr lang="pl-PL" sz="2000" dirty="0"/>
              <a:t> with </a:t>
            </a:r>
            <a:r>
              <a:rPr lang="pl-PL" sz="2000" dirty="0" err="1"/>
              <a:t>name</a:t>
            </a:r>
            <a:r>
              <a:rPr lang="pl-PL" sz="2000" dirty="0"/>
              <a:t> </a:t>
            </a:r>
            <a:r>
              <a:rPr lang="pl-PL" sz="2000" dirty="0" err="1"/>
              <a:t>parameter</a:t>
            </a:r>
            <a:r>
              <a:rPr lang="pl-PL" sz="2000" dirty="0"/>
              <a:t> and index.</a:t>
            </a:r>
          </a:p>
          <a:p>
            <a:endParaRPr lang="pl-PL" dirty="0"/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data=None, index=None, dtype=None, name=None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C9906B3-BD03-A995-1AE7-122A91BBA745}"/>
              </a:ext>
            </a:extLst>
          </p:cNvPr>
          <p:cNvSpPr txBox="1"/>
          <p:nvPr/>
        </p:nvSpPr>
        <p:spPr>
          <a:xfrm>
            <a:off x="835742" y="4671802"/>
            <a:ext cx="52602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Two-dimensional, size-mutable, potentially heterogeneous tabular data</a:t>
            </a:r>
            <a:r>
              <a:rPr lang="pl-PL" sz="2000" dirty="0"/>
              <a:t> with </a:t>
            </a:r>
            <a:r>
              <a:rPr lang="pl-PL" sz="2000" dirty="0" err="1"/>
              <a:t>name</a:t>
            </a:r>
            <a:r>
              <a:rPr lang="pl-PL" sz="2000" dirty="0"/>
              <a:t> and index.</a:t>
            </a:r>
          </a:p>
          <a:p>
            <a:endParaRPr lang="pl-PL" dirty="0"/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data=None, index=None, columns=None,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9" name="Grafika 8">
            <a:extLst>
              <a:ext uri="{FF2B5EF4-FFF2-40B4-BE49-F238E27FC236}">
                <a16:creationId xmlns:a16="http://schemas.microsoft.com/office/drawing/2014/main" id="{D4C8CAB7-5207-4DE8-1781-EF4340D3D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995" y="79147"/>
            <a:ext cx="3846332" cy="15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32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EDC338-60C9-F1E8-3314-B5D3BE94B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53965D-F5A1-D15B-0837-1DDC687B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EE32C7-18E9-18FB-BFBB-50BD39684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77D475-B0D3-D847-2FAD-42ABB9363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21BDC-2AB3-354E-A736-A25532B5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7C8D78AC-D791-2F02-FF47-20918BDBE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098" y="2441742"/>
            <a:ext cx="4028031" cy="1155209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1B61FBAD-43BF-E3DC-FE0B-74F92A851896}"/>
              </a:ext>
            </a:extLst>
          </p:cNvPr>
          <p:cNvSpPr txBox="1"/>
          <p:nvPr/>
        </p:nvSpPr>
        <p:spPr>
          <a:xfrm>
            <a:off x="1073988" y="343459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Visualisation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Grafika 11">
            <a:extLst>
              <a:ext uri="{FF2B5EF4-FFF2-40B4-BE49-F238E27FC236}">
                <a16:creationId xmlns:a16="http://schemas.microsoft.com/office/drawing/2014/main" id="{A1DC6868-89C2-601D-9F37-6E62A16C7B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1596" y="2461360"/>
            <a:ext cx="4649879" cy="1115971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3AEF569C-02CA-0A29-780D-5EE334076000}"/>
              </a:ext>
            </a:extLst>
          </p:cNvPr>
          <p:cNvSpPr txBox="1"/>
          <p:nvPr/>
        </p:nvSpPr>
        <p:spPr>
          <a:xfrm>
            <a:off x="924128" y="3776913"/>
            <a:ext cx="4296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Based</a:t>
            </a:r>
            <a:r>
              <a:rPr lang="pl-PL" sz="2400" dirty="0"/>
              <a:t>  on </a:t>
            </a:r>
            <a:r>
              <a:rPr lang="pl-PL" sz="2400" dirty="0" err="1"/>
              <a:t>matplotlib</a:t>
            </a: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High </a:t>
            </a:r>
            <a:r>
              <a:rPr lang="pl-PL" sz="2400" dirty="0" err="1"/>
              <a:t>level</a:t>
            </a:r>
            <a:r>
              <a:rPr lang="pl-PL" sz="2400" dirty="0"/>
              <a:t> </a:t>
            </a:r>
            <a:r>
              <a:rPr lang="pl-PL" sz="2400" dirty="0" err="1"/>
              <a:t>intefrace</a:t>
            </a: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Integrated</a:t>
            </a:r>
            <a:r>
              <a:rPr lang="pl-PL" sz="2400" dirty="0"/>
              <a:t> with </a:t>
            </a:r>
            <a:r>
              <a:rPr lang="pl-PL" sz="2400" dirty="0" err="1"/>
              <a:t>Pandas</a:t>
            </a:r>
            <a:r>
              <a:rPr lang="pl-PL" sz="2400" dirty="0"/>
              <a:t>, </a:t>
            </a:r>
            <a:r>
              <a:rPr lang="pl-PL" sz="2400" dirty="0" err="1"/>
              <a:t>NumPy</a:t>
            </a:r>
            <a:r>
              <a:rPr lang="pl-PL" sz="2400" dirty="0"/>
              <a:t>, </a:t>
            </a:r>
            <a:r>
              <a:rPr lang="pl-PL" sz="2400" dirty="0" err="1"/>
              <a:t>ect</a:t>
            </a:r>
            <a:r>
              <a:rPr lang="pl-PL" sz="2400" dirty="0"/>
              <a:t>.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9AA4F87-5B49-BBD7-650E-9DEA2C015BBE}"/>
              </a:ext>
            </a:extLst>
          </p:cNvPr>
          <p:cNvSpPr txBox="1"/>
          <p:nvPr/>
        </p:nvSpPr>
        <p:spPr>
          <a:xfrm>
            <a:off x="6971490" y="3830685"/>
            <a:ext cx="3949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Low</a:t>
            </a:r>
            <a:r>
              <a:rPr lang="pl-PL" sz="2400" dirty="0"/>
              <a:t> </a:t>
            </a:r>
            <a:r>
              <a:rPr lang="pl-PL" sz="2400" dirty="0" err="1"/>
              <a:t>level</a:t>
            </a:r>
            <a:r>
              <a:rPr lang="pl-PL" sz="2400" dirty="0"/>
              <a:t> </a:t>
            </a:r>
            <a:r>
              <a:rPr lang="pl-PL" sz="2400" dirty="0" err="1"/>
              <a:t>plotting</a:t>
            </a:r>
            <a:r>
              <a:rPr lang="pl-PL" sz="2400" dirty="0"/>
              <a:t> </a:t>
            </a:r>
            <a:r>
              <a:rPr lang="pl-PL" sz="2400" dirty="0" err="1"/>
              <a:t>library</a:t>
            </a: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Integrated</a:t>
            </a:r>
            <a:r>
              <a:rPr lang="pl-PL" sz="2400" dirty="0"/>
              <a:t> with </a:t>
            </a:r>
            <a:r>
              <a:rPr lang="pl-PL" sz="2400" dirty="0" err="1"/>
              <a:t>Pandas</a:t>
            </a:r>
            <a:r>
              <a:rPr lang="pl-PL" sz="2400" dirty="0"/>
              <a:t>, </a:t>
            </a:r>
            <a:r>
              <a:rPr lang="pl-PL" sz="2400" dirty="0" err="1"/>
              <a:t>NumPy</a:t>
            </a:r>
            <a:r>
              <a:rPr lang="pl-PL" sz="2400" dirty="0"/>
              <a:t>, </a:t>
            </a:r>
            <a:r>
              <a:rPr lang="pl-PL" sz="2400" dirty="0" err="1"/>
              <a:t>ect</a:t>
            </a:r>
            <a:r>
              <a:rPr lang="pl-P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543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C4763-3906-A30D-743B-653AC72A93DD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Roadmap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8F205-8590-6398-6A51-19D4DA3AAE72}"/>
              </a:ext>
            </a:extLst>
          </p:cNvPr>
          <p:cNvSpPr txBox="1"/>
          <p:nvPr/>
        </p:nvSpPr>
        <p:spPr>
          <a:xfrm>
            <a:off x="2217657" y="3623894"/>
            <a:ext cx="2201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4000" b="1" dirty="0" err="1">
                <a:solidFill>
                  <a:schemeClr val="accent1"/>
                </a:solidFill>
              </a:rPr>
              <a:t>Meetings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16B2C-035D-38D2-57E7-490DE0233A25}"/>
              </a:ext>
            </a:extLst>
          </p:cNvPr>
          <p:cNvSpPr txBox="1"/>
          <p:nvPr/>
        </p:nvSpPr>
        <p:spPr>
          <a:xfrm>
            <a:off x="7036464" y="4862554"/>
            <a:ext cx="187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200" b="1" dirty="0" err="1">
                <a:solidFill>
                  <a:schemeClr val="accent1"/>
                </a:solidFill>
              </a:rPr>
              <a:t>Projects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A1C807A1-0DEA-AD30-FF71-D7349D0BB060}"/>
              </a:ext>
            </a:extLst>
          </p:cNvPr>
          <p:cNvSpPr txBox="1"/>
          <p:nvPr/>
        </p:nvSpPr>
        <p:spPr>
          <a:xfrm>
            <a:off x="6968357" y="2487488"/>
            <a:ext cx="2320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200" b="1" dirty="0" err="1">
                <a:solidFill>
                  <a:schemeClr val="accent1"/>
                </a:solidFill>
              </a:rPr>
              <a:t>Introduction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876D9971-5FB4-5EA8-29C6-5991EA58E1F6}"/>
              </a:ext>
            </a:extLst>
          </p:cNvPr>
          <p:cNvSpPr txBox="1"/>
          <p:nvPr/>
        </p:nvSpPr>
        <p:spPr>
          <a:xfrm>
            <a:off x="7036464" y="3685449"/>
            <a:ext cx="1751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3200" b="1" dirty="0" err="1">
                <a:solidFill>
                  <a:schemeClr val="accent1"/>
                </a:solidFill>
              </a:rPr>
              <a:t>Exercises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838D1ADF-A9CA-92C7-A70F-E8B03CAB9C2D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 flipV="1">
            <a:off x="4418803" y="2779876"/>
            <a:ext cx="2549554" cy="1197961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Łącznik prosty ze strzałką 14">
            <a:extLst>
              <a:ext uri="{FF2B5EF4-FFF2-40B4-BE49-F238E27FC236}">
                <a16:creationId xmlns:a16="http://schemas.microsoft.com/office/drawing/2014/main" id="{1394F5B7-1892-F5BA-5243-FCA48C41CA4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418802" y="3977836"/>
            <a:ext cx="2617662" cy="1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Łącznik prosty ze strzałką 14">
            <a:extLst>
              <a:ext uri="{FF2B5EF4-FFF2-40B4-BE49-F238E27FC236}">
                <a16:creationId xmlns:a16="http://schemas.microsoft.com/office/drawing/2014/main" id="{9F7599F3-7EA9-6E22-FB2B-3E7C99B6439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519364" y="3977837"/>
            <a:ext cx="2517100" cy="1177105"/>
          </a:xfrm>
          <a:prstGeom prst="bentConnector3">
            <a:avLst>
              <a:gd name="adj1" fmla="val 46724"/>
            </a:avLst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0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9819B-7559-DDAC-C40A-2EE48B8AB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3AD472-B3DD-E047-C133-115A430A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701" y="2560522"/>
            <a:ext cx="6068598" cy="1736956"/>
          </a:xfrm>
        </p:spPr>
        <p:txBody>
          <a:bodyPr>
            <a:normAutofit/>
          </a:bodyPr>
          <a:lstStyle/>
          <a:p>
            <a:pPr algn="ctr"/>
            <a:r>
              <a:rPr lang="pl-PL" sz="5400" dirty="0"/>
              <a:t>Notebook s1_EDA</a:t>
            </a:r>
          </a:p>
        </p:txBody>
      </p:sp>
    </p:spTree>
    <p:extLst>
      <p:ext uri="{BB962C8B-B14F-4D97-AF65-F5344CB8AC3E}">
        <p14:creationId xmlns:p14="http://schemas.microsoft.com/office/powerpoint/2010/main" val="1247069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E8E66-B894-F0E4-0220-2A473F538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E2C89-BB73-7F78-F49D-4FF5D6C6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701" y="2560522"/>
            <a:ext cx="6068598" cy="1736956"/>
          </a:xfrm>
        </p:spPr>
        <p:txBody>
          <a:bodyPr>
            <a:normAutofit/>
          </a:bodyPr>
          <a:lstStyle/>
          <a:p>
            <a:pPr algn="ctr"/>
            <a:r>
              <a:rPr lang="pl-PL" sz="5400" dirty="0"/>
              <a:t>Notebook s1_EDA_exercise</a:t>
            </a:r>
          </a:p>
        </p:txBody>
      </p:sp>
    </p:spTree>
    <p:extLst>
      <p:ext uri="{BB962C8B-B14F-4D97-AF65-F5344CB8AC3E}">
        <p14:creationId xmlns:p14="http://schemas.microsoft.com/office/powerpoint/2010/main" val="2506992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BD80D-E070-CB3C-8F22-D7364273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FEC733-EBBA-1A56-46BD-FB9F25A5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075" y="2560522"/>
            <a:ext cx="3371850" cy="1736956"/>
          </a:xfrm>
        </p:spPr>
        <p:txBody>
          <a:bodyPr>
            <a:normAutofit/>
          </a:bodyPr>
          <a:lstStyle/>
          <a:p>
            <a:pPr algn="ctr"/>
            <a:r>
              <a:rPr lang="pl-PL" sz="5400" dirty="0" err="1"/>
              <a:t>Questions</a:t>
            </a:r>
            <a:r>
              <a:rPr lang="pl-PL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6228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B60CF7-F20B-D6DD-72E2-72144620B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F2DB2F3-4C31-FE58-5226-11A15546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090957-5FEB-0318-6C4E-2EA6E8FD2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D80FCD-2A35-F639-0A11-4C9F071BC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F3B83F-8975-B6E3-99C1-09FDCC366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190F2-2C28-F371-C072-7E488F07C78B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</a:t>
            </a:r>
            <a:r>
              <a:rPr lang="pl-PL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44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pl-PL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44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community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C7E51-0DE1-BD1A-8398-5EF120888389}"/>
              </a:ext>
            </a:extLst>
          </p:cNvPr>
          <p:cNvSpPr txBox="1"/>
          <p:nvPr/>
        </p:nvSpPr>
        <p:spPr>
          <a:xfrm>
            <a:off x="3273424" y="5744135"/>
            <a:ext cx="56445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ea typeface="+mn-lt"/>
                <a:cs typeface="+mn-lt"/>
              </a:rPr>
              <a:t>http://tinyurl.com/zapisy-skn</a:t>
            </a:r>
            <a:endParaRPr lang="en-US"/>
          </a:p>
        </p:txBody>
      </p:sp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4DB2DF2-B42F-F2B1-DEBB-ED10956D4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020" y="2039327"/>
            <a:ext cx="3345961" cy="334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86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078294-EF76-5B16-5F8D-CC123BFC0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BA670DEC-04D4-3337-15C6-DC31B0278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81" y="2715775"/>
            <a:ext cx="5208637" cy="14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7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A97E8B-EC69-2B61-F37E-3F4AE06D7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D4A071-9461-E5BD-9FC3-FEE5278A1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7B5CA3-EFDE-02C1-1509-2FAC69B03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D3A5B9-8CD9-A3E9-69B8-207C0652A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886712-5E93-9DB8-F18E-5468CAEC6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0631D-49DF-8F84-0708-C3AF4671AE59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369EA94-CCB7-B1CD-A986-C3B195388554}"/>
              </a:ext>
            </a:extLst>
          </p:cNvPr>
          <p:cNvSpPr txBox="1"/>
          <p:nvPr/>
        </p:nvSpPr>
        <p:spPr>
          <a:xfrm>
            <a:off x="1371597" y="2489303"/>
            <a:ext cx="384933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l-PL" sz="3200"/>
              <a:t>AI subdomains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l-PL" sz="3200"/>
              <a:t>Technologies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l-PL" sz="3200"/>
              <a:t>Data Exploration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l-PL" sz="3200"/>
              <a:t>Data </a:t>
            </a:r>
            <a:r>
              <a:rPr lang="en-GB" sz="3200"/>
              <a:t>Preprocessing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504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FFD859-450A-C930-EF7E-CA74C340C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D2CF60-5226-615D-3942-36DF3DEAD07D}"/>
              </a:ext>
            </a:extLst>
          </p:cNvPr>
          <p:cNvSpPr txBox="1"/>
          <p:nvPr/>
        </p:nvSpPr>
        <p:spPr>
          <a:xfrm>
            <a:off x="737420" y="2620765"/>
            <a:ext cx="3569110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Obraz 3" descr="Obraz zawierający krąg, zrzut ekranu, Jaskrawoniebieski, Wielobarwność&#10;&#10;Opis wygenerowany automatycznie">
            <a:extLst>
              <a:ext uri="{FF2B5EF4-FFF2-40B4-BE49-F238E27FC236}">
                <a16:creationId xmlns:a16="http://schemas.microsoft.com/office/drawing/2014/main" id="{8C373A90-3A16-6B57-2A98-4401EAE45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5" y="156087"/>
            <a:ext cx="6545826" cy="6545826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DDBEBED-A0AF-FD42-B792-A7ED5816E400}"/>
              </a:ext>
            </a:extLst>
          </p:cNvPr>
          <p:cNvSpPr txBox="1"/>
          <p:nvPr/>
        </p:nvSpPr>
        <p:spPr>
          <a:xfrm>
            <a:off x="737420" y="3466539"/>
            <a:ext cx="390340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chemeClr val="accent1"/>
                </a:solidFill>
              </a:rPr>
              <a:t>AI </a:t>
            </a:r>
            <a:r>
              <a:rPr lang="pl-PL" sz="3200" dirty="0" err="1">
                <a:solidFill>
                  <a:schemeClr val="accent1"/>
                </a:solidFill>
              </a:rPr>
              <a:t>subdomains</a:t>
            </a:r>
            <a:endParaRPr lang="pl-PL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3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3E5AEE-3A5C-A207-26E9-A14077053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Czcionka, Grafika&#10;&#10;Opis wygenerowany automatycznie">
            <a:extLst>
              <a:ext uri="{FF2B5EF4-FFF2-40B4-BE49-F238E27FC236}">
                <a16:creationId xmlns:a16="http://schemas.microsoft.com/office/drawing/2014/main" id="{88BA5CC6-9175-471B-BE93-601E7EF4D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67" y="102009"/>
            <a:ext cx="9302266" cy="665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BD161D-0587-1535-0E93-E5595B89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705" y="976056"/>
            <a:ext cx="2202425" cy="1325563"/>
          </a:xfrm>
        </p:spPr>
        <p:txBody>
          <a:bodyPr/>
          <a:lstStyle/>
          <a:p>
            <a:r>
              <a:rPr lang="pl-PL" dirty="0"/>
              <a:t>Machine </a:t>
            </a:r>
            <a:br>
              <a:rPr lang="pl-PL" dirty="0"/>
            </a:br>
            <a:r>
              <a:rPr lang="pl-PL" dirty="0"/>
              <a:t>Learning</a:t>
            </a:r>
          </a:p>
        </p:txBody>
      </p:sp>
      <p:sp>
        <p:nvSpPr>
          <p:cNvPr id="3" name="Tytuł 1">
            <a:extLst>
              <a:ext uri="{FF2B5EF4-FFF2-40B4-BE49-F238E27FC236}">
                <a16:creationId xmlns:a16="http://schemas.microsoft.com/office/drawing/2014/main" id="{1A0657D4-4E96-61BB-1EBB-E621D45A73A7}"/>
              </a:ext>
            </a:extLst>
          </p:cNvPr>
          <p:cNvSpPr txBox="1">
            <a:spLocks/>
          </p:cNvSpPr>
          <p:nvPr/>
        </p:nvSpPr>
        <p:spPr>
          <a:xfrm>
            <a:off x="1595283" y="945228"/>
            <a:ext cx="33110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/>
              <a:t>Traditional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programming</a:t>
            </a:r>
            <a:endParaRPr lang="pl-PL" dirty="0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3BDE1CB9-3DCD-45BA-A21A-1FFAC52B6783}"/>
              </a:ext>
            </a:extLst>
          </p:cNvPr>
          <p:cNvSpPr/>
          <p:nvPr/>
        </p:nvSpPr>
        <p:spPr>
          <a:xfrm>
            <a:off x="6671307" y="3166458"/>
            <a:ext cx="1382662" cy="842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</a:t>
            </a: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358BAEF4-AD97-C750-DE10-12F566214E39}"/>
              </a:ext>
            </a:extLst>
          </p:cNvPr>
          <p:cNvSpPr/>
          <p:nvPr/>
        </p:nvSpPr>
        <p:spPr>
          <a:xfrm>
            <a:off x="6725590" y="4278152"/>
            <a:ext cx="1382662" cy="8420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Output</a:t>
            </a:r>
            <a:endParaRPr lang="pl-PL" dirty="0"/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FFBA8940-E3EF-DE0D-BA6E-E5F0AA4EA96C}"/>
              </a:ext>
            </a:extLst>
          </p:cNvPr>
          <p:cNvSpPr/>
          <p:nvPr/>
        </p:nvSpPr>
        <p:spPr>
          <a:xfrm>
            <a:off x="8567809" y="3714292"/>
            <a:ext cx="1487129" cy="8420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Computer</a:t>
            </a:r>
            <a:endParaRPr lang="pl-PL" dirty="0"/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71CD6A99-9E3D-5BCB-D800-D78FFCAE4E91}"/>
              </a:ext>
            </a:extLst>
          </p:cNvPr>
          <p:cNvSpPr/>
          <p:nvPr/>
        </p:nvSpPr>
        <p:spPr>
          <a:xfrm>
            <a:off x="10449573" y="3865732"/>
            <a:ext cx="1138973" cy="53921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Program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0C6CA7C2-D54C-75F7-87EB-60D44E8095E4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10054938" y="4135337"/>
            <a:ext cx="394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trzałka: w prawo 26">
            <a:extLst>
              <a:ext uri="{FF2B5EF4-FFF2-40B4-BE49-F238E27FC236}">
                <a16:creationId xmlns:a16="http://schemas.microsoft.com/office/drawing/2014/main" id="{82495669-B1BC-C62B-A8BC-6AECE1E411A3}"/>
              </a:ext>
            </a:extLst>
          </p:cNvPr>
          <p:cNvSpPr/>
          <p:nvPr/>
        </p:nvSpPr>
        <p:spPr>
          <a:xfrm>
            <a:off x="10054938" y="4008548"/>
            <a:ext cx="459557" cy="2696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: zaokrąglone rogi 36">
            <a:extLst>
              <a:ext uri="{FF2B5EF4-FFF2-40B4-BE49-F238E27FC236}">
                <a16:creationId xmlns:a16="http://schemas.microsoft.com/office/drawing/2014/main" id="{D8CBCAC4-FC04-47F0-119C-083464BC25E1}"/>
              </a:ext>
            </a:extLst>
          </p:cNvPr>
          <p:cNvSpPr/>
          <p:nvPr/>
        </p:nvSpPr>
        <p:spPr>
          <a:xfrm>
            <a:off x="603454" y="3293247"/>
            <a:ext cx="1382662" cy="842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</a:t>
            </a:r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7A4F44D3-27B0-6109-7B28-7C820E9F03F5}"/>
              </a:ext>
            </a:extLst>
          </p:cNvPr>
          <p:cNvSpPr/>
          <p:nvPr/>
        </p:nvSpPr>
        <p:spPr>
          <a:xfrm>
            <a:off x="657737" y="4404941"/>
            <a:ext cx="1382662" cy="84209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Program</a:t>
            </a:r>
          </a:p>
        </p:txBody>
      </p:sp>
      <p:sp>
        <p:nvSpPr>
          <p:cNvPr id="39" name="Prostokąt: zaokrąglone rogi 38">
            <a:extLst>
              <a:ext uri="{FF2B5EF4-FFF2-40B4-BE49-F238E27FC236}">
                <a16:creationId xmlns:a16="http://schemas.microsoft.com/office/drawing/2014/main" id="{DF6DCA85-A610-E2C7-50FE-1E042FFA57D8}"/>
              </a:ext>
            </a:extLst>
          </p:cNvPr>
          <p:cNvSpPr/>
          <p:nvPr/>
        </p:nvSpPr>
        <p:spPr>
          <a:xfrm>
            <a:off x="2499956" y="3841081"/>
            <a:ext cx="1487129" cy="8420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Computer</a:t>
            </a:r>
            <a:endParaRPr lang="pl-PL" dirty="0"/>
          </a:p>
        </p:txBody>
      </p: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B9CF26D8-BF77-B300-0E17-93CE4FDF8605}"/>
              </a:ext>
            </a:extLst>
          </p:cNvPr>
          <p:cNvSpPr/>
          <p:nvPr/>
        </p:nvSpPr>
        <p:spPr>
          <a:xfrm>
            <a:off x="4381720" y="3992521"/>
            <a:ext cx="1138973" cy="539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Output</a:t>
            </a:r>
            <a:endParaRPr lang="pl-PL" dirty="0"/>
          </a:p>
        </p:txBody>
      </p: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4C4B0347-DFAA-DC27-922F-0EB42977FD8C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3987085" y="4262126"/>
            <a:ext cx="394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trzałka: w prawo 41">
            <a:extLst>
              <a:ext uri="{FF2B5EF4-FFF2-40B4-BE49-F238E27FC236}">
                <a16:creationId xmlns:a16="http://schemas.microsoft.com/office/drawing/2014/main" id="{0D6F299B-EA19-5193-4D82-A40D21AAF8D5}"/>
              </a:ext>
            </a:extLst>
          </p:cNvPr>
          <p:cNvSpPr/>
          <p:nvPr/>
        </p:nvSpPr>
        <p:spPr>
          <a:xfrm>
            <a:off x="3987085" y="4135337"/>
            <a:ext cx="459557" cy="2696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6" name="Łącznik: łamany 45">
            <a:extLst>
              <a:ext uri="{FF2B5EF4-FFF2-40B4-BE49-F238E27FC236}">
                <a16:creationId xmlns:a16="http://schemas.microsoft.com/office/drawing/2014/main" id="{BD12DBEF-C24F-82B0-884B-2049FFE20025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903482" y="3730318"/>
            <a:ext cx="596474" cy="531808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: łamany 52">
            <a:extLst>
              <a:ext uri="{FF2B5EF4-FFF2-40B4-BE49-F238E27FC236}">
                <a16:creationId xmlns:a16="http://schemas.microsoft.com/office/drawing/2014/main" id="{302B9B17-C4CE-A157-C06D-869D275B8F6A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2040399" y="4262126"/>
            <a:ext cx="459557" cy="563861"/>
          </a:xfrm>
          <a:prstGeom prst="bentConnector3">
            <a:avLst>
              <a:gd name="adj1" fmla="val 35024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: łamany 56">
            <a:extLst>
              <a:ext uri="{FF2B5EF4-FFF2-40B4-BE49-F238E27FC236}">
                <a16:creationId xmlns:a16="http://schemas.microsoft.com/office/drawing/2014/main" id="{0B1AADE3-4A79-C9D8-12A0-C5B67F5341E4}"/>
              </a:ext>
            </a:extLst>
          </p:cNvPr>
          <p:cNvCxnSpPr>
            <a:cxnSpLocks/>
          </p:cNvCxnSpPr>
          <p:nvPr/>
        </p:nvCxnSpPr>
        <p:spPr>
          <a:xfrm>
            <a:off x="7985511" y="3603529"/>
            <a:ext cx="596474" cy="531808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: łamany 57">
            <a:extLst>
              <a:ext uri="{FF2B5EF4-FFF2-40B4-BE49-F238E27FC236}">
                <a16:creationId xmlns:a16="http://schemas.microsoft.com/office/drawing/2014/main" id="{EAC8DBE6-E466-CBD5-B853-F7B5093F9E28}"/>
              </a:ext>
            </a:extLst>
          </p:cNvPr>
          <p:cNvCxnSpPr>
            <a:cxnSpLocks/>
          </p:cNvCxnSpPr>
          <p:nvPr/>
        </p:nvCxnSpPr>
        <p:spPr>
          <a:xfrm flipV="1">
            <a:off x="8122428" y="4135337"/>
            <a:ext cx="459557" cy="563861"/>
          </a:xfrm>
          <a:prstGeom prst="bentConnector3">
            <a:avLst>
              <a:gd name="adj1" fmla="val 35024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29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EE391-1A53-4405-4AA9-50D1CDC74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11E113B-FF76-8311-1E2E-06139158B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DDCC0C-09D0-030E-08C5-FAC50D212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A6ACA-9BC6-7669-3708-4D1A462C2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AFE4EA-6DBE-093A-D521-84FA4E7E3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8F428-2265-BB85-4F25-DE969CF41B04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as </a:t>
            </a:r>
            <a:r>
              <a:rPr lang="pl-PL" sz="44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2ACAD559-FA73-8E6A-8E83-EA00429D4A07}"/>
              </a:ext>
            </a:extLst>
          </p:cNvPr>
          <p:cNvSpPr txBox="1"/>
          <p:nvPr/>
        </p:nvSpPr>
        <p:spPr>
          <a:xfrm>
            <a:off x="5230832" y="3429000"/>
            <a:ext cx="173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4000" b="1" dirty="0">
                <a:solidFill>
                  <a:schemeClr val="accent1"/>
                </a:solidFill>
              </a:rPr>
              <a:t>Y = f(X)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C86AC33-4838-8DB2-56F9-3EE5911C50A4}"/>
              </a:ext>
            </a:extLst>
          </p:cNvPr>
          <p:cNvSpPr txBox="1"/>
          <p:nvPr/>
        </p:nvSpPr>
        <p:spPr>
          <a:xfrm>
            <a:off x="1371596" y="2010786"/>
            <a:ext cx="906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Machine learning algorithms are described as learning a target function that best maps input variables to an output variable.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CE27BE3A-3923-01A6-B346-9B6B83EBDD34}"/>
              </a:ext>
            </a:extLst>
          </p:cNvPr>
          <p:cNvSpPr txBox="1"/>
          <p:nvPr/>
        </p:nvSpPr>
        <p:spPr>
          <a:xfrm>
            <a:off x="4975122" y="4566168"/>
            <a:ext cx="2241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4000" b="1" dirty="0">
                <a:solidFill>
                  <a:schemeClr val="accent1"/>
                </a:solidFill>
              </a:rPr>
              <a:t>Y = f(X)+e</a:t>
            </a:r>
            <a:endParaRPr lang="pl-PL" sz="3600" b="1" dirty="0">
              <a:solidFill>
                <a:schemeClr val="accent1"/>
              </a:solidFill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61199B2-D6CA-941F-B5A5-D1A1E22791E7}"/>
              </a:ext>
            </a:extLst>
          </p:cNvPr>
          <p:cNvSpPr txBox="1"/>
          <p:nvPr/>
        </p:nvSpPr>
        <p:spPr>
          <a:xfrm>
            <a:off x="1371596" y="4566168"/>
            <a:ext cx="302342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8112">
              <a:spcAft>
                <a:spcPts val="564"/>
              </a:spcAft>
            </a:pPr>
            <a:r>
              <a:rPr lang="pl-PL" sz="2000" dirty="0">
                <a:solidFill>
                  <a:schemeClr val="accent1"/>
                </a:solidFill>
              </a:rPr>
              <a:t>Y </a:t>
            </a:r>
            <a:r>
              <a:rPr lang="pl-PL" sz="2000" dirty="0">
                <a:solidFill>
                  <a:schemeClr val="tx2"/>
                </a:solidFill>
              </a:rPr>
              <a:t>– </a:t>
            </a:r>
            <a:r>
              <a:rPr lang="pl-PL" sz="2000" dirty="0" err="1">
                <a:solidFill>
                  <a:schemeClr val="tx2"/>
                </a:solidFill>
              </a:rPr>
              <a:t>output</a:t>
            </a:r>
            <a:r>
              <a:rPr lang="pl-PL" sz="2000" dirty="0">
                <a:solidFill>
                  <a:schemeClr val="tx2"/>
                </a:solidFill>
              </a:rPr>
              <a:t> </a:t>
            </a:r>
            <a:r>
              <a:rPr lang="pl-PL" sz="2000" dirty="0" err="1">
                <a:solidFill>
                  <a:schemeClr val="tx2"/>
                </a:solidFill>
              </a:rPr>
              <a:t>variable</a:t>
            </a:r>
            <a:endParaRPr lang="pl-PL" sz="2000" dirty="0"/>
          </a:p>
          <a:p>
            <a:pPr defTabSz="348112">
              <a:spcAft>
                <a:spcPts val="564"/>
              </a:spcAft>
            </a:pPr>
            <a:r>
              <a:rPr lang="pl-PL" sz="2000" dirty="0">
                <a:solidFill>
                  <a:schemeClr val="accent1"/>
                </a:solidFill>
              </a:rPr>
              <a:t>f</a:t>
            </a:r>
            <a:r>
              <a:rPr lang="pl-PL" sz="2000" dirty="0"/>
              <a:t> – target </a:t>
            </a:r>
            <a:r>
              <a:rPr lang="pl-PL" sz="2000" dirty="0" err="1"/>
              <a:t>function</a:t>
            </a:r>
            <a:endParaRPr lang="pl-PL" sz="2000" dirty="0"/>
          </a:p>
          <a:p>
            <a:pPr defTabSz="348112">
              <a:spcAft>
                <a:spcPts val="564"/>
              </a:spcAft>
            </a:pPr>
            <a:r>
              <a:rPr lang="pl-PL" sz="2000" dirty="0">
                <a:solidFill>
                  <a:schemeClr val="accent1"/>
                </a:solidFill>
              </a:rPr>
              <a:t>X</a:t>
            </a:r>
            <a:r>
              <a:rPr lang="pl-PL" sz="2000" dirty="0"/>
              <a:t> – </a:t>
            </a:r>
            <a:r>
              <a:rPr lang="pl-PL" sz="2000" dirty="0" err="1"/>
              <a:t>input</a:t>
            </a:r>
            <a:r>
              <a:rPr lang="pl-PL" sz="2000" dirty="0"/>
              <a:t> </a:t>
            </a:r>
            <a:r>
              <a:rPr lang="pl-PL" sz="2000" dirty="0" err="1"/>
              <a:t>variable</a:t>
            </a:r>
            <a:endParaRPr lang="pl-PL" sz="2000" dirty="0"/>
          </a:p>
          <a:p>
            <a:pPr defTabSz="348112">
              <a:spcAft>
                <a:spcPts val="564"/>
              </a:spcAft>
            </a:pPr>
            <a:r>
              <a:rPr lang="pl-PL" sz="2000" dirty="0">
                <a:solidFill>
                  <a:schemeClr val="accent1"/>
                </a:solidFill>
              </a:rPr>
              <a:t>e</a:t>
            </a:r>
            <a:r>
              <a:rPr lang="pl-PL" sz="2000" dirty="0"/>
              <a:t> – error of the </a:t>
            </a:r>
            <a:r>
              <a:rPr lang="pl-PL" sz="2000" dirty="0" err="1"/>
              <a:t>input</a:t>
            </a:r>
            <a:r>
              <a:rPr lang="pl-PL" sz="2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19484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A9D6AC-BEBF-1999-6D14-B3971644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pl-PL" dirty="0"/>
              <a:t>Programming </a:t>
            </a:r>
            <a:r>
              <a:rPr lang="pl-PL" dirty="0" err="1"/>
              <a:t>languages</a:t>
            </a:r>
            <a:r>
              <a:rPr lang="pl-PL" dirty="0"/>
              <a:t>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8656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2E3723-CEF8-3C6B-20B8-93903BE4D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EC3B7F-127C-2235-6493-A38BAEAFD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0F0B2B-3842-9308-0DFC-75DD0FA96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A4FB11-A39B-F0F0-A5B5-6733E0D9F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5B7CE9-F29A-BE43-4920-038FE9C39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62593-4978-740E-C373-E73ADE93588F}"/>
              </a:ext>
            </a:extLst>
          </p:cNvPr>
          <p:cNvSpPr txBox="1"/>
          <p:nvPr/>
        </p:nvSpPr>
        <p:spPr>
          <a:xfrm>
            <a:off x="1147661" y="357907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4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pl-PL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vs R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FD98586-2B80-0CB9-7612-78340CE09CB8}"/>
              </a:ext>
            </a:extLst>
          </p:cNvPr>
          <p:cNvSpPr txBox="1"/>
          <p:nvPr/>
        </p:nvSpPr>
        <p:spPr>
          <a:xfrm>
            <a:off x="1147662" y="3304663"/>
            <a:ext cx="4264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General-</a:t>
            </a:r>
            <a:r>
              <a:rPr lang="pl-PL" sz="2400" dirty="0" err="1"/>
              <a:t>purpose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Open-</a:t>
            </a:r>
            <a:r>
              <a:rPr lang="pl-PL" sz="2400" dirty="0" err="1"/>
              <a:t>source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Easy</a:t>
            </a:r>
            <a:r>
              <a:rPr lang="pl-PL" sz="2400" dirty="0"/>
              <a:t> to </a:t>
            </a:r>
            <a:r>
              <a:rPr lang="pl-PL" sz="2400" dirty="0" err="1"/>
              <a:t>learn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Many </a:t>
            </a:r>
            <a:r>
              <a:rPr lang="pl-PL" sz="2400" dirty="0" err="1"/>
              <a:t>packages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Active </a:t>
            </a:r>
            <a:r>
              <a:rPr lang="pl-PL" sz="2400" dirty="0" err="1"/>
              <a:t>community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Worse</a:t>
            </a:r>
            <a:r>
              <a:rPr lang="pl-PL" sz="2400" dirty="0"/>
              <a:t> for </a:t>
            </a:r>
            <a:r>
              <a:rPr lang="pl-PL" sz="2400" dirty="0" err="1"/>
              <a:t>visualisation</a:t>
            </a:r>
            <a:endParaRPr lang="pl-PL" sz="24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BD7407A-81C2-4CDF-1EE6-E94F91049BB1}"/>
              </a:ext>
            </a:extLst>
          </p:cNvPr>
          <p:cNvSpPr txBox="1"/>
          <p:nvPr/>
        </p:nvSpPr>
        <p:spPr>
          <a:xfrm>
            <a:off x="6438119" y="3304663"/>
            <a:ext cx="5019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D</a:t>
            </a:r>
            <a:r>
              <a:rPr lang="en-US" sz="2400" dirty="0" err="1"/>
              <a:t>esigned</a:t>
            </a:r>
            <a:r>
              <a:rPr lang="en-US" sz="2400" dirty="0"/>
              <a:t> for statistical computing and graphics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Open-</a:t>
            </a:r>
            <a:r>
              <a:rPr lang="pl-PL" sz="2400" dirty="0" err="1"/>
              <a:t>source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difficult</a:t>
            </a:r>
            <a:r>
              <a:rPr lang="pl-PL" sz="2400" dirty="0"/>
              <a:t> to </a:t>
            </a:r>
            <a:r>
              <a:rPr lang="pl-PL" sz="2400" dirty="0" err="1"/>
              <a:t>learn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Many </a:t>
            </a:r>
            <a:r>
              <a:rPr lang="pl-PL" sz="2400" dirty="0" err="1"/>
              <a:t>modules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Academic</a:t>
            </a:r>
            <a:r>
              <a:rPr lang="pl-PL" sz="2400" dirty="0"/>
              <a:t> </a:t>
            </a:r>
            <a:r>
              <a:rPr lang="pl-PL" sz="2400" dirty="0" err="1"/>
              <a:t>user</a:t>
            </a:r>
            <a:r>
              <a:rPr lang="pl-PL" sz="2400" dirty="0"/>
              <a:t> </a:t>
            </a:r>
            <a:r>
              <a:rPr lang="pl-PL" sz="2400" dirty="0" err="1"/>
              <a:t>community</a:t>
            </a:r>
            <a:endParaRPr lang="pl-PL" sz="2400" dirty="0"/>
          </a:p>
        </p:txBody>
      </p:sp>
      <p:pic>
        <p:nvPicPr>
          <p:cNvPr id="3" name="Obraz 2" descr="Obraz zawierający Czcionka, logo, Grafika, clipart&#10;&#10;Opis wygenerowany automatycznie">
            <a:extLst>
              <a:ext uri="{FF2B5EF4-FFF2-40B4-BE49-F238E27FC236}">
                <a16:creationId xmlns:a16="http://schemas.microsoft.com/office/drawing/2014/main" id="{9CA8D482-98AF-22D3-BD54-8A704A1C5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61" y="2525465"/>
            <a:ext cx="2755699" cy="779198"/>
          </a:xfrm>
          <a:prstGeom prst="rect">
            <a:avLst/>
          </a:prstGeom>
        </p:spPr>
      </p:pic>
      <p:pic>
        <p:nvPicPr>
          <p:cNvPr id="10" name="Obraz 9" descr="Obraz zawierający symbol, Grafika, projekt graficzny, Czcionka&#10;&#10;Opis wygenerowany automatycznie">
            <a:extLst>
              <a:ext uri="{FF2B5EF4-FFF2-40B4-BE49-F238E27FC236}">
                <a16:creationId xmlns:a16="http://schemas.microsoft.com/office/drawing/2014/main" id="{0BC77963-54E8-6F99-2B50-477FF7E03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19" y="2426504"/>
            <a:ext cx="996143" cy="7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6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3963</TotalTime>
  <Words>377</Words>
  <Application>Microsoft Office PowerPoint</Application>
  <PresentationFormat>Panoramiczny</PresentationFormat>
  <Paragraphs>123</Paragraphs>
  <Slides>24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Machine  Learning</vt:lpstr>
      <vt:lpstr>Prezentacja programu PowerPoint</vt:lpstr>
      <vt:lpstr>Programming languages for Machine Learning</vt:lpstr>
      <vt:lpstr>Prezentacja programu PowerPoint</vt:lpstr>
      <vt:lpstr>Machine Learning Environments</vt:lpstr>
      <vt:lpstr>Prezentacja programu PowerPoint</vt:lpstr>
      <vt:lpstr>Prezentacja programu PowerPoint</vt:lpstr>
      <vt:lpstr>Prezentacja programu PowerPoint</vt:lpstr>
      <vt:lpstr>Prezentacja programu PowerPoint</vt:lpstr>
      <vt:lpstr>Machine Learning libraries</vt:lpstr>
      <vt:lpstr>Prezentacja programu PowerPoint</vt:lpstr>
      <vt:lpstr>Notebook s1_NumPy</vt:lpstr>
      <vt:lpstr>Prezentacja programu PowerPoint</vt:lpstr>
      <vt:lpstr>Prezentacja programu PowerPoint</vt:lpstr>
      <vt:lpstr>Notebook s1_EDA</vt:lpstr>
      <vt:lpstr>Notebook s1_EDA_exercise</vt:lpstr>
      <vt:lpstr>Questions?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Lewiński</dc:creator>
  <cp:lastModifiedBy>Katarzyna Młynarczyk</cp:lastModifiedBy>
  <cp:revision>90</cp:revision>
  <dcterms:created xsi:type="dcterms:W3CDTF">2023-12-03T21:24:32Z</dcterms:created>
  <dcterms:modified xsi:type="dcterms:W3CDTF">2024-03-29T09:40:01Z</dcterms:modified>
</cp:coreProperties>
</file>