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19" r:id="rId2"/>
    <p:sldId id="268" r:id="rId3"/>
    <p:sldId id="320" r:id="rId4"/>
    <p:sldId id="326" r:id="rId5"/>
    <p:sldId id="321" r:id="rId6"/>
    <p:sldId id="327" r:id="rId7"/>
    <p:sldId id="329" r:id="rId8"/>
    <p:sldId id="331" r:id="rId9"/>
    <p:sldId id="334" r:id="rId10"/>
    <p:sldId id="322" r:id="rId11"/>
    <p:sldId id="333" r:id="rId12"/>
    <p:sldId id="323" r:id="rId13"/>
    <p:sldId id="330" r:id="rId14"/>
    <p:sldId id="332" r:id="rId15"/>
    <p:sldId id="325" r:id="rId16"/>
    <p:sldId id="335" r:id="rId17"/>
    <p:sldId id="324" r:id="rId18"/>
    <p:sldId id="301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7FCE5-A292-4963-AF2C-0A69C04F18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00642-B15B-4B92-91B3-FDD6B773BF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>
              <a:solidFill>
                <a:schemeClr val="bg1"/>
              </a:solidFill>
            </a:rPr>
            <a:t>Easier</a:t>
          </a:r>
          <a:r>
            <a:rPr lang="pl-PL" dirty="0">
              <a:solidFill>
                <a:schemeClr val="bg1"/>
              </a:solidFill>
            </a:rPr>
            <a:t> to </a:t>
          </a:r>
          <a:r>
            <a:rPr lang="pl-PL" dirty="0" err="1">
              <a:solidFill>
                <a:schemeClr val="bg1"/>
              </a:solidFill>
            </a:rPr>
            <a:t>prepare</a:t>
          </a:r>
          <a:endParaRPr lang="en-US" dirty="0">
            <a:solidFill>
              <a:schemeClr val="bg1"/>
            </a:solidFill>
          </a:endParaRPr>
        </a:p>
      </dgm:t>
    </dgm:pt>
    <dgm:pt modelId="{F46B55F9-9136-4B70-AC58-5F481B5FB19E}" type="parTrans" cxnId="{D70D6642-3969-4C20-8CE5-2630A1CA84A0}">
      <dgm:prSet/>
      <dgm:spPr/>
      <dgm:t>
        <a:bodyPr/>
        <a:lstStyle/>
        <a:p>
          <a:endParaRPr lang="en-US"/>
        </a:p>
      </dgm:t>
    </dgm:pt>
    <dgm:pt modelId="{9E316DD2-8700-4F93-B696-A68585CFC97C}" type="sibTrans" cxnId="{D70D6642-3969-4C20-8CE5-2630A1CA84A0}">
      <dgm:prSet/>
      <dgm:spPr/>
      <dgm:t>
        <a:bodyPr/>
        <a:lstStyle/>
        <a:p>
          <a:endParaRPr lang="en-US"/>
        </a:p>
      </dgm:t>
    </dgm:pt>
    <dgm:pt modelId="{9747E8B2-9EE7-4980-9F0D-484F52593C4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>
              <a:solidFill>
                <a:schemeClr val="bg1"/>
              </a:solidFill>
            </a:rPr>
            <a:t>Slightly</a:t>
          </a:r>
          <a:r>
            <a:rPr lang="pl-PL" dirty="0">
              <a:solidFill>
                <a:schemeClr val="bg1"/>
              </a:solidFill>
            </a:rPr>
            <a:t> </a:t>
          </a:r>
          <a:r>
            <a:rPr lang="pl-PL" dirty="0" err="1">
              <a:solidFill>
                <a:schemeClr val="bg1"/>
              </a:solidFill>
            </a:rPr>
            <a:t>better</a:t>
          </a:r>
          <a:r>
            <a:rPr lang="pl-PL" dirty="0">
              <a:solidFill>
                <a:schemeClr val="bg1"/>
              </a:solidFill>
            </a:rPr>
            <a:t> </a:t>
          </a:r>
          <a:r>
            <a:rPr lang="pl-PL" dirty="0" err="1">
              <a:solidFill>
                <a:schemeClr val="bg1"/>
              </a:solidFill>
            </a:rPr>
            <a:t>than</a:t>
          </a:r>
          <a:r>
            <a:rPr lang="pl-PL" dirty="0">
              <a:solidFill>
                <a:schemeClr val="bg1"/>
              </a:solidFill>
            </a:rPr>
            <a:t> </a:t>
          </a:r>
          <a:r>
            <a:rPr lang="pl-PL" dirty="0" err="1">
              <a:solidFill>
                <a:schemeClr val="bg1"/>
              </a:solidFill>
            </a:rPr>
            <a:t>random</a:t>
          </a:r>
          <a:r>
            <a:rPr lang="pl-PL" dirty="0">
              <a:solidFill>
                <a:schemeClr val="bg1"/>
              </a:solidFill>
            </a:rPr>
            <a:t>/ </a:t>
          </a:r>
          <a:r>
            <a:rPr lang="pl-PL" dirty="0" err="1">
              <a:solidFill>
                <a:schemeClr val="bg1"/>
              </a:solidFill>
            </a:rPr>
            <a:t>naive</a:t>
          </a:r>
          <a:r>
            <a:rPr lang="pl-PL" dirty="0">
              <a:solidFill>
                <a:schemeClr val="bg1"/>
              </a:solidFill>
            </a:rPr>
            <a:t> </a:t>
          </a:r>
          <a:r>
            <a:rPr lang="pl-PL" dirty="0" err="1">
              <a:solidFill>
                <a:schemeClr val="bg1"/>
              </a:solidFill>
            </a:rPr>
            <a:t>guessing</a:t>
          </a:r>
          <a:endParaRPr lang="en-US" dirty="0">
            <a:solidFill>
              <a:schemeClr val="bg1"/>
            </a:solidFill>
          </a:endParaRPr>
        </a:p>
      </dgm:t>
    </dgm:pt>
    <dgm:pt modelId="{2EB6F33C-E394-425F-855D-8CF6730DFBD6}" type="parTrans" cxnId="{23B5CAC0-4632-4DB3-8E30-CB4DAB9F6169}">
      <dgm:prSet/>
      <dgm:spPr/>
      <dgm:t>
        <a:bodyPr/>
        <a:lstStyle/>
        <a:p>
          <a:endParaRPr lang="en-US"/>
        </a:p>
      </dgm:t>
    </dgm:pt>
    <dgm:pt modelId="{E44D5231-3107-4981-98B5-862C7A1D468F}" type="sibTrans" cxnId="{23B5CAC0-4632-4DB3-8E30-CB4DAB9F6169}">
      <dgm:prSet/>
      <dgm:spPr/>
      <dgm:t>
        <a:bodyPr/>
        <a:lstStyle/>
        <a:p>
          <a:endParaRPr lang="en-US"/>
        </a:p>
      </dgm:t>
    </dgm:pt>
    <dgm:pt modelId="{551E7AAE-DF6B-41D1-A671-F28D46340299}" type="pres">
      <dgm:prSet presAssocID="{3847FCE5-A292-4963-AF2C-0A69C04F1863}" presName="root" presStyleCnt="0">
        <dgm:presLayoutVars>
          <dgm:dir/>
          <dgm:resizeHandles val="exact"/>
        </dgm:presLayoutVars>
      </dgm:prSet>
      <dgm:spPr/>
    </dgm:pt>
    <dgm:pt modelId="{A00F6223-D3C1-4F03-A826-D37ACC0D6E6C}" type="pres">
      <dgm:prSet presAssocID="{EE700642-B15B-4B92-91B3-FDD6B773BF3C}" presName="compNode" presStyleCnt="0"/>
      <dgm:spPr/>
    </dgm:pt>
    <dgm:pt modelId="{CA632743-5789-4877-AD8C-BCB3E1BC8BAB}" type="pres">
      <dgm:prSet presAssocID="{EE700642-B15B-4B92-91B3-FDD6B773BF3C}" presName="bgRect" presStyleLbl="bgShp" presStyleIdx="0" presStyleCnt="2"/>
      <dgm:spPr/>
    </dgm:pt>
    <dgm:pt modelId="{80DAF5C1-C004-47A5-B49F-358A612D730F}" type="pres">
      <dgm:prSet presAssocID="{EE700642-B15B-4B92-91B3-FDD6B773BF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61D8F276-365F-421A-87FB-CA43E92A6D58}" type="pres">
      <dgm:prSet presAssocID="{EE700642-B15B-4B92-91B3-FDD6B773BF3C}" presName="spaceRect" presStyleCnt="0"/>
      <dgm:spPr/>
    </dgm:pt>
    <dgm:pt modelId="{523449B3-2F73-4AF3-A2B6-B3CE4E44AEE5}" type="pres">
      <dgm:prSet presAssocID="{EE700642-B15B-4B92-91B3-FDD6B773BF3C}" presName="parTx" presStyleLbl="revTx" presStyleIdx="0" presStyleCnt="2">
        <dgm:presLayoutVars>
          <dgm:chMax val="0"/>
          <dgm:chPref val="0"/>
        </dgm:presLayoutVars>
      </dgm:prSet>
      <dgm:spPr/>
    </dgm:pt>
    <dgm:pt modelId="{221D5731-A8D9-4F22-8923-8135AC8CCEE6}" type="pres">
      <dgm:prSet presAssocID="{9E316DD2-8700-4F93-B696-A68585CFC97C}" presName="sibTrans" presStyleCnt="0"/>
      <dgm:spPr/>
    </dgm:pt>
    <dgm:pt modelId="{8714D8EF-5C8E-4F00-B252-4D0895AB5CA0}" type="pres">
      <dgm:prSet presAssocID="{9747E8B2-9EE7-4980-9F0D-484F52593C4A}" presName="compNode" presStyleCnt="0"/>
      <dgm:spPr/>
    </dgm:pt>
    <dgm:pt modelId="{FA82B516-F636-42BF-90F5-734A9E610761}" type="pres">
      <dgm:prSet presAssocID="{9747E8B2-9EE7-4980-9F0D-484F52593C4A}" presName="bgRect" presStyleLbl="bgShp" presStyleIdx="1" presStyleCnt="2"/>
      <dgm:spPr/>
    </dgm:pt>
    <dgm:pt modelId="{205F0BA6-2C88-4D64-AD29-D8DB95E94957}" type="pres">
      <dgm:prSet presAssocID="{9747E8B2-9EE7-4980-9F0D-484F52593C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78C878E-82A5-4091-91FB-735DBADEC084}" type="pres">
      <dgm:prSet presAssocID="{9747E8B2-9EE7-4980-9F0D-484F52593C4A}" presName="spaceRect" presStyleCnt="0"/>
      <dgm:spPr/>
    </dgm:pt>
    <dgm:pt modelId="{D4F1FFA4-A103-4E2C-BA84-1014332E3282}" type="pres">
      <dgm:prSet presAssocID="{9747E8B2-9EE7-4980-9F0D-484F52593C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70D6642-3969-4C20-8CE5-2630A1CA84A0}" srcId="{3847FCE5-A292-4963-AF2C-0A69C04F1863}" destId="{EE700642-B15B-4B92-91B3-FDD6B773BF3C}" srcOrd="0" destOrd="0" parTransId="{F46B55F9-9136-4B70-AC58-5F481B5FB19E}" sibTransId="{9E316DD2-8700-4F93-B696-A68585CFC97C}"/>
    <dgm:cxn modelId="{5B555D54-6117-47B2-B8F4-1FDA6ADD784B}" type="presOf" srcId="{3847FCE5-A292-4963-AF2C-0A69C04F1863}" destId="{551E7AAE-DF6B-41D1-A671-F28D46340299}" srcOrd="0" destOrd="0" presId="urn:microsoft.com/office/officeart/2018/2/layout/IconVerticalSolidList"/>
    <dgm:cxn modelId="{04B19D97-C305-4E0A-8919-3ACEA62B4A78}" type="presOf" srcId="{EE700642-B15B-4B92-91B3-FDD6B773BF3C}" destId="{523449B3-2F73-4AF3-A2B6-B3CE4E44AEE5}" srcOrd="0" destOrd="0" presId="urn:microsoft.com/office/officeart/2018/2/layout/IconVerticalSolidList"/>
    <dgm:cxn modelId="{23B5CAC0-4632-4DB3-8E30-CB4DAB9F6169}" srcId="{3847FCE5-A292-4963-AF2C-0A69C04F1863}" destId="{9747E8B2-9EE7-4980-9F0D-484F52593C4A}" srcOrd="1" destOrd="0" parTransId="{2EB6F33C-E394-425F-855D-8CF6730DFBD6}" sibTransId="{E44D5231-3107-4981-98B5-862C7A1D468F}"/>
    <dgm:cxn modelId="{3E3A75CD-2378-41AE-87BD-0B03390D26EA}" type="presOf" srcId="{9747E8B2-9EE7-4980-9F0D-484F52593C4A}" destId="{D4F1FFA4-A103-4E2C-BA84-1014332E3282}" srcOrd="0" destOrd="0" presId="urn:microsoft.com/office/officeart/2018/2/layout/IconVerticalSolidList"/>
    <dgm:cxn modelId="{BFB920C6-98CC-4622-B96A-279F3C71E56B}" type="presParOf" srcId="{551E7AAE-DF6B-41D1-A671-F28D46340299}" destId="{A00F6223-D3C1-4F03-A826-D37ACC0D6E6C}" srcOrd="0" destOrd="0" presId="urn:microsoft.com/office/officeart/2018/2/layout/IconVerticalSolidList"/>
    <dgm:cxn modelId="{603BF063-0868-4BB6-BE2F-BC9F2661EBF5}" type="presParOf" srcId="{A00F6223-D3C1-4F03-A826-D37ACC0D6E6C}" destId="{CA632743-5789-4877-AD8C-BCB3E1BC8BAB}" srcOrd="0" destOrd="0" presId="urn:microsoft.com/office/officeart/2018/2/layout/IconVerticalSolidList"/>
    <dgm:cxn modelId="{D6081522-7FB9-4510-95B7-561DD81D8C7B}" type="presParOf" srcId="{A00F6223-D3C1-4F03-A826-D37ACC0D6E6C}" destId="{80DAF5C1-C004-47A5-B49F-358A612D730F}" srcOrd="1" destOrd="0" presId="urn:microsoft.com/office/officeart/2018/2/layout/IconVerticalSolidList"/>
    <dgm:cxn modelId="{59540540-FED1-43C9-B4F9-A37ED307AE88}" type="presParOf" srcId="{A00F6223-D3C1-4F03-A826-D37ACC0D6E6C}" destId="{61D8F276-365F-421A-87FB-CA43E92A6D58}" srcOrd="2" destOrd="0" presId="urn:microsoft.com/office/officeart/2018/2/layout/IconVerticalSolidList"/>
    <dgm:cxn modelId="{33D2CD4F-79D7-4045-943B-27F142CCA099}" type="presParOf" srcId="{A00F6223-D3C1-4F03-A826-D37ACC0D6E6C}" destId="{523449B3-2F73-4AF3-A2B6-B3CE4E44AEE5}" srcOrd="3" destOrd="0" presId="urn:microsoft.com/office/officeart/2018/2/layout/IconVerticalSolidList"/>
    <dgm:cxn modelId="{7CD9C891-5034-4E88-8DC6-A45748197188}" type="presParOf" srcId="{551E7AAE-DF6B-41D1-A671-F28D46340299}" destId="{221D5731-A8D9-4F22-8923-8135AC8CCEE6}" srcOrd="1" destOrd="0" presId="urn:microsoft.com/office/officeart/2018/2/layout/IconVerticalSolidList"/>
    <dgm:cxn modelId="{AD726254-2F66-49C8-AE88-F53C439DE311}" type="presParOf" srcId="{551E7AAE-DF6B-41D1-A671-F28D46340299}" destId="{8714D8EF-5C8E-4F00-B252-4D0895AB5CA0}" srcOrd="2" destOrd="0" presId="urn:microsoft.com/office/officeart/2018/2/layout/IconVerticalSolidList"/>
    <dgm:cxn modelId="{0CC699C2-A0A3-4204-B271-8CB342CB86C0}" type="presParOf" srcId="{8714D8EF-5C8E-4F00-B252-4D0895AB5CA0}" destId="{FA82B516-F636-42BF-90F5-734A9E610761}" srcOrd="0" destOrd="0" presId="urn:microsoft.com/office/officeart/2018/2/layout/IconVerticalSolidList"/>
    <dgm:cxn modelId="{E8402DDA-059E-42B6-AA0E-26E42A15C290}" type="presParOf" srcId="{8714D8EF-5C8E-4F00-B252-4D0895AB5CA0}" destId="{205F0BA6-2C88-4D64-AD29-D8DB95E94957}" srcOrd="1" destOrd="0" presId="urn:microsoft.com/office/officeart/2018/2/layout/IconVerticalSolidList"/>
    <dgm:cxn modelId="{4F5AFA2A-5F09-4781-A980-FBA86738EF79}" type="presParOf" srcId="{8714D8EF-5C8E-4F00-B252-4D0895AB5CA0}" destId="{878C878E-82A5-4091-91FB-735DBADEC084}" srcOrd="2" destOrd="0" presId="urn:microsoft.com/office/officeart/2018/2/layout/IconVerticalSolidList"/>
    <dgm:cxn modelId="{75C5C5B6-2C02-4813-A15B-F26BA37A32D1}" type="presParOf" srcId="{8714D8EF-5C8E-4F00-B252-4D0895AB5CA0}" destId="{D4F1FFA4-A103-4E2C-BA84-1014332E32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7FCE5-A292-4963-AF2C-0A69C04F18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00642-B15B-4B92-91B3-FDD6B773BF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>
              <a:solidFill>
                <a:schemeClr val="bg1"/>
              </a:solidFill>
            </a:rPr>
            <a:t>Harder</a:t>
          </a:r>
          <a:r>
            <a:rPr lang="pl-PL" dirty="0">
              <a:solidFill>
                <a:schemeClr val="bg1"/>
              </a:solidFill>
            </a:rPr>
            <a:t> to </a:t>
          </a:r>
          <a:r>
            <a:rPr lang="pl-PL" dirty="0" err="1">
              <a:solidFill>
                <a:schemeClr val="bg1"/>
              </a:solidFill>
            </a:rPr>
            <a:t>prepare</a:t>
          </a:r>
          <a:endParaRPr lang="en-US" dirty="0">
            <a:solidFill>
              <a:schemeClr val="bg1"/>
            </a:solidFill>
          </a:endParaRPr>
        </a:p>
      </dgm:t>
    </dgm:pt>
    <dgm:pt modelId="{F46B55F9-9136-4B70-AC58-5F481B5FB19E}" type="parTrans" cxnId="{D70D6642-3969-4C20-8CE5-2630A1CA84A0}">
      <dgm:prSet/>
      <dgm:spPr/>
      <dgm:t>
        <a:bodyPr/>
        <a:lstStyle/>
        <a:p>
          <a:endParaRPr lang="en-US"/>
        </a:p>
      </dgm:t>
    </dgm:pt>
    <dgm:pt modelId="{9E316DD2-8700-4F93-B696-A68585CFC97C}" type="sibTrans" cxnId="{D70D6642-3969-4C20-8CE5-2630A1CA84A0}">
      <dgm:prSet/>
      <dgm:spPr/>
      <dgm:t>
        <a:bodyPr/>
        <a:lstStyle/>
        <a:p>
          <a:endParaRPr lang="en-US"/>
        </a:p>
      </dgm:t>
    </dgm:pt>
    <dgm:pt modelId="{9747E8B2-9EE7-4980-9F0D-484F52593C4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>
              <a:solidFill>
                <a:schemeClr val="bg1"/>
              </a:solidFill>
            </a:rPr>
            <a:t>Arbitrarily</a:t>
          </a:r>
          <a:r>
            <a:rPr lang="pl-PL" dirty="0">
              <a:solidFill>
                <a:schemeClr val="bg1"/>
              </a:solidFill>
            </a:rPr>
            <a:t> </a:t>
          </a:r>
          <a:r>
            <a:rPr lang="pl-PL" dirty="0" err="1">
              <a:solidFill>
                <a:schemeClr val="bg1"/>
              </a:solidFill>
            </a:rPr>
            <a:t>good</a:t>
          </a:r>
          <a:r>
            <a:rPr lang="pl-PL" dirty="0">
              <a:solidFill>
                <a:schemeClr val="bg1"/>
              </a:solidFill>
            </a:rPr>
            <a:t> </a:t>
          </a:r>
          <a:r>
            <a:rPr lang="pl-PL" dirty="0" err="1">
              <a:solidFill>
                <a:schemeClr val="bg1"/>
              </a:solidFill>
            </a:rPr>
            <a:t>accuracy</a:t>
          </a:r>
          <a:r>
            <a:rPr lang="pl-PL" dirty="0">
              <a:solidFill>
                <a:schemeClr val="bg1"/>
              </a:solidFill>
            </a:rPr>
            <a:t> – </a:t>
          </a:r>
          <a:r>
            <a:rPr lang="pl-PL" dirty="0" err="1">
              <a:solidFill>
                <a:schemeClr val="bg1"/>
              </a:solidFill>
            </a:rPr>
            <a:t>better</a:t>
          </a:r>
          <a:r>
            <a:rPr lang="pl-PL" dirty="0">
              <a:solidFill>
                <a:schemeClr val="bg1"/>
              </a:solidFill>
            </a:rPr>
            <a:t> </a:t>
          </a:r>
          <a:r>
            <a:rPr lang="pl-PL" dirty="0" err="1">
              <a:solidFill>
                <a:schemeClr val="bg1"/>
              </a:solidFill>
            </a:rPr>
            <a:t>than</a:t>
          </a:r>
          <a:r>
            <a:rPr lang="pl-PL" dirty="0">
              <a:solidFill>
                <a:schemeClr val="bg1"/>
              </a:solidFill>
            </a:rPr>
            <a:t> </a:t>
          </a:r>
          <a:r>
            <a:rPr lang="pl-PL" dirty="0" err="1">
              <a:solidFill>
                <a:schemeClr val="bg1"/>
              </a:solidFill>
            </a:rPr>
            <a:t>random</a:t>
          </a:r>
          <a:r>
            <a:rPr lang="pl-PL" dirty="0">
              <a:solidFill>
                <a:schemeClr val="bg1"/>
              </a:solidFill>
            </a:rPr>
            <a:t> </a:t>
          </a:r>
          <a:r>
            <a:rPr lang="pl-PL" dirty="0" err="1">
              <a:solidFill>
                <a:schemeClr val="bg1"/>
              </a:solidFill>
            </a:rPr>
            <a:t>guessing</a:t>
          </a:r>
          <a:endParaRPr lang="en-US" dirty="0">
            <a:solidFill>
              <a:schemeClr val="bg1"/>
            </a:solidFill>
          </a:endParaRPr>
        </a:p>
      </dgm:t>
    </dgm:pt>
    <dgm:pt modelId="{2EB6F33C-E394-425F-855D-8CF6730DFBD6}" type="parTrans" cxnId="{23B5CAC0-4632-4DB3-8E30-CB4DAB9F6169}">
      <dgm:prSet/>
      <dgm:spPr/>
      <dgm:t>
        <a:bodyPr/>
        <a:lstStyle/>
        <a:p>
          <a:endParaRPr lang="en-US"/>
        </a:p>
      </dgm:t>
    </dgm:pt>
    <dgm:pt modelId="{E44D5231-3107-4981-98B5-862C7A1D468F}" type="sibTrans" cxnId="{23B5CAC0-4632-4DB3-8E30-CB4DAB9F6169}">
      <dgm:prSet/>
      <dgm:spPr/>
      <dgm:t>
        <a:bodyPr/>
        <a:lstStyle/>
        <a:p>
          <a:endParaRPr lang="en-US"/>
        </a:p>
      </dgm:t>
    </dgm:pt>
    <dgm:pt modelId="{551E7AAE-DF6B-41D1-A671-F28D46340299}" type="pres">
      <dgm:prSet presAssocID="{3847FCE5-A292-4963-AF2C-0A69C04F1863}" presName="root" presStyleCnt="0">
        <dgm:presLayoutVars>
          <dgm:dir/>
          <dgm:resizeHandles val="exact"/>
        </dgm:presLayoutVars>
      </dgm:prSet>
      <dgm:spPr/>
    </dgm:pt>
    <dgm:pt modelId="{A00F6223-D3C1-4F03-A826-D37ACC0D6E6C}" type="pres">
      <dgm:prSet presAssocID="{EE700642-B15B-4B92-91B3-FDD6B773BF3C}" presName="compNode" presStyleCnt="0"/>
      <dgm:spPr/>
    </dgm:pt>
    <dgm:pt modelId="{CA632743-5789-4877-AD8C-BCB3E1BC8BAB}" type="pres">
      <dgm:prSet presAssocID="{EE700642-B15B-4B92-91B3-FDD6B773BF3C}" presName="bgRect" presStyleLbl="bgShp" presStyleIdx="0" presStyleCnt="2"/>
      <dgm:spPr/>
    </dgm:pt>
    <dgm:pt modelId="{80DAF5C1-C004-47A5-B49F-358A612D730F}" type="pres">
      <dgm:prSet presAssocID="{EE700642-B15B-4B92-91B3-FDD6B773BF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mykać z wypełnieniem pełnym"/>
        </a:ext>
      </dgm:extLst>
    </dgm:pt>
    <dgm:pt modelId="{61D8F276-365F-421A-87FB-CA43E92A6D58}" type="pres">
      <dgm:prSet presAssocID="{EE700642-B15B-4B92-91B3-FDD6B773BF3C}" presName="spaceRect" presStyleCnt="0"/>
      <dgm:spPr/>
    </dgm:pt>
    <dgm:pt modelId="{523449B3-2F73-4AF3-A2B6-B3CE4E44AEE5}" type="pres">
      <dgm:prSet presAssocID="{EE700642-B15B-4B92-91B3-FDD6B773BF3C}" presName="parTx" presStyleLbl="revTx" presStyleIdx="0" presStyleCnt="2">
        <dgm:presLayoutVars>
          <dgm:chMax val="0"/>
          <dgm:chPref val="0"/>
        </dgm:presLayoutVars>
      </dgm:prSet>
      <dgm:spPr/>
    </dgm:pt>
    <dgm:pt modelId="{221D5731-A8D9-4F22-8923-8135AC8CCEE6}" type="pres">
      <dgm:prSet presAssocID="{9E316DD2-8700-4F93-B696-A68585CFC97C}" presName="sibTrans" presStyleCnt="0"/>
      <dgm:spPr/>
    </dgm:pt>
    <dgm:pt modelId="{8714D8EF-5C8E-4F00-B252-4D0895AB5CA0}" type="pres">
      <dgm:prSet presAssocID="{9747E8B2-9EE7-4980-9F0D-484F52593C4A}" presName="compNode" presStyleCnt="0"/>
      <dgm:spPr/>
    </dgm:pt>
    <dgm:pt modelId="{FA82B516-F636-42BF-90F5-734A9E610761}" type="pres">
      <dgm:prSet presAssocID="{9747E8B2-9EE7-4980-9F0D-484F52593C4A}" presName="bgRect" presStyleLbl="bgShp" presStyleIdx="1" presStyleCnt="2"/>
      <dgm:spPr/>
    </dgm:pt>
    <dgm:pt modelId="{205F0BA6-2C88-4D64-AD29-D8DB95E94957}" type="pres">
      <dgm:prSet presAssocID="{9747E8B2-9EE7-4980-9F0D-484F52593C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78C878E-82A5-4091-91FB-735DBADEC084}" type="pres">
      <dgm:prSet presAssocID="{9747E8B2-9EE7-4980-9F0D-484F52593C4A}" presName="spaceRect" presStyleCnt="0"/>
      <dgm:spPr/>
    </dgm:pt>
    <dgm:pt modelId="{D4F1FFA4-A103-4E2C-BA84-1014332E3282}" type="pres">
      <dgm:prSet presAssocID="{9747E8B2-9EE7-4980-9F0D-484F52593C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70D6642-3969-4C20-8CE5-2630A1CA84A0}" srcId="{3847FCE5-A292-4963-AF2C-0A69C04F1863}" destId="{EE700642-B15B-4B92-91B3-FDD6B773BF3C}" srcOrd="0" destOrd="0" parTransId="{F46B55F9-9136-4B70-AC58-5F481B5FB19E}" sibTransId="{9E316DD2-8700-4F93-B696-A68585CFC97C}"/>
    <dgm:cxn modelId="{5B555D54-6117-47B2-B8F4-1FDA6ADD784B}" type="presOf" srcId="{3847FCE5-A292-4963-AF2C-0A69C04F1863}" destId="{551E7AAE-DF6B-41D1-A671-F28D46340299}" srcOrd="0" destOrd="0" presId="urn:microsoft.com/office/officeart/2018/2/layout/IconVerticalSolidList"/>
    <dgm:cxn modelId="{04B19D97-C305-4E0A-8919-3ACEA62B4A78}" type="presOf" srcId="{EE700642-B15B-4B92-91B3-FDD6B773BF3C}" destId="{523449B3-2F73-4AF3-A2B6-B3CE4E44AEE5}" srcOrd="0" destOrd="0" presId="urn:microsoft.com/office/officeart/2018/2/layout/IconVerticalSolidList"/>
    <dgm:cxn modelId="{23B5CAC0-4632-4DB3-8E30-CB4DAB9F6169}" srcId="{3847FCE5-A292-4963-AF2C-0A69C04F1863}" destId="{9747E8B2-9EE7-4980-9F0D-484F52593C4A}" srcOrd="1" destOrd="0" parTransId="{2EB6F33C-E394-425F-855D-8CF6730DFBD6}" sibTransId="{E44D5231-3107-4981-98B5-862C7A1D468F}"/>
    <dgm:cxn modelId="{3E3A75CD-2378-41AE-87BD-0B03390D26EA}" type="presOf" srcId="{9747E8B2-9EE7-4980-9F0D-484F52593C4A}" destId="{D4F1FFA4-A103-4E2C-BA84-1014332E3282}" srcOrd="0" destOrd="0" presId="urn:microsoft.com/office/officeart/2018/2/layout/IconVerticalSolidList"/>
    <dgm:cxn modelId="{BFB920C6-98CC-4622-B96A-279F3C71E56B}" type="presParOf" srcId="{551E7AAE-DF6B-41D1-A671-F28D46340299}" destId="{A00F6223-D3C1-4F03-A826-D37ACC0D6E6C}" srcOrd="0" destOrd="0" presId="urn:microsoft.com/office/officeart/2018/2/layout/IconVerticalSolidList"/>
    <dgm:cxn modelId="{603BF063-0868-4BB6-BE2F-BC9F2661EBF5}" type="presParOf" srcId="{A00F6223-D3C1-4F03-A826-D37ACC0D6E6C}" destId="{CA632743-5789-4877-AD8C-BCB3E1BC8BAB}" srcOrd="0" destOrd="0" presId="urn:microsoft.com/office/officeart/2018/2/layout/IconVerticalSolidList"/>
    <dgm:cxn modelId="{D6081522-7FB9-4510-95B7-561DD81D8C7B}" type="presParOf" srcId="{A00F6223-D3C1-4F03-A826-D37ACC0D6E6C}" destId="{80DAF5C1-C004-47A5-B49F-358A612D730F}" srcOrd="1" destOrd="0" presId="urn:microsoft.com/office/officeart/2018/2/layout/IconVerticalSolidList"/>
    <dgm:cxn modelId="{59540540-FED1-43C9-B4F9-A37ED307AE88}" type="presParOf" srcId="{A00F6223-D3C1-4F03-A826-D37ACC0D6E6C}" destId="{61D8F276-365F-421A-87FB-CA43E92A6D58}" srcOrd="2" destOrd="0" presId="urn:microsoft.com/office/officeart/2018/2/layout/IconVerticalSolidList"/>
    <dgm:cxn modelId="{33D2CD4F-79D7-4045-943B-27F142CCA099}" type="presParOf" srcId="{A00F6223-D3C1-4F03-A826-D37ACC0D6E6C}" destId="{523449B3-2F73-4AF3-A2B6-B3CE4E44AEE5}" srcOrd="3" destOrd="0" presId="urn:microsoft.com/office/officeart/2018/2/layout/IconVerticalSolidList"/>
    <dgm:cxn modelId="{7CD9C891-5034-4E88-8DC6-A45748197188}" type="presParOf" srcId="{551E7AAE-DF6B-41D1-A671-F28D46340299}" destId="{221D5731-A8D9-4F22-8923-8135AC8CCEE6}" srcOrd="1" destOrd="0" presId="urn:microsoft.com/office/officeart/2018/2/layout/IconVerticalSolidList"/>
    <dgm:cxn modelId="{AD726254-2F66-49C8-AE88-F53C439DE311}" type="presParOf" srcId="{551E7AAE-DF6B-41D1-A671-F28D46340299}" destId="{8714D8EF-5C8E-4F00-B252-4D0895AB5CA0}" srcOrd="2" destOrd="0" presId="urn:microsoft.com/office/officeart/2018/2/layout/IconVerticalSolidList"/>
    <dgm:cxn modelId="{0CC699C2-A0A3-4204-B271-8CB342CB86C0}" type="presParOf" srcId="{8714D8EF-5C8E-4F00-B252-4D0895AB5CA0}" destId="{FA82B516-F636-42BF-90F5-734A9E610761}" srcOrd="0" destOrd="0" presId="urn:microsoft.com/office/officeart/2018/2/layout/IconVerticalSolidList"/>
    <dgm:cxn modelId="{E8402DDA-059E-42B6-AA0E-26E42A15C290}" type="presParOf" srcId="{8714D8EF-5C8E-4F00-B252-4D0895AB5CA0}" destId="{205F0BA6-2C88-4D64-AD29-D8DB95E94957}" srcOrd="1" destOrd="0" presId="urn:microsoft.com/office/officeart/2018/2/layout/IconVerticalSolidList"/>
    <dgm:cxn modelId="{4F5AFA2A-5F09-4781-A980-FBA86738EF79}" type="presParOf" srcId="{8714D8EF-5C8E-4F00-B252-4D0895AB5CA0}" destId="{878C878E-82A5-4091-91FB-735DBADEC084}" srcOrd="2" destOrd="0" presId="urn:microsoft.com/office/officeart/2018/2/layout/IconVerticalSolidList"/>
    <dgm:cxn modelId="{75C5C5B6-2C02-4813-A15B-F26BA37A32D1}" type="presParOf" srcId="{8714D8EF-5C8E-4F00-B252-4D0895AB5CA0}" destId="{D4F1FFA4-A103-4E2C-BA84-1014332E32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806147-CDE4-4755-98A7-5EC3C6C2659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697AC-DC25-4C52-B7A3-79E1B276D2C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Voting</a:t>
          </a:r>
          <a:endParaRPr lang="en-US"/>
        </a:p>
      </dgm:t>
    </dgm:pt>
    <dgm:pt modelId="{9DE142E7-1CA7-4016-83C3-B8A08502CB2D}" type="parTrans" cxnId="{76AAA557-E2D9-400A-84C6-EBC49F2B4F46}">
      <dgm:prSet/>
      <dgm:spPr/>
      <dgm:t>
        <a:bodyPr/>
        <a:lstStyle/>
        <a:p>
          <a:endParaRPr lang="en-US"/>
        </a:p>
      </dgm:t>
    </dgm:pt>
    <dgm:pt modelId="{87CCCA37-D2B0-4A70-AF61-C55B650728C3}" type="sibTrans" cxnId="{76AAA557-E2D9-400A-84C6-EBC49F2B4F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184F20-98AC-4D0D-9B02-9E11E6A0190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Bagging</a:t>
          </a:r>
          <a:endParaRPr lang="en-US"/>
        </a:p>
      </dgm:t>
    </dgm:pt>
    <dgm:pt modelId="{1BF57313-CFCB-4863-B571-D5998E67192D}" type="parTrans" cxnId="{AAB1A3C7-F642-471A-98A9-3B1FF4050732}">
      <dgm:prSet/>
      <dgm:spPr/>
      <dgm:t>
        <a:bodyPr/>
        <a:lstStyle/>
        <a:p>
          <a:endParaRPr lang="en-US"/>
        </a:p>
      </dgm:t>
    </dgm:pt>
    <dgm:pt modelId="{7517AF2F-A4AB-4867-AFAC-89ADA2B2A2E1}" type="sibTrans" cxnId="{AAB1A3C7-F642-471A-98A9-3B1FF40507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36A0AE-3E6B-4B86-A351-FFC54EFB19D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/>
            <a:t>Boosting</a:t>
          </a:r>
          <a:r>
            <a:rPr lang="pl-PL" dirty="0"/>
            <a:t> </a:t>
          </a:r>
          <a:endParaRPr lang="en-US" dirty="0"/>
        </a:p>
      </dgm:t>
    </dgm:pt>
    <dgm:pt modelId="{1655B11F-A0C4-4897-8F13-DB209CD97455}" type="parTrans" cxnId="{3AFC3A9E-C6AA-405B-9EE2-CE624DE15B3C}">
      <dgm:prSet/>
      <dgm:spPr/>
      <dgm:t>
        <a:bodyPr/>
        <a:lstStyle/>
        <a:p>
          <a:endParaRPr lang="en-US"/>
        </a:p>
      </dgm:t>
    </dgm:pt>
    <dgm:pt modelId="{A30BD8C9-FCFE-4956-97C6-EA1020D566CE}" type="sibTrans" cxnId="{3AFC3A9E-C6AA-405B-9EE2-CE624DE15B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C6C435-64A8-4DA0-927E-8E173322617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Stacking </a:t>
          </a:r>
          <a:endParaRPr lang="en-US"/>
        </a:p>
      </dgm:t>
    </dgm:pt>
    <dgm:pt modelId="{9A91052B-ECEC-43B6-9E20-847B8C823B54}" type="parTrans" cxnId="{3DA6522D-FACE-4617-8A85-7EE42D3C7B42}">
      <dgm:prSet/>
      <dgm:spPr/>
      <dgm:t>
        <a:bodyPr/>
        <a:lstStyle/>
        <a:p>
          <a:endParaRPr lang="en-US"/>
        </a:p>
      </dgm:t>
    </dgm:pt>
    <dgm:pt modelId="{D3CD2C81-6D15-4762-9A45-5CEA895DFE16}" type="sibTrans" cxnId="{3DA6522D-FACE-4617-8A85-7EE42D3C7B42}">
      <dgm:prSet/>
      <dgm:spPr/>
      <dgm:t>
        <a:bodyPr/>
        <a:lstStyle/>
        <a:p>
          <a:endParaRPr lang="en-US"/>
        </a:p>
      </dgm:t>
    </dgm:pt>
    <dgm:pt modelId="{E99BE8D8-FF9D-4E2A-B2C8-EB778EB55065}" type="pres">
      <dgm:prSet presAssocID="{8E806147-CDE4-4755-98A7-5EC3C6C2659A}" presName="root" presStyleCnt="0">
        <dgm:presLayoutVars>
          <dgm:dir/>
          <dgm:resizeHandles val="exact"/>
        </dgm:presLayoutVars>
      </dgm:prSet>
      <dgm:spPr/>
    </dgm:pt>
    <dgm:pt modelId="{AD64BAF9-C101-49E4-84A7-B934F68B4F75}" type="pres">
      <dgm:prSet presAssocID="{8E806147-CDE4-4755-98A7-5EC3C6C2659A}" presName="container" presStyleCnt="0">
        <dgm:presLayoutVars>
          <dgm:dir/>
          <dgm:resizeHandles val="exact"/>
        </dgm:presLayoutVars>
      </dgm:prSet>
      <dgm:spPr/>
    </dgm:pt>
    <dgm:pt modelId="{BA40B5EF-3A7C-49CC-A154-DD5883C4D79F}" type="pres">
      <dgm:prSet presAssocID="{FAB697AC-DC25-4C52-B7A3-79E1B276D2C7}" presName="compNode" presStyleCnt="0"/>
      <dgm:spPr/>
    </dgm:pt>
    <dgm:pt modelId="{791224CC-5E9A-4A90-9BF3-1142E331D2F5}" type="pres">
      <dgm:prSet presAssocID="{FAB697AC-DC25-4C52-B7A3-79E1B276D2C7}" presName="iconBgRect" presStyleLbl="bgShp" presStyleIdx="0" presStyleCnt="4"/>
      <dgm:spPr/>
    </dgm:pt>
    <dgm:pt modelId="{C05ED3A8-2983-4507-BF18-45B5F7DE6772}" type="pres">
      <dgm:prSet presAssocID="{FAB697AC-DC25-4C52-B7A3-79E1B276D2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4FE20017-8C74-4A0D-89CC-2B4D30C6A708}" type="pres">
      <dgm:prSet presAssocID="{FAB697AC-DC25-4C52-B7A3-79E1B276D2C7}" presName="spaceRect" presStyleCnt="0"/>
      <dgm:spPr/>
    </dgm:pt>
    <dgm:pt modelId="{72CA7602-1B6C-442B-9CDB-B79BD99A61F1}" type="pres">
      <dgm:prSet presAssocID="{FAB697AC-DC25-4C52-B7A3-79E1B276D2C7}" presName="textRect" presStyleLbl="revTx" presStyleIdx="0" presStyleCnt="4">
        <dgm:presLayoutVars>
          <dgm:chMax val="1"/>
          <dgm:chPref val="1"/>
        </dgm:presLayoutVars>
      </dgm:prSet>
      <dgm:spPr/>
    </dgm:pt>
    <dgm:pt modelId="{0AE3818B-5AC4-43CD-B78C-3055AA65DC09}" type="pres">
      <dgm:prSet presAssocID="{87CCCA37-D2B0-4A70-AF61-C55B650728C3}" presName="sibTrans" presStyleLbl="sibTrans2D1" presStyleIdx="0" presStyleCnt="0"/>
      <dgm:spPr/>
    </dgm:pt>
    <dgm:pt modelId="{41CAC1C4-5E33-47D9-AC44-084D8D9C9DE5}" type="pres">
      <dgm:prSet presAssocID="{E1184F20-98AC-4D0D-9B02-9E11E6A01900}" presName="compNode" presStyleCnt="0"/>
      <dgm:spPr/>
    </dgm:pt>
    <dgm:pt modelId="{15927354-E336-40A6-9125-7711029724A3}" type="pres">
      <dgm:prSet presAssocID="{E1184F20-98AC-4D0D-9B02-9E11E6A01900}" presName="iconBgRect" presStyleLbl="bgShp" presStyleIdx="1" presStyleCnt="4"/>
      <dgm:spPr/>
    </dgm:pt>
    <dgm:pt modelId="{0E3628CB-7DAF-47C0-A96E-B4D018014CD3}" type="pres">
      <dgm:prSet presAssocID="{E1184F20-98AC-4D0D-9B02-9E11E6A019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65E828A9-CEF9-4183-8979-931EFE407297}" type="pres">
      <dgm:prSet presAssocID="{E1184F20-98AC-4D0D-9B02-9E11E6A01900}" presName="spaceRect" presStyleCnt="0"/>
      <dgm:spPr/>
    </dgm:pt>
    <dgm:pt modelId="{60CC0E73-7E36-438A-9881-C8C0A78BE48E}" type="pres">
      <dgm:prSet presAssocID="{E1184F20-98AC-4D0D-9B02-9E11E6A01900}" presName="textRect" presStyleLbl="revTx" presStyleIdx="1" presStyleCnt="4">
        <dgm:presLayoutVars>
          <dgm:chMax val="1"/>
          <dgm:chPref val="1"/>
        </dgm:presLayoutVars>
      </dgm:prSet>
      <dgm:spPr/>
    </dgm:pt>
    <dgm:pt modelId="{C3BA0F9E-28D6-4D64-83FB-2E15D31532B5}" type="pres">
      <dgm:prSet presAssocID="{7517AF2F-A4AB-4867-AFAC-89ADA2B2A2E1}" presName="sibTrans" presStyleLbl="sibTrans2D1" presStyleIdx="0" presStyleCnt="0"/>
      <dgm:spPr/>
    </dgm:pt>
    <dgm:pt modelId="{384B8050-D906-4884-875C-871E556CD160}" type="pres">
      <dgm:prSet presAssocID="{8D36A0AE-3E6B-4B86-A351-FFC54EFB19D8}" presName="compNode" presStyleCnt="0"/>
      <dgm:spPr/>
    </dgm:pt>
    <dgm:pt modelId="{A86195BF-4227-4171-BC69-2F733F625CED}" type="pres">
      <dgm:prSet presAssocID="{8D36A0AE-3E6B-4B86-A351-FFC54EFB19D8}" presName="iconBgRect" presStyleLbl="bgShp" presStyleIdx="2" presStyleCnt="4"/>
      <dgm:spPr/>
    </dgm:pt>
    <dgm:pt modelId="{7DB330EA-FB7A-413E-9846-64F2B16EC1F5}" type="pres">
      <dgm:prSet presAssocID="{8D36A0AE-3E6B-4B86-A351-FFC54EFB19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BB546B1-D7BE-46D0-B117-6E4EEEC4B6F4}" type="pres">
      <dgm:prSet presAssocID="{8D36A0AE-3E6B-4B86-A351-FFC54EFB19D8}" presName="spaceRect" presStyleCnt="0"/>
      <dgm:spPr/>
    </dgm:pt>
    <dgm:pt modelId="{F93B18A8-1B53-4958-9FEB-B947700CD04B}" type="pres">
      <dgm:prSet presAssocID="{8D36A0AE-3E6B-4B86-A351-FFC54EFB19D8}" presName="textRect" presStyleLbl="revTx" presStyleIdx="2" presStyleCnt="4">
        <dgm:presLayoutVars>
          <dgm:chMax val="1"/>
          <dgm:chPref val="1"/>
        </dgm:presLayoutVars>
      </dgm:prSet>
      <dgm:spPr/>
    </dgm:pt>
    <dgm:pt modelId="{18298048-C834-446D-AE72-4C68E88D69E1}" type="pres">
      <dgm:prSet presAssocID="{A30BD8C9-FCFE-4956-97C6-EA1020D566CE}" presName="sibTrans" presStyleLbl="sibTrans2D1" presStyleIdx="0" presStyleCnt="0"/>
      <dgm:spPr/>
    </dgm:pt>
    <dgm:pt modelId="{4333C059-4659-4295-8FEF-52D12519AE11}" type="pres">
      <dgm:prSet presAssocID="{DBC6C435-64A8-4DA0-927E-8E1733226174}" presName="compNode" presStyleCnt="0"/>
      <dgm:spPr/>
    </dgm:pt>
    <dgm:pt modelId="{C17A4D6B-3CC6-4F5E-A0FD-0D585C264AEF}" type="pres">
      <dgm:prSet presAssocID="{DBC6C435-64A8-4DA0-927E-8E1733226174}" presName="iconBgRect" presStyleLbl="bgShp" presStyleIdx="3" presStyleCnt="4"/>
      <dgm:spPr/>
    </dgm:pt>
    <dgm:pt modelId="{EE852B92-38F6-41BA-BF23-7202DB2DBE02}" type="pres">
      <dgm:prSet presAssocID="{DBC6C435-64A8-4DA0-927E-8E17332261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1AA08847-CA00-4D0D-A527-89CB648BE090}" type="pres">
      <dgm:prSet presAssocID="{DBC6C435-64A8-4DA0-927E-8E1733226174}" presName="spaceRect" presStyleCnt="0"/>
      <dgm:spPr/>
    </dgm:pt>
    <dgm:pt modelId="{D71E00B2-AA0F-4E99-9BF6-014272B6F524}" type="pres">
      <dgm:prSet presAssocID="{DBC6C435-64A8-4DA0-927E-8E17332261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A6522D-FACE-4617-8A85-7EE42D3C7B42}" srcId="{8E806147-CDE4-4755-98A7-5EC3C6C2659A}" destId="{DBC6C435-64A8-4DA0-927E-8E1733226174}" srcOrd="3" destOrd="0" parTransId="{9A91052B-ECEC-43B6-9E20-847B8C823B54}" sibTransId="{D3CD2C81-6D15-4762-9A45-5CEA895DFE16}"/>
    <dgm:cxn modelId="{1886EB40-E658-4DE5-9191-C25B393BA8FF}" type="presOf" srcId="{8D36A0AE-3E6B-4B86-A351-FFC54EFB19D8}" destId="{F93B18A8-1B53-4958-9FEB-B947700CD04B}" srcOrd="0" destOrd="0" presId="urn:microsoft.com/office/officeart/2018/2/layout/IconCircleList"/>
    <dgm:cxn modelId="{EBEC6163-9868-426A-B007-F54E071EF735}" type="presOf" srcId="{FAB697AC-DC25-4C52-B7A3-79E1B276D2C7}" destId="{72CA7602-1B6C-442B-9CDB-B79BD99A61F1}" srcOrd="0" destOrd="0" presId="urn:microsoft.com/office/officeart/2018/2/layout/IconCircleList"/>
    <dgm:cxn modelId="{C25F1C56-7FE4-41C1-9893-1062FF78C47F}" type="presOf" srcId="{7517AF2F-A4AB-4867-AFAC-89ADA2B2A2E1}" destId="{C3BA0F9E-28D6-4D64-83FB-2E15D31532B5}" srcOrd="0" destOrd="0" presId="urn:microsoft.com/office/officeart/2018/2/layout/IconCircleList"/>
    <dgm:cxn modelId="{76AAA557-E2D9-400A-84C6-EBC49F2B4F46}" srcId="{8E806147-CDE4-4755-98A7-5EC3C6C2659A}" destId="{FAB697AC-DC25-4C52-B7A3-79E1B276D2C7}" srcOrd="0" destOrd="0" parTransId="{9DE142E7-1CA7-4016-83C3-B8A08502CB2D}" sibTransId="{87CCCA37-D2B0-4A70-AF61-C55B650728C3}"/>
    <dgm:cxn modelId="{80065D87-DC5B-47BB-A061-661411BAF01E}" type="presOf" srcId="{A30BD8C9-FCFE-4956-97C6-EA1020D566CE}" destId="{18298048-C834-446D-AE72-4C68E88D69E1}" srcOrd="0" destOrd="0" presId="urn:microsoft.com/office/officeart/2018/2/layout/IconCircleList"/>
    <dgm:cxn modelId="{4E8E8994-FA8B-4F74-803D-3A30A692F4E7}" type="presOf" srcId="{87CCCA37-D2B0-4A70-AF61-C55B650728C3}" destId="{0AE3818B-5AC4-43CD-B78C-3055AA65DC09}" srcOrd="0" destOrd="0" presId="urn:microsoft.com/office/officeart/2018/2/layout/IconCircleList"/>
    <dgm:cxn modelId="{3AFC3A9E-C6AA-405B-9EE2-CE624DE15B3C}" srcId="{8E806147-CDE4-4755-98A7-5EC3C6C2659A}" destId="{8D36A0AE-3E6B-4B86-A351-FFC54EFB19D8}" srcOrd="2" destOrd="0" parTransId="{1655B11F-A0C4-4897-8F13-DB209CD97455}" sibTransId="{A30BD8C9-FCFE-4956-97C6-EA1020D566CE}"/>
    <dgm:cxn modelId="{516FF9BE-C135-49EF-B73F-AEB6544DCAD7}" type="presOf" srcId="{8E806147-CDE4-4755-98A7-5EC3C6C2659A}" destId="{E99BE8D8-FF9D-4E2A-B2C8-EB778EB55065}" srcOrd="0" destOrd="0" presId="urn:microsoft.com/office/officeart/2018/2/layout/IconCircleList"/>
    <dgm:cxn modelId="{B54453C1-A1E4-473B-913A-FE9145DADB8C}" type="presOf" srcId="{DBC6C435-64A8-4DA0-927E-8E1733226174}" destId="{D71E00B2-AA0F-4E99-9BF6-014272B6F524}" srcOrd="0" destOrd="0" presId="urn:microsoft.com/office/officeart/2018/2/layout/IconCircleList"/>
    <dgm:cxn modelId="{AAB1A3C7-F642-471A-98A9-3B1FF4050732}" srcId="{8E806147-CDE4-4755-98A7-5EC3C6C2659A}" destId="{E1184F20-98AC-4D0D-9B02-9E11E6A01900}" srcOrd="1" destOrd="0" parTransId="{1BF57313-CFCB-4863-B571-D5998E67192D}" sibTransId="{7517AF2F-A4AB-4867-AFAC-89ADA2B2A2E1}"/>
    <dgm:cxn modelId="{5F81ABF3-EA77-47E0-B684-9289E2A12DC0}" type="presOf" srcId="{E1184F20-98AC-4D0D-9B02-9E11E6A01900}" destId="{60CC0E73-7E36-438A-9881-C8C0A78BE48E}" srcOrd="0" destOrd="0" presId="urn:microsoft.com/office/officeart/2018/2/layout/IconCircleList"/>
    <dgm:cxn modelId="{F114B8CE-B5F0-46C6-A431-75E2E71FF043}" type="presParOf" srcId="{E99BE8D8-FF9D-4E2A-B2C8-EB778EB55065}" destId="{AD64BAF9-C101-49E4-84A7-B934F68B4F75}" srcOrd="0" destOrd="0" presId="urn:microsoft.com/office/officeart/2018/2/layout/IconCircleList"/>
    <dgm:cxn modelId="{27483A68-E28A-424E-B551-E107A60C8058}" type="presParOf" srcId="{AD64BAF9-C101-49E4-84A7-B934F68B4F75}" destId="{BA40B5EF-3A7C-49CC-A154-DD5883C4D79F}" srcOrd="0" destOrd="0" presId="urn:microsoft.com/office/officeart/2018/2/layout/IconCircleList"/>
    <dgm:cxn modelId="{648C08B8-2351-46B5-942C-7F7EC6B60D71}" type="presParOf" srcId="{BA40B5EF-3A7C-49CC-A154-DD5883C4D79F}" destId="{791224CC-5E9A-4A90-9BF3-1142E331D2F5}" srcOrd="0" destOrd="0" presId="urn:microsoft.com/office/officeart/2018/2/layout/IconCircleList"/>
    <dgm:cxn modelId="{96B02185-DFB8-4FB1-A03C-DD8C40AB06F4}" type="presParOf" srcId="{BA40B5EF-3A7C-49CC-A154-DD5883C4D79F}" destId="{C05ED3A8-2983-4507-BF18-45B5F7DE6772}" srcOrd="1" destOrd="0" presId="urn:microsoft.com/office/officeart/2018/2/layout/IconCircleList"/>
    <dgm:cxn modelId="{6EE34630-D63C-4F60-B5E6-2EB43638AA11}" type="presParOf" srcId="{BA40B5EF-3A7C-49CC-A154-DD5883C4D79F}" destId="{4FE20017-8C74-4A0D-89CC-2B4D30C6A708}" srcOrd="2" destOrd="0" presId="urn:microsoft.com/office/officeart/2018/2/layout/IconCircleList"/>
    <dgm:cxn modelId="{1AECF9DA-D8A7-4CE9-A1B3-EDB903AEBAD6}" type="presParOf" srcId="{BA40B5EF-3A7C-49CC-A154-DD5883C4D79F}" destId="{72CA7602-1B6C-442B-9CDB-B79BD99A61F1}" srcOrd="3" destOrd="0" presId="urn:microsoft.com/office/officeart/2018/2/layout/IconCircleList"/>
    <dgm:cxn modelId="{38F0C72E-7960-4AE4-B970-35CA1A65ADD0}" type="presParOf" srcId="{AD64BAF9-C101-49E4-84A7-B934F68B4F75}" destId="{0AE3818B-5AC4-43CD-B78C-3055AA65DC09}" srcOrd="1" destOrd="0" presId="urn:microsoft.com/office/officeart/2018/2/layout/IconCircleList"/>
    <dgm:cxn modelId="{69B34EF3-EE39-436B-AB81-B219B04F2151}" type="presParOf" srcId="{AD64BAF9-C101-49E4-84A7-B934F68B4F75}" destId="{41CAC1C4-5E33-47D9-AC44-084D8D9C9DE5}" srcOrd="2" destOrd="0" presId="urn:microsoft.com/office/officeart/2018/2/layout/IconCircleList"/>
    <dgm:cxn modelId="{F129B18F-093F-43E9-BCBD-2C61622FF3B2}" type="presParOf" srcId="{41CAC1C4-5E33-47D9-AC44-084D8D9C9DE5}" destId="{15927354-E336-40A6-9125-7711029724A3}" srcOrd="0" destOrd="0" presId="urn:microsoft.com/office/officeart/2018/2/layout/IconCircleList"/>
    <dgm:cxn modelId="{1B31C263-A9E0-4927-84C5-43AC9B1D059D}" type="presParOf" srcId="{41CAC1C4-5E33-47D9-AC44-084D8D9C9DE5}" destId="{0E3628CB-7DAF-47C0-A96E-B4D018014CD3}" srcOrd="1" destOrd="0" presId="urn:microsoft.com/office/officeart/2018/2/layout/IconCircleList"/>
    <dgm:cxn modelId="{52CAEC04-A7B8-4556-A5F6-A6CE3C394F1C}" type="presParOf" srcId="{41CAC1C4-5E33-47D9-AC44-084D8D9C9DE5}" destId="{65E828A9-CEF9-4183-8979-931EFE407297}" srcOrd="2" destOrd="0" presId="urn:microsoft.com/office/officeart/2018/2/layout/IconCircleList"/>
    <dgm:cxn modelId="{C7A727AE-555A-45F2-91EC-C63C4690C3DA}" type="presParOf" srcId="{41CAC1C4-5E33-47D9-AC44-084D8D9C9DE5}" destId="{60CC0E73-7E36-438A-9881-C8C0A78BE48E}" srcOrd="3" destOrd="0" presId="urn:microsoft.com/office/officeart/2018/2/layout/IconCircleList"/>
    <dgm:cxn modelId="{475BA1F2-3526-4E59-9B94-A8457B5AF575}" type="presParOf" srcId="{AD64BAF9-C101-49E4-84A7-B934F68B4F75}" destId="{C3BA0F9E-28D6-4D64-83FB-2E15D31532B5}" srcOrd="3" destOrd="0" presId="urn:microsoft.com/office/officeart/2018/2/layout/IconCircleList"/>
    <dgm:cxn modelId="{AA1129C9-F1FA-47D3-A900-DEE31045BF38}" type="presParOf" srcId="{AD64BAF9-C101-49E4-84A7-B934F68B4F75}" destId="{384B8050-D906-4884-875C-871E556CD160}" srcOrd="4" destOrd="0" presId="urn:microsoft.com/office/officeart/2018/2/layout/IconCircleList"/>
    <dgm:cxn modelId="{EBE40A5A-3BF9-46EF-819E-62074AF9B424}" type="presParOf" srcId="{384B8050-D906-4884-875C-871E556CD160}" destId="{A86195BF-4227-4171-BC69-2F733F625CED}" srcOrd="0" destOrd="0" presId="urn:microsoft.com/office/officeart/2018/2/layout/IconCircleList"/>
    <dgm:cxn modelId="{8562FA77-92AE-4364-8A74-8E7278F1D258}" type="presParOf" srcId="{384B8050-D906-4884-875C-871E556CD160}" destId="{7DB330EA-FB7A-413E-9846-64F2B16EC1F5}" srcOrd="1" destOrd="0" presId="urn:microsoft.com/office/officeart/2018/2/layout/IconCircleList"/>
    <dgm:cxn modelId="{63725FDC-55D4-4EB3-92CE-1C4F563D7635}" type="presParOf" srcId="{384B8050-D906-4884-875C-871E556CD160}" destId="{ABB546B1-D7BE-46D0-B117-6E4EEEC4B6F4}" srcOrd="2" destOrd="0" presId="urn:microsoft.com/office/officeart/2018/2/layout/IconCircleList"/>
    <dgm:cxn modelId="{24C51C69-9644-460E-9905-42B5A2F93EE9}" type="presParOf" srcId="{384B8050-D906-4884-875C-871E556CD160}" destId="{F93B18A8-1B53-4958-9FEB-B947700CD04B}" srcOrd="3" destOrd="0" presId="urn:microsoft.com/office/officeart/2018/2/layout/IconCircleList"/>
    <dgm:cxn modelId="{B076DBCF-0CE0-4E2A-9402-4D6883FAE77F}" type="presParOf" srcId="{AD64BAF9-C101-49E4-84A7-B934F68B4F75}" destId="{18298048-C834-446D-AE72-4C68E88D69E1}" srcOrd="5" destOrd="0" presId="urn:microsoft.com/office/officeart/2018/2/layout/IconCircleList"/>
    <dgm:cxn modelId="{E41DFD8D-9CCB-446A-9347-6E3E84EF6138}" type="presParOf" srcId="{AD64BAF9-C101-49E4-84A7-B934F68B4F75}" destId="{4333C059-4659-4295-8FEF-52D12519AE11}" srcOrd="6" destOrd="0" presId="urn:microsoft.com/office/officeart/2018/2/layout/IconCircleList"/>
    <dgm:cxn modelId="{169DA003-1355-441A-A716-590E865BACB7}" type="presParOf" srcId="{4333C059-4659-4295-8FEF-52D12519AE11}" destId="{C17A4D6B-3CC6-4F5E-A0FD-0D585C264AEF}" srcOrd="0" destOrd="0" presId="urn:microsoft.com/office/officeart/2018/2/layout/IconCircleList"/>
    <dgm:cxn modelId="{1B112AAC-A85C-4EE4-83FD-CE97AA4EFCC3}" type="presParOf" srcId="{4333C059-4659-4295-8FEF-52D12519AE11}" destId="{EE852B92-38F6-41BA-BF23-7202DB2DBE02}" srcOrd="1" destOrd="0" presId="urn:microsoft.com/office/officeart/2018/2/layout/IconCircleList"/>
    <dgm:cxn modelId="{FBE30438-49BB-4DA4-BF31-5135BE035135}" type="presParOf" srcId="{4333C059-4659-4295-8FEF-52D12519AE11}" destId="{1AA08847-CA00-4D0D-A527-89CB648BE090}" srcOrd="2" destOrd="0" presId="urn:microsoft.com/office/officeart/2018/2/layout/IconCircleList"/>
    <dgm:cxn modelId="{C6798708-8CB0-46B9-B6C3-93B25A75024C}" type="presParOf" srcId="{4333C059-4659-4295-8FEF-52D12519AE11}" destId="{D71E00B2-AA0F-4E99-9BF6-014272B6F5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32743-5789-4877-AD8C-BCB3E1BC8BAB}">
      <dsp:nvSpPr>
        <dsp:cNvPr id="0" name=""/>
        <dsp:cNvSpPr/>
      </dsp:nvSpPr>
      <dsp:spPr>
        <a:xfrm>
          <a:off x="0" y="746495"/>
          <a:ext cx="5157787" cy="13781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F5C1-C004-47A5-B49F-358A612D730F}">
      <dsp:nvSpPr>
        <dsp:cNvPr id="0" name=""/>
        <dsp:cNvSpPr/>
      </dsp:nvSpPr>
      <dsp:spPr>
        <a:xfrm>
          <a:off x="416888" y="1056577"/>
          <a:ext cx="757979" cy="757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49B3-2F73-4AF3-A2B6-B3CE4E44AEE5}">
      <dsp:nvSpPr>
        <dsp:cNvPr id="0" name=""/>
        <dsp:cNvSpPr/>
      </dsp:nvSpPr>
      <dsp:spPr>
        <a:xfrm>
          <a:off x="1591757" y="746495"/>
          <a:ext cx="3566029" cy="137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>
              <a:solidFill>
                <a:schemeClr val="bg1"/>
              </a:solidFill>
            </a:rPr>
            <a:t>Easier</a:t>
          </a:r>
          <a:r>
            <a:rPr lang="pl-PL" sz="2500" kern="1200" dirty="0">
              <a:solidFill>
                <a:schemeClr val="bg1"/>
              </a:solidFill>
            </a:rPr>
            <a:t> to </a:t>
          </a:r>
          <a:r>
            <a:rPr lang="pl-PL" sz="2500" kern="1200" dirty="0" err="1">
              <a:solidFill>
                <a:schemeClr val="bg1"/>
              </a:solidFill>
            </a:rPr>
            <a:t>prepare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591757" y="746495"/>
        <a:ext cx="3566029" cy="1378145"/>
      </dsp:txXfrm>
    </dsp:sp>
    <dsp:sp modelId="{FA82B516-F636-42BF-90F5-734A9E610761}">
      <dsp:nvSpPr>
        <dsp:cNvPr id="0" name=""/>
        <dsp:cNvSpPr/>
      </dsp:nvSpPr>
      <dsp:spPr>
        <a:xfrm>
          <a:off x="0" y="2469176"/>
          <a:ext cx="5157787" cy="13781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F0BA6-2C88-4D64-AD29-D8DB95E94957}">
      <dsp:nvSpPr>
        <dsp:cNvPr id="0" name=""/>
        <dsp:cNvSpPr/>
      </dsp:nvSpPr>
      <dsp:spPr>
        <a:xfrm>
          <a:off x="416888" y="2779259"/>
          <a:ext cx="757979" cy="757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1FFA4-A103-4E2C-BA84-1014332E3282}">
      <dsp:nvSpPr>
        <dsp:cNvPr id="0" name=""/>
        <dsp:cNvSpPr/>
      </dsp:nvSpPr>
      <dsp:spPr>
        <a:xfrm>
          <a:off x="1591757" y="2469176"/>
          <a:ext cx="3566029" cy="137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>
              <a:solidFill>
                <a:schemeClr val="bg1"/>
              </a:solidFill>
            </a:rPr>
            <a:t>Slightly</a:t>
          </a:r>
          <a:r>
            <a:rPr lang="pl-PL" sz="2500" kern="1200" dirty="0">
              <a:solidFill>
                <a:schemeClr val="bg1"/>
              </a:solidFill>
            </a:rPr>
            <a:t> </a:t>
          </a:r>
          <a:r>
            <a:rPr lang="pl-PL" sz="2500" kern="1200" dirty="0" err="1">
              <a:solidFill>
                <a:schemeClr val="bg1"/>
              </a:solidFill>
            </a:rPr>
            <a:t>better</a:t>
          </a:r>
          <a:r>
            <a:rPr lang="pl-PL" sz="2500" kern="1200" dirty="0">
              <a:solidFill>
                <a:schemeClr val="bg1"/>
              </a:solidFill>
            </a:rPr>
            <a:t> </a:t>
          </a:r>
          <a:r>
            <a:rPr lang="pl-PL" sz="2500" kern="1200" dirty="0" err="1">
              <a:solidFill>
                <a:schemeClr val="bg1"/>
              </a:solidFill>
            </a:rPr>
            <a:t>than</a:t>
          </a:r>
          <a:r>
            <a:rPr lang="pl-PL" sz="2500" kern="1200" dirty="0">
              <a:solidFill>
                <a:schemeClr val="bg1"/>
              </a:solidFill>
            </a:rPr>
            <a:t> </a:t>
          </a:r>
          <a:r>
            <a:rPr lang="pl-PL" sz="2500" kern="1200" dirty="0" err="1">
              <a:solidFill>
                <a:schemeClr val="bg1"/>
              </a:solidFill>
            </a:rPr>
            <a:t>random</a:t>
          </a:r>
          <a:r>
            <a:rPr lang="pl-PL" sz="2500" kern="1200" dirty="0">
              <a:solidFill>
                <a:schemeClr val="bg1"/>
              </a:solidFill>
            </a:rPr>
            <a:t>/ </a:t>
          </a:r>
          <a:r>
            <a:rPr lang="pl-PL" sz="2500" kern="1200" dirty="0" err="1">
              <a:solidFill>
                <a:schemeClr val="bg1"/>
              </a:solidFill>
            </a:rPr>
            <a:t>naive</a:t>
          </a:r>
          <a:r>
            <a:rPr lang="pl-PL" sz="2500" kern="1200" dirty="0">
              <a:solidFill>
                <a:schemeClr val="bg1"/>
              </a:solidFill>
            </a:rPr>
            <a:t> </a:t>
          </a:r>
          <a:r>
            <a:rPr lang="pl-PL" sz="2500" kern="1200" dirty="0" err="1">
              <a:solidFill>
                <a:schemeClr val="bg1"/>
              </a:solidFill>
            </a:rPr>
            <a:t>guessing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591757" y="2469176"/>
        <a:ext cx="3566029" cy="1378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32743-5789-4877-AD8C-BCB3E1BC8BAB}">
      <dsp:nvSpPr>
        <dsp:cNvPr id="0" name=""/>
        <dsp:cNvSpPr/>
      </dsp:nvSpPr>
      <dsp:spPr>
        <a:xfrm>
          <a:off x="0" y="746495"/>
          <a:ext cx="5157787" cy="13781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F5C1-C004-47A5-B49F-358A612D730F}">
      <dsp:nvSpPr>
        <dsp:cNvPr id="0" name=""/>
        <dsp:cNvSpPr/>
      </dsp:nvSpPr>
      <dsp:spPr>
        <a:xfrm>
          <a:off x="416888" y="1056577"/>
          <a:ext cx="757979" cy="757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49B3-2F73-4AF3-A2B6-B3CE4E44AEE5}">
      <dsp:nvSpPr>
        <dsp:cNvPr id="0" name=""/>
        <dsp:cNvSpPr/>
      </dsp:nvSpPr>
      <dsp:spPr>
        <a:xfrm>
          <a:off x="1591757" y="746495"/>
          <a:ext cx="3566029" cy="137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>
              <a:solidFill>
                <a:schemeClr val="bg1"/>
              </a:solidFill>
            </a:rPr>
            <a:t>Harder</a:t>
          </a:r>
          <a:r>
            <a:rPr lang="pl-PL" sz="2300" kern="1200" dirty="0">
              <a:solidFill>
                <a:schemeClr val="bg1"/>
              </a:solidFill>
            </a:rPr>
            <a:t> to </a:t>
          </a:r>
          <a:r>
            <a:rPr lang="pl-PL" sz="2300" kern="1200" dirty="0" err="1">
              <a:solidFill>
                <a:schemeClr val="bg1"/>
              </a:solidFill>
            </a:rPr>
            <a:t>prepare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591757" y="746495"/>
        <a:ext cx="3566029" cy="1378145"/>
      </dsp:txXfrm>
    </dsp:sp>
    <dsp:sp modelId="{FA82B516-F636-42BF-90F5-734A9E610761}">
      <dsp:nvSpPr>
        <dsp:cNvPr id="0" name=""/>
        <dsp:cNvSpPr/>
      </dsp:nvSpPr>
      <dsp:spPr>
        <a:xfrm>
          <a:off x="0" y="2469176"/>
          <a:ext cx="5157787" cy="13781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F0BA6-2C88-4D64-AD29-D8DB95E94957}">
      <dsp:nvSpPr>
        <dsp:cNvPr id="0" name=""/>
        <dsp:cNvSpPr/>
      </dsp:nvSpPr>
      <dsp:spPr>
        <a:xfrm>
          <a:off x="416888" y="2779259"/>
          <a:ext cx="757979" cy="757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1FFA4-A103-4E2C-BA84-1014332E3282}">
      <dsp:nvSpPr>
        <dsp:cNvPr id="0" name=""/>
        <dsp:cNvSpPr/>
      </dsp:nvSpPr>
      <dsp:spPr>
        <a:xfrm>
          <a:off x="1591757" y="2469176"/>
          <a:ext cx="3566029" cy="137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>
              <a:solidFill>
                <a:schemeClr val="bg1"/>
              </a:solidFill>
            </a:rPr>
            <a:t>Arbitrarily</a:t>
          </a:r>
          <a:r>
            <a:rPr lang="pl-PL" sz="2300" kern="1200" dirty="0">
              <a:solidFill>
                <a:schemeClr val="bg1"/>
              </a:solidFill>
            </a:rPr>
            <a:t> </a:t>
          </a:r>
          <a:r>
            <a:rPr lang="pl-PL" sz="2300" kern="1200" dirty="0" err="1">
              <a:solidFill>
                <a:schemeClr val="bg1"/>
              </a:solidFill>
            </a:rPr>
            <a:t>good</a:t>
          </a:r>
          <a:r>
            <a:rPr lang="pl-PL" sz="2300" kern="1200" dirty="0">
              <a:solidFill>
                <a:schemeClr val="bg1"/>
              </a:solidFill>
            </a:rPr>
            <a:t> </a:t>
          </a:r>
          <a:r>
            <a:rPr lang="pl-PL" sz="2300" kern="1200" dirty="0" err="1">
              <a:solidFill>
                <a:schemeClr val="bg1"/>
              </a:solidFill>
            </a:rPr>
            <a:t>accuracy</a:t>
          </a:r>
          <a:r>
            <a:rPr lang="pl-PL" sz="2300" kern="1200" dirty="0">
              <a:solidFill>
                <a:schemeClr val="bg1"/>
              </a:solidFill>
            </a:rPr>
            <a:t> – </a:t>
          </a:r>
          <a:r>
            <a:rPr lang="pl-PL" sz="2300" kern="1200" dirty="0" err="1">
              <a:solidFill>
                <a:schemeClr val="bg1"/>
              </a:solidFill>
            </a:rPr>
            <a:t>better</a:t>
          </a:r>
          <a:r>
            <a:rPr lang="pl-PL" sz="2300" kern="1200" dirty="0">
              <a:solidFill>
                <a:schemeClr val="bg1"/>
              </a:solidFill>
            </a:rPr>
            <a:t> </a:t>
          </a:r>
          <a:r>
            <a:rPr lang="pl-PL" sz="2300" kern="1200" dirty="0" err="1">
              <a:solidFill>
                <a:schemeClr val="bg1"/>
              </a:solidFill>
            </a:rPr>
            <a:t>than</a:t>
          </a:r>
          <a:r>
            <a:rPr lang="pl-PL" sz="2300" kern="1200" dirty="0">
              <a:solidFill>
                <a:schemeClr val="bg1"/>
              </a:solidFill>
            </a:rPr>
            <a:t> </a:t>
          </a:r>
          <a:r>
            <a:rPr lang="pl-PL" sz="2300" kern="1200" dirty="0" err="1">
              <a:solidFill>
                <a:schemeClr val="bg1"/>
              </a:solidFill>
            </a:rPr>
            <a:t>random</a:t>
          </a:r>
          <a:r>
            <a:rPr lang="pl-PL" sz="2300" kern="1200" dirty="0">
              <a:solidFill>
                <a:schemeClr val="bg1"/>
              </a:solidFill>
            </a:rPr>
            <a:t> </a:t>
          </a:r>
          <a:r>
            <a:rPr lang="pl-PL" sz="2300" kern="1200" dirty="0" err="1">
              <a:solidFill>
                <a:schemeClr val="bg1"/>
              </a:solidFill>
            </a:rPr>
            <a:t>guessing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591757" y="2469176"/>
        <a:ext cx="3566029" cy="1378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224CC-5E9A-4A90-9BF3-1142E331D2F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ED3A8-2983-4507-BF18-45B5F7DE677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A7602-1B6C-442B-9CDB-B79BD99A61F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Voting</a:t>
          </a:r>
          <a:endParaRPr lang="en-US" sz="2400" kern="1200"/>
        </a:p>
      </dsp:txBody>
      <dsp:txXfrm>
        <a:off x="1834517" y="469890"/>
        <a:ext cx="3148942" cy="1335915"/>
      </dsp:txXfrm>
    </dsp:sp>
    <dsp:sp modelId="{15927354-E336-40A6-9125-7711029724A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628CB-7DAF-47C0-A96E-B4D018014CD3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C0E73-7E36-438A-9881-C8C0A78BE48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Bagging</a:t>
          </a:r>
          <a:endParaRPr lang="en-US" sz="2400" kern="1200"/>
        </a:p>
      </dsp:txBody>
      <dsp:txXfrm>
        <a:off x="7154322" y="469890"/>
        <a:ext cx="3148942" cy="1335915"/>
      </dsp:txXfrm>
    </dsp:sp>
    <dsp:sp modelId="{A86195BF-4227-4171-BC69-2F733F625CE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330EA-FB7A-413E-9846-64F2B16EC1F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B18A8-1B53-4958-9FEB-B947700CD04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/>
            <a:t>Boosting</a:t>
          </a:r>
          <a:r>
            <a:rPr lang="pl-PL" sz="2400" kern="1200" dirty="0"/>
            <a:t> </a:t>
          </a:r>
          <a:endParaRPr lang="en-US" sz="2400" kern="1200" dirty="0"/>
        </a:p>
      </dsp:txBody>
      <dsp:txXfrm>
        <a:off x="1834517" y="2545532"/>
        <a:ext cx="3148942" cy="1335915"/>
      </dsp:txXfrm>
    </dsp:sp>
    <dsp:sp modelId="{C17A4D6B-3CC6-4F5E-A0FD-0D585C264AE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52B92-38F6-41BA-BF23-7202DB2DBE02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E00B2-AA0F-4E99-9BF6-014272B6F524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Stacking 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1532-85A6-466E-8A26-33B22E8B33C4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A50A1-7D53-4983-B5C1-0FE7DA3BF5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70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97B668-CAD6-4823-BEFD-F9D8B79EC711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5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36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897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45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47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1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1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1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3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92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53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230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997B5ED-C2C8-423A-B51C-592DA2FA5F8E}" type="datetimeFigureOut">
              <a:rPr lang="pl-PL" smtClean="0"/>
              <a:t>27.03.2024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127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6A30EA5-7CA8-8EB8-FAB5-DEBC27292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2824316"/>
            <a:ext cx="11248103" cy="1209367"/>
          </a:xfrm>
        </p:spPr>
        <p:txBody>
          <a:bodyPr>
            <a:normAutofit/>
          </a:bodyPr>
          <a:lstStyle/>
          <a:p>
            <a:r>
              <a:rPr lang="pl-PL" sz="5400" dirty="0"/>
              <a:t>https://github.com/Kasia-hue/AI-DS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422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5CFEF-5078-F0E1-EC72-897D3769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Bootstrap</a:t>
            </a:r>
            <a:r>
              <a:rPr lang="pl-PL" dirty="0"/>
              <a:t> </a:t>
            </a:r>
            <a:r>
              <a:rPr lang="pl-PL" dirty="0" err="1"/>
              <a:t>Aggregation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424581-0758-5B67-9F92-1EB73985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</a:t>
            </a:r>
            <a:r>
              <a:rPr lang="en-US" b="0" dirty="0" err="1">
                <a:effectLst/>
              </a:rPr>
              <a:t>omogeneous</a:t>
            </a:r>
            <a:r>
              <a:rPr lang="en-US" b="0" dirty="0">
                <a:effectLst/>
              </a:rPr>
              <a:t> weak learners’ model that learns from each other independently in parallel</a:t>
            </a:r>
            <a:r>
              <a:rPr lang="pl-PL" b="0" dirty="0">
                <a:effectLst/>
              </a:rPr>
              <a:t>.</a:t>
            </a:r>
          </a:p>
          <a:p>
            <a:r>
              <a:rPr lang="pl-PL" dirty="0"/>
              <a:t>M</a:t>
            </a:r>
            <a:r>
              <a:rPr lang="en-US" dirty="0" err="1"/>
              <a:t>ainly</a:t>
            </a:r>
            <a:r>
              <a:rPr lang="en-US" dirty="0"/>
              <a:t> focus at getting less variance than its components</a:t>
            </a:r>
            <a:r>
              <a:rPr lang="pl-PL" dirty="0"/>
              <a:t>.</a:t>
            </a:r>
          </a:p>
          <a:p>
            <a:r>
              <a:rPr lang="pl-PL" dirty="0" err="1"/>
              <a:t>Voting</a:t>
            </a:r>
            <a:r>
              <a:rPr lang="pl-PL" dirty="0"/>
              <a:t> for </a:t>
            </a:r>
            <a:r>
              <a:rPr lang="pl-PL" dirty="0" err="1"/>
              <a:t>predictions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Bootstrap</a:t>
            </a:r>
            <a:r>
              <a:rPr lang="pl-PL" dirty="0"/>
              <a:t> data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samples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Train</a:t>
            </a:r>
            <a:r>
              <a:rPr lang="pl-PL" dirty="0"/>
              <a:t> the </a:t>
            </a:r>
            <a:r>
              <a:rPr lang="pl-PL" dirty="0" err="1"/>
              <a:t>models</a:t>
            </a:r>
            <a:r>
              <a:rPr lang="pl-PL" dirty="0"/>
              <a:t> on </a:t>
            </a:r>
            <a:r>
              <a:rPr lang="pl-PL" dirty="0" err="1"/>
              <a:t>different</a:t>
            </a:r>
            <a:r>
              <a:rPr lang="pl-PL" dirty="0"/>
              <a:t> data </a:t>
            </a:r>
            <a:r>
              <a:rPr lang="pl-PL" dirty="0" err="1"/>
              <a:t>samples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Predict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9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D6A07C-72A7-C572-ACE3-07A9E696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35164A-C3EE-1000-B57A-CBEE67C2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</a:t>
            </a:r>
            <a:r>
              <a:rPr lang="en-US" dirty="0" err="1"/>
              <a:t>eep</a:t>
            </a:r>
            <a:r>
              <a:rPr lang="en-US" dirty="0"/>
              <a:t> trees fitted on samples</a:t>
            </a:r>
            <a:r>
              <a:rPr lang="pl-PL" dirty="0"/>
              <a:t> </a:t>
            </a:r>
            <a:r>
              <a:rPr lang="en-US" dirty="0"/>
              <a:t>combined to produce an output with lower </a:t>
            </a:r>
            <a:r>
              <a:rPr lang="en-US" dirty="0" err="1"/>
              <a:t>varianc</a:t>
            </a:r>
            <a:r>
              <a:rPr lang="pl-PL" dirty="0"/>
              <a:t>e.</a:t>
            </a:r>
          </a:p>
          <a:p>
            <a:pPr marL="0" indent="0">
              <a:buNone/>
            </a:pPr>
            <a:r>
              <a:rPr lang="en-US" dirty="0"/>
              <a:t>For each bootstrap sample, a decision tree is grown using a subset of features selected randomly at each split. 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Bootstrap</a:t>
            </a:r>
            <a:r>
              <a:rPr lang="pl-PL" dirty="0"/>
              <a:t> data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samples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Train</a:t>
            </a:r>
            <a:r>
              <a:rPr lang="pl-PL" dirty="0"/>
              <a:t> </a:t>
            </a:r>
            <a:r>
              <a:rPr lang="pl-PL" dirty="0" err="1"/>
              <a:t>deep</a:t>
            </a:r>
            <a:r>
              <a:rPr lang="pl-PL" dirty="0"/>
              <a:t> </a:t>
            </a:r>
            <a:r>
              <a:rPr lang="pl-PL" dirty="0" err="1"/>
              <a:t>trees</a:t>
            </a:r>
            <a:r>
              <a:rPr lang="pl-PL" dirty="0"/>
              <a:t> on the </a:t>
            </a:r>
            <a:r>
              <a:rPr lang="pl-PL" dirty="0" err="1"/>
              <a:t>samples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Predict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90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8030A-F4E6-A2FF-8D76-DECC8BCB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12E552-D861-EA43-8073-BBB1AF5A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0" dirty="0">
                <a:effectLst/>
              </a:rPr>
              <a:t>H</a:t>
            </a:r>
            <a:r>
              <a:rPr lang="en-US" b="0" dirty="0" err="1">
                <a:effectLst/>
              </a:rPr>
              <a:t>omogeneous</a:t>
            </a:r>
            <a:r>
              <a:rPr lang="en-US" b="0" dirty="0">
                <a:effectLst/>
              </a:rPr>
              <a:t> weak learners’ model</a:t>
            </a:r>
            <a:r>
              <a:rPr lang="pl-PL" b="0" dirty="0">
                <a:effectLst/>
              </a:rPr>
              <a:t>. </a:t>
            </a:r>
            <a:r>
              <a:rPr lang="pl-PL" dirty="0" err="1"/>
              <a:t>Model</a:t>
            </a:r>
            <a:r>
              <a:rPr lang="pl-PL" b="0" dirty="0" err="1">
                <a:effectLst/>
              </a:rPr>
              <a:t>s</a:t>
            </a:r>
            <a:r>
              <a:rPr lang="pl-PL" b="0" dirty="0">
                <a:effectLst/>
              </a:rPr>
              <a:t> </a:t>
            </a:r>
            <a:r>
              <a:rPr lang="en-US" b="0" dirty="0">
                <a:effectLst/>
              </a:rPr>
              <a:t>learn sequentially and adaptively to improve model predictions of a learning algorithm.</a:t>
            </a:r>
            <a:endParaRPr lang="pl-PL" b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pl-PL" dirty="0"/>
              <a:t> </a:t>
            </a:r>
            <a:r>
              <a:rPr lang="en-US" dirty="0"/>
              <a:t>Train a single weak learner</a:t>
            </a:r>
            <a:r>
              <a:rPr lang="pl-PL" dirty="0"/>
              <a:t>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pl-PL" dirty="0"/>
              <a:t> </a:t>
            </a:r>
            <a:r>
              <a:rPr lang="en-US" dirty="0"/>
              <a:t>Figure out which examples the weak learner got wrong</a:t>
            </a:r>
            <a:r>
              <a:rPr lang="pl-PL" dirty="0"/>
              <a:t>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pl-PL" dirty="0"/>
              <a:t> </a:t>
            </a:r>
            <a:r>
              <a:rPr lang="en-US" dirty="0"/>
              <a:t>Build another weak learner that focuses on the areas the first weak learner got wrong</a:t>
            </a:r>
            <a:r>
              <a:rPr lang="pl-PL" dirty="0"/>
              <a:t>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pl-PL" dirty="0"/>
              <a:t> </a:t>
            </a:r>
            <a:r>
              <a:rPr lang="en-US" dirty="0"/>
              <a:t>Continue until a predetermined stopping condition is met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13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6E86C-60CA-C9D1-FA3A-1F0ECAE0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AdaBoost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C9A76C-84A1-A1B0-C297-50760135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F</a:t>
            </a:r>
            <a:r>
              <a:rPr lang="en-US" dirty="0" err="1"/>
              <a:t>irst</a:t>
            </a:r>
            <a:r>
              <a:rPr lang="en-US" dirty="0"/>
              <a:t> boosting algorithm invented.</a:t>
            </a:r>
            <a:r>
              <a:rPr lang="pl-PL" dirty="0"/>
              <a:t> E</a:t>
            </a:r>
            <a:r>
              <a:rPr lang="en-US" dirty="0"/>
              <a:t>ach learner is trained on a subsample of the dataset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Initialize</a:t>
            </a:r>
            <a:r>
              <a:rPr lang="pl-PL" b="1" dirty="0"/>
              <a:t> </a:t>
            </a:r>
            <a:r>
              <a:rPr lang="pl-PL" b="1" dirty="0" err="1"/>
              <a:t>weights</a:t>
            </a:r>
            <a:r>
              <a:rPr lang="pl-PL" b="1" dirty="0"/>
              <a:t> </a:t>
            </a:r>
            <a:r>
              <a:rPr lang="pl-PL" dirty="0"/>
              <a:t>- </a:t>
            </a:r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observation</a:t>
            </a:r>
            <a:r>
              <a:rPr lang="pl-PL" dirty="0"/>
              <a:t> </a:t>
            </a:r>
            <a:r>
              <a:rPr lang="pl-PL" dirty="0" err="1"/>
              <a:t>gets</a:t>
            </a:r>
            <a:r>
              <a:rPr lang="pl-PL" dirty="0"/>
              <a:t> the same </a:t>
            </a:r>
            <a:r>
              <a:rPr lang="pl-PL" dirty="0" err="1"/>
              <a:t>weight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Train</a:t>
            </a:r>
            <a:r>
              <a:rPr lang="pl-PL" dirty="0"/>
              <a:t> the model.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Icrease</a:t>
            </a:r>
            <a:r>
              <a:rPr lang="pl-PL" b="1" dirty="0"/>
              <a:t> </a:t>
            </a:r>
            <a:r>
              <a:rPr lang="pl-PL" b="1" dirty="0" err="1"/>
              <a:t>weights</a:t>
            </a:r>
            <a:r>
              <a:rPr lang="pl-PL" dirty="0"/>
              <a:t>: </a:t>
            </a:r>
            <a:r>
              <a:rPr lang="pl-PL" dirty="0" err="1"/>
              <a:t>identify</a:t>
            </a:r>
            <a:r>
              <a:rPr lang="pl-PL" dirty="0"/>
              <a:t> </a:t>
            </a:r>
            <a:r>
              <a:rPr lang="pl-PL" dirty="0" err="1"/>
              <a:t>missclassificated</a:t>
            </a:r>
            <a:r>
              <a:rPr lang="pl-PL" dirty="0"/>
              <a:t> </a:t>
            </a:r>
            <a:r>
              <a:rPr lang="pl-PL" dirty="0" err="1"/>
              <a:t>observations</a:t>
            </a:r>
            <a:r>
              <a:rPr lang="pl-PL" dirty="0"/>
              <a:t> and </a:t>
            </a:r>
            <a:r>
              <a:rPr lang="pl-PL" dirty="0" err="1"/>
              <a:t>increase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weights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Update </a:t>
            </a:r>
            <a:r>
              <a:rPr lang="pl-PL" b="1" dirty="0" err="1"/>
              <a:t>weights</a:t>
            </a:r>
            <a:r>
              <a:rPr lang="pl-PL" dirty="0"/>
              <a:t> of the </a:t>
            </a:r>
            <a:r>
              <a:rPr lang="pl-PL" dirty="0" err="1"/>
              <a:t>classifier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bias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Repeat</a:t>
            </a:r>
            <a:r>
              <a:rPr lang="pl-PL" dirty="0"/>
              <a:t> 2-4 </a:t>
            </a:r>
            <a:r>
              <a:rPr lang="pl-PL" dirty="0" err="1"/>
              <a:t>until</a:t>
            </a:r>
            <a:r>
              <a:rPr lang="pl-PL" dirty="0"/>
              <a:t> </a:t>
            </a:r>
            <a:r>
              <a:rPr lang="pl-PL" dirty="0" err="1"/>
              <a:t>conditions</a:t>
            </a:r>
            <a:r>
              <a:rPr lang="pl-PL" dirty="0"/>
              <a:t> </a:t>
            </a:r>
            <a:r>
              <a:rPr lang="pl-PL" dirty="0" err="1"/>
              <a:t>satisfied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Combine</a:t>
            </a:r>
            <a:r>
              <a:rPr lang="pl-PL" b="1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899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B9FEAB-406A-B739-E891-8B363424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Gradient </a:t>
            </a:r>
            <a:r>
              <a:rPr lang="pl-PL" dirty="0" err="1"/>
              <a:t>Boosting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1B0C38-EA48-24A9-11B8-AE0CFE71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68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Initialize</a:t>
            </a:r>
            <a:r>
              <a:rPr lang="pl-PL" b="1" dirty="0"/>
              <a:t> </a:t>
            </a:r>
            <a:r>
              <a:rPr lang="pl-PL" dirty="0" err="1"/>
              <a:t>predictions</a:t>
            </a:r>
            <a:r>
              <a:rPr lang="pl-PL" dirty="0"/>
              <a:t> on </a:t>
            </a:r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Compute</a:t>
            </a:r>
            <a:r>
              <a:rPr lang="pl-PL" b="1" dirty="0"/>
              <a:t> </a:t>
            </a:r>
            <a:r>
              <a:rPr lang="en-US" b="1" dirty="0"/>
              <a:t>residuals</a:t>
            </a:r>
            <a:r>
              <a:rPr lang="pl-PL" b="1" dirty="0"/>
              <a:t> and </a:t>
            </a:r>
            <a:r>
              <a:rPr lang="pl-PL" b="1" dirty="0" err="1"/>
              <a:t>gradients</a:t>
            </a:r>
            <a:r>
              <a:rPr lang="en-US" b="1" dirty="0"/>
              <a:t> </a:t>
            </a:r>
            <a:r>
              <a:rPr lang="en-US" dirty="0"/>
              <a:t>between the predicted and actual </a:t>
            </a:r>
            <a:r>
              <a:rPr lang="pl-PL" dirty="0" err="1"/>
              <a:t>labels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prediction</a:t>
            </a:r>
            <a:r>
              <a:rPr lang="pl-PL" dirty="0"/>
              <a:t> - </a:t>
            </a:r>
            <a:r>
              <a:rPr lang="en-US" dirty="0"/>
              <a:t>as the negative gradient of the loss function with respect to the predicted probabilities.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Fit to the</a:t>
            </a:r>
            <a:r>
              <a:rPr lang="pl-PL" b="1" dirty="0"/>
              <a:t> </a:t>
            </a:r>
            <a:r>
              <a:rPr lang="pl-PL" b="1" dirty="0" err="1"/>
              <a:t>negative</a:t>
            </a:r>
            <a:r>
              <a:rPr lang="en-US" b="1" dirty="0"/>
              <a:t> </a:t>
            </a:r>
            <a:r>
              <a:rPr lang="pl-PL" b="1" dirty="0"/>
              <a:t>gradient</a:t>
            </a:r>
            <a:r>
              <a:rPr lang="en-US" dirty="0"/>
              <a:t>, aiming to minimize the loss function</a:t>
            </a:r>
            <a:r>
              <a:rPr lang="pl-PL" dirty="0"/>
              <a:t> and </a:t>
            </a:r>
            <a:r>
              <a:rPr lang="pl-PL" dirty="0" err="1"/>
              <a:t>compute</a:t>
            </a:r>
            <a:r>
              <a:rPr lang="pl-PL" dirty="0"/>
              <a:t> learning </a:t>
            </a:r>
            <a:r>
              <a:rPr lang="pl-PL" dirty="0" err="1"/>
              <a:t>rate</a:t>
            </a:r>
            <a:r>
              <a:rPr lang="pl-PL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A</a:t>
            </a:r>
            <a:r>
              <a:rPr lang="en-US" b="1" dirty="0"/>
              <a:t>dd new model</a:t>
            </a:r>
            <a:r>
              <a:rPr lang="en-US" dirty="0"/>
              <a:t>, weighted by a learning rate, which controls the contribution of each model.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Repeat</a:t>
            </a:r>
            <a:r>
              <a:rPr lang="pl-PL" b="1" dirty="0"/>
              <a:t>  </a:t>
            </a:r>
            <a:r>
              <a:rPr lang="pl-PL" dirty="0"/>
              <a:t>2-4 </a:t>
            </a:r>
            <a:r>
              <a:rPr lang="pl-PL" dirty="0" err="1"/>
              <a:t>until</a:t>
            </a:r>
            <a:r>
              <a:rPr lang="pl-PL" dirty="0"/>
              <a:t> </a:t>
            </a:r>
            <a:r>
              <a:rPr lang="pl-PL" dirty="0" err="1"/>
              <a:t>conditions</a:t>
            </a:r>
            <a:r>
              <a:rPr lang="pl-PL" dirty="0"/>
              <a:t> </a:t>
            </a:r>
            <a:r>
              <a:rPr lang="pl-PL" dirty="0" err="1"/>
              <a:t>satisfied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Combine</a:t>
            </a:r>
            <a:r>
              <a:rPr lang="pl-PL" b="1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456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F84CB-21E5-B73C-3573-81FEED67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XGBoost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32C018-4246-5AC3-B695-C473024E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Similar</a:t>
            </a:r>
            <a:r>
              <a:rPr lang="pl-PL" dirty="0"/>
              <a:t> to GB with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enhancements</a:t>
            </a:r>
            <a:r>
              <a:rPr lang="pl-PL" dirty="0"/>
              <a:t>: </a:t>
            </a:r>
            <a:r>
              <a:rPr lang="pl-PL" dirty="0" err="1"/>
              <a:t>reguralization</a:t>
            </a:r>
            <a:r>
              <a:rPr lang="pl-PL" dirty="0"/>
              <a:t>, </a:t>
            </a:r>
            <a:r>
              <a:rPr lang="pl-PL" dirty="0" err="1"/>
              <a:t>early</a:t>
            </a:r>
            <a:r>
              <a:rPr lang="pl-PL" dirty="0"/>
              <a:t> </a:t>
            </a:r>
            <a:r>
              <a:rPr lang="pl-PL" dirty="0" err="1"/>
              <a:t>stopping</a:t>
            </a:r>
            <a:r>
              <a:rPr lang="pl-PL" dirty="0"/>
              <a:t>, cross-</a:t>
            </a:r>
            <a:r>
              <a:rPr lang="pl-PL" dirty="0" err="1"/>
              <a:t>validation</a:t>
            </a:r>
            <a:r>
              <a:rPr lang="pl-PL" dirty="0"/>
              <a:t>, </a:t>
            </a:r>
            <a:r>
              <a:rPr lang="pl-PL" dirty="0" err="1"/>
              <a:t>pruning</a:t>
            </a:r>
            <a:r>
              <a:rPr lang="pl-PL" dirty="0"/>
              <a:t>, data </a:t>
            </a:r>
            <a:r>
              <a:rPr lang="pl-PL" dirty="0" err="1"/>
              <a:t>sparse</a:t>
            </a:r>
            <a:r>
              <a:rPr lang="pl-PL" dirty="0"/>
              <a:t>, </a:t>
            </a:r>
            <a:r>
              <a:rPr lang="pl-PL" dirty="0" err="1"/>
              <a:t>pararelization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 </a:t>
            </a:r>
            <a:r>
              <a:rPr lang="en-US" b="1" dirty="0"/>
              <a:t>Initialize </a:t>
            </a:r>
            <a:r>
              <a:rPr lang="en-US" dirty="0"/>
              <a:t>prediction is made </a:t>
            </a:r>
            <a:r>
              <a:rPr lang="pl-PL" dirty="0"/>
              <a:t>as </a:t>
            </a:r>
            <a:r>
              <a:rPr lang="en-US" dirty="0"/>
              <a:t>the class distribution for classification tasks.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 </a:t>
            </a:r>
            <a:r>
              <a:rPr lang="en-US" b="1" dirty="0"/>
              <a:t>Compute</a:t>
            </a:r>
            <a:r>
              <a:rPr lang="pl-PL" b="1" dirty="0"/>
              <a:t> </a:t>
            </a:r>
            <a:r>
              <a:rPr lang="pl-PL" b="1" dirty="0" err="1"/>
              <a:t>residuals</a:t>
            </a:r>
            <a:r>
              <a:rPr lang="pl-PL" b="1" dirty="0"/>
              <a:t>, </a:t>
            </a:r>
            <a:r>
              <a:rPr lang="en-US" b="1" dirty="0"/>
              <a:t>gradients and Hessians</a:t>
            </a:r>
            <a:r>
              <a:rPr lang="pl-PL" b="1" dirty="0"/>
              <a:t> </a:t>
            </a:r>
            <a:r>
              <a:rPr lang="en-US" dirty="0"/>
              <a:t>of the loss function with respect to the current model's predictions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 </a:t>
            </a:r>
            <a:r>
              <a:rPr lang="en-US" b="1" dirty="0"/>
              <a:t>Fit to </a:t>
            </a:r>
            <a:r>
              <a:rPr lang="pl-PL" b="1" dirty="0"/>
              <a:t>the </a:t>
            </a:r>
            <a:r>
              <a:rPr lang="pl-PL" b="1" dirty="0" err="1"/>
              <a:t>loss</a:t>
            </a:r>
            <a:r>
              <a:rPr lang="pl-PL" b="1" dirty="0"/>
              <a:t> </a:t>
            </a:r>
            <a:r>
              <a:rPr lang="pl-PL" b="1" dirty="0" err="1"/>
              <a:t>function</a:t>
            </a:r>
            <a:r>
              <a:rPr lang="en-US" dirty="0"/>
              <a:t>: </a:t>
            </a:r>
            <a:r>
              <a:rPr lang="pl-PL" dirty="0"/>
              <a:t>model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en-US" dirty="0"/>
              <a:t>trained to minimize the loss function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 </a:t>
            </a:r>
            <a:r>
              <a:rPr lang="en-US" b="1" dirty="0"/>
              <a:t>Update the model</a:t>
            </a:r>
            <a:r>
              <a:rPr lang="pl-PL" b="1" dirty="0"/>
              <a:t> </a:t>
            </a:r>
            <a:r>
              <a:rPr lang="pl-PL" b="1" dirty="0" err="1"/>
              <a:t>weights</a:t>
            </a:r>
            <a:r>
              <a:rPr lang="pl-PL" b="1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their</a:t>
            </a:r>
            <a:r>
              <a:rPr lang="pl-PL" dirty="0"/>
              <a:t> learning </a:t>
            </a:r>
            <a:r>
              <a:rPr lang="pl-PL" dirty="0" err="1"/>
              <a:t>rate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 </a:t>
            </a:r>
            <a:r>
              <a:rPr lang="pl-PL" b="1" dirty="0" err="1"/>
              <a:t>Repeat</a:t>
            </a:r>
            <a:r>
              <a:rPr lang="pl-PL" b="1" dirty="0"/>
              <a:t>  </a:t>
            </a:r>
            <a:r>
              <a:rPr lang="pl-PL" dirty="0"/>
              <a:t>2-4 </a:t>
            </a:r>
            <a:r>
              <a:rPr lang="pl-PL" dirty="0" err="1"/>
              <a:t>until</a:t>
            </a:r>
            <a:r>
              <a:rPr lang="pl-PL" dirty="0"/>
              <a:t> </a:t>
            </a:r>
            <a:r>
              <a:rPr lang="pl-PL" dirty="0" err="1"/>
              <a:t>conditions</a:t>
            </a:r>
            <a:r>
              <a:rPr lang="pl-PL" dirty="0"/>
              <a:t> </a:t>
            </a:r>
            <a:r>
              <a:rPr lang="pl-PL" dirty="0" err="1"/>
              <a:t>satisfied</a:t>
            </a:r>
            <a:r>
              <a:rPr lang="pl-PL" dirty="0"/>
              <a:t>.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 </a:t>
            </a:r>
            <a:r>
              <a:rPr lang="pl-PL" b="1" dirty="0" err="1"/>
              <a:t>Predict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92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FFB232-5AB3-6287-EB47-01106F29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74625" cmpd="thinThick">
            <a:solidFill>
              <a:schemeClr val="bg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latin typeface="+mj-lt"/>
                <a:ea typeface="+mj-ea"/>
                <a:cs typeface="+mj-cs"/>
              </a:rPr>
              <a:t>Bagging vs boosting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7EAB2B14-48CE-B0EF-EC52-6ED52EC25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92882"/>
              </p:ext>
            </p:extLst>
          </p:nvPr>
        </p:nvGraphicFramePr>
        <p:xfrm>
          <a:off x="4070555" y="374342"/>
          <a:ext cx="7767485" cy="6109315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543664">
                  <a:extLst>
                    <a:ext uri="{9D8B030D-6E8A-4147-A177-3AD203B41FA5}">
                      <a16:colId xmlns:a16="http://schemas.microsoft.com/office/drawing/2014/main" val="1840951469"/>
                    </a:ext>
                  </a:extLst>
                </a:gridCol>
                <a:gridCol w="3050405">
                  <a:extLst>
                    <a:ext uri="{9D8B030D-6E8A-4147-A177-3AD203B41FA5}">
                      <a16:colId xmlns:a16="http://schemas.microsoft.com/office/drawing/2014/main" val="1659736166"/>
                    </a:ext>
                  </a:extLst>
                </a:gridCol>
                <a:gridCol w="3173416">
                  <a:extLst>
                    <a:ext uri="{9D8B030D-6E8A-4147-A177-3AD203B41FA5}">
                      <a16:colId xmlns:a16="http://schemas.microsoft.com/office/drawing/2014/main" val="118314142"/>
                    </a:ext>
                  </a:extLst>
                </a:gridCol>
              </a:tblGrid>
              <a:tr h="532324">
                <a:tc>
                  <a:txBody>
                    <a:bodyPr/>
                    <a:lstStyle/>
                    <a:p>
                      <a:r>
                        <a:rPr lang="pl-PL" sz="2000" b="1" cap="none" spc="0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1" cap="none" spc="0" dirty="0" err="1">
                          <a:solidFill>
                            <a:schemeClr val="tx1"/>
                          </a:solidFill>
                        </a:rPr>
                        <a:t>Bagging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1" cap="none" spc="0" dirty="0" err="1">
                          <a:solidFill>
                            <a:schemeClr val="tx1"/>
                          </a:solidFill>
                        </a:rPr>
                        <a:t>Boosting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11431"/>
                  </a:ext>
                </a:extLst>
              </a:tr>
              <a:tr h="791994">
                <a:tc>
                  <a:txBody>
                    <a:bodyPr/>
                    <a:lstStyle/>
                    <a:p>
                      <a:r>
                        <a:rPr lang="pl-PL" sz="2000" b="0" cap="none" spc="0">
                          <a:solidFill>
                            <a:schemeClr val="tx1"/>
                          </a:solidFill>
                          <a:effectLst/>
                        </a:rPr>
                        <a:t>Objective</a:t>
                      </a:r>
                      <a:endParaRPr lang="pl-PL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Reduce variance and prevent overfitting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Reduce bias and improve accuracy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9498"/>
                  </a:ext>
                </a:extLst>
              </a:tr>
              <a:tr h="791994">
                <a:tc>
                  <a:txBody>
                    <a:bodyPr/>
                    <a:lstStyle/>
                    <a:p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Base 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Learners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Independent models trained in parallel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Sequentially</a:t>
                      </a:r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trained</a:t>
                      </a:r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weak</a:t>
                      </a:r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learners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8790"/>
                  </a:ext>
                </a:extLst>
              </a:tr>
              <a:tr h="791994">
                <a:tc>
                  <a:txBody>
                    <a:bodyPr/>
                    <a:lstStyle/>
                    <a:p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Weighting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Equal weight for all base learners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cap="none" spc="0">
                          <a:solidFill>
                            <a:schemeClr val="tx1"/>
                          </a:solidFill>
                          <a:effectLst/>
                        </a:rPr>
                        <a:t>Weighted based on performance</a:t>
                      </a:r>
                      <a:endParaRPr lang="pl-PL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990364"/>
                  </a:ext>
                </a:extLst>
              </a:tr>
              <a:tr h="791994">
                <a:tc>
                  <a:txBody>
                    <a:bodyPr/>
                    <a:lstStyle/>
                    <a:p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Error 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Correction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Independent 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errors</a:t>
                      </a:r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; no re-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weighting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Emphasis</a:t>
                      </a:r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 on 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correcting</a:t>
                      </a:r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mistakes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47477"/>
                  </a:ext>
                </a:extLst>
              </a:tr>
              <a:tr h="770135">
                <a:tc>
                  <a:txBody>
                    <a:bodyPr/>
                    <a:lstStyle/>
                    <a:p>
                      <a:r>
                        <a:rPr lang="pl-PL" sz="2000" b="0" cap="none" spc="0">
                          <a:solidFill>
                            <a:schemeClr val="tx1"/>
                          </a:solidFill>
                          <a:effectLst/>
                        </a:rPr>
                        <a:t>Training Speed</a:t>
                      </a:r>
                      <a:endParaRPr lang="pl-PL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cap="none" spc="0">
                          <a:solidFill>
                            <a:schemeClr val="tx1"/>
                          </a:solidFill>
                          <a:effectLst/>
                        </a:rPr>
                        <a:t>Parallel training; faster</a:t>
                      </a:r>
                      <a:endParaRPr lang="pl-PL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cap="none" spc="0">
                          <a:solidFill>
                            <a:schemeClr val="tx1"/>
                          </a:solidFill>
                          <a:effectLst/>
                        </a:rPr>
                        <a:t>Sequential training; slower</a:t>
                      </a:r>
                      <a:endParaRPr lang="pl-PL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878048"/>
                  </a:ext>
                </a:extLst>
              </a:tr>
              <a:tr h="791994">
                <a:tc>
                  <a:txBody>
                    <a:bodyPr/>
                    <a:lstStyle/>
                    <a:p>
                      <a:r>
                        <a:rPr lang="pl-PL" sz="2000" b="0" cap="none" spc="0">
                          <a:solidFill>
                            <a:schemeClr val="tx1"/>
                          </a:solidFill>
                          <a:effectLst/>
                        </a:rPr>
                        <a:t>Final Model</a:t>
                      </a:r>
                      <a:endParaRPr lang="pl-PL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Average or voting of base models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Weighted sum of base learners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961453"/>
                  </a:ext>
                </a:extLst>
              </a:tr>
              <a:tr h="791994">
                <a:tc>
                  <a:txBody>
                    <a:bodyPr/>
                    <a:lstStyle/>
                    <a:p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Robustness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Less 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prone</a:t>
                      </a:r>
                      <a:r>
                        <a:rPr lang="pl-PL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 to </a:t>
                      </a:r>
                      <a:r>
                        <a:rPr lang="pl-PL" sz="2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overfitting</a:t>
                      </a:r>
                      <a:endParaRPr lang="pl-PL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Prone to overfitting if not controlled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47" marR="94605" marT="22013" marB="165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92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69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1EB7A5-40D4-4680-2114-236A514F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Stacked</a:t>
            </a:r>
            <a:r>
              <a:rPr lang="pl-PL" dirty="0"/>
              <a:t> </a:t>
            </a:r>
            <a:r>
              <a:rPr lang="pl-PL" dirty="0" err="1"/>
              <a:t>generalization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7D498A-A517-9502-B548-5A0D69DA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Train </a:t>
            </a:r>
            <a:r>
              <a:rPr lang="en-US" dirty="0"/>
              <a:t>heterogeneous weak learners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en-US" dirty="0"/>
              <a:t>a meta-model to output a prediction based on the weak models</a:t>
            </a:r>
            <a:r>
              <a:rPr lang="pl-PL" dirty="0"/>
              <a:t>’</a:t>
            </a:r>
            <a:r>
              <a:rPr lang="en-US" dirty="0"/>
              <a:t> predictions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Split data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subsets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Train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on </a:t>
            </a:r>
            <a:r>
              <a:rPr lang="pl-PL" dirty="0" err="1"/>
              <a:t>subsets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Train meta-</a:t>
            </a:r>
            <a:r>
              <a:rPr lang="pl-PL" dirty="0" err="1"/>
              <a:t>learner</a:t>
            </a:r>
            <a:r>
              <a:rPr lang="pl-PL" dirty="0"/>
              <a:t> on </a:t>
            </a:r>
            <a:r>
              <a:rPr lang="pl-PL" dirty="0" err="1"/>
              <a:t>predictions</a:t>
            </a:r>
            <a:r>
              <a:rPr lang="pl-PL" dirty="0"/>
              <a:t> of </a:t>
            </a:r>
            <a:r>
              <a:rPr lang="pl-PL" dirty="0" err="1"/>
              <a:t>base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as </a:t>
            </a:r>
            <a:r>
              <a:rPr lang="pl-PL" dirty="0" err="1"/>
              <a:t>input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Predict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3660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D80D-E070-CB3C-8F22-D736427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EC733-EBBA-1A56-46BD-FB9F25A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75" y="2560522"/>
            <a:ext cx="3371850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Questions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622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8294-EF76-5B16-5F8D-CC123BFC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BA670DEC-04D4-3337-15C6-DC31B027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1" y="2715775"/>
            <a:ext cx="5208637" cy="1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64E6B2CD-060F-7334-F3B4-422B81F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1" y="5675788"/>
            <a:ext cx="3784932" cy="1036552"/>
          </a:xfrm>
          <a:prstGeom prst="rect">
            <a:avLst/>
          </a:prstGeom>
        </p:spPr>
      </p:pic>
      <p:sp>
        <p:nvSpPr>
          <p:cNvPr id="4" name="Podtytuł 3">
            <a:extLst>
              <a:ext uri="{FF2B5EF4-FFF2-40B4-BE49-F238E27FC236}">
                <a16:creationId xmlns:a16="http://schemas.microsoft.com/office/drawing/2014/main" id="{B49FEB92-7EE5-3832-3B9E-304312F9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6" y="1496961"/>
            <a:ext cx="9871587" cy="1209368"/>
          </a:xfrm>
        </p:spPr>
        <p:txBody>
          <a:bodyPr>
            <a:noAutofit/>
          </a:bodyPr>
          <a:lstStyle/>
          <a:p>
            <a:r>
              <a:rPr lang="pl-PL" sz="7200" dirty="0" err="1"/>
              <a:t>Artificial</a:t>
            </a:r>
            <a:r>
              <a:rPr lang="pl-PL" sz="7200" dirty="0"/>
              <a:t> </a:t>
            </a:r>
            <a:r>
              <a:rPr lang="pl-PL" sz="7200" dirty="0" err="1"/>
              <a:t>Intelligence</a:t>
            </a:r>
            <a:r>
              <a:rPr lang="pl-PL" sz="7200" dirty="0"/>
              <a:t> </a:t>
            </a:r>
            <a:br>
              <a:rPr lang="pl-PL" sz="7200" dirty="0"/>
            </a:br>
            <a:r>
              <a:rPr lang="pl-PL" sz="7200" dirty="0"/>
              <a:t>&amp; </a:t>
            </a:r>
            <a:br>
              <a:rPr lang="pl-PL" sz="7200" dirty="0"/>
            </a:br>
            <a:r>
              <a:rPr lang="pl-PL" sz="7200" dirty="0" err="1"/>
              <a:t>Decision</a:t>
            </a:r>
            <a:r>
              <a:rPr lang="pl-PL" sz="7200" dirty="0"/>
              <a:t> Systems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2CD5B-EEDA-D9C6-8194-B1822E6AC120}"/>
              </a:ext>
            </a:extLst>
          </p:cNvPr>
          <p:cNvSpPr txBox="1"/>
          <p:nvPr/>
        </p:nvSpPr>
        <p:spPr>
          <a:xfrm>
            <a:off x="9918075" y="5932454"/>
            <a:ext cx="1829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dirty="0">
                <a:solidFill>
                  <a:srgbClr val="00B0F0"/>
                </a:solidFill>
                <a:latin typeface="Calibri" panose="020F0502020204030204"/>
              </a:rPr>
              <a:t>27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.03.2024</a:t>
            </a:r>
          </a:p>
        </p:txBody>
      </p:sp>
    </p:spTree>
    <p:extLst>
      <p:ext uri="{BB962C8B-B14F-4D97-AF65-F5344CB8AC3E}">
        <p14:creationId xmlns:p14="http://schemas.microsoft.com/office/powerpoint/2010/main" val="39303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0FF836-FECE-A24D-D788-3640F0F1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l-PL" sz="400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527E08-11EC-A8A0-22BE-FB0908D8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1974716"/>
            <a:ext cx="4646905" cy="3613149"/>
          </a:xfrm>
        </p:spPr>
        <p:txBody>
          <a:bodyPr anchor="ctr">
            <a:normAutofit/>
          </a:bodyPr>
          <a:lstStyle/>
          <a:p>
            <a:r>
              <a:rPr lang="pl-PL" dirty="0"/>
              <a:t>Ensemble learning</a:t>
            </a:r>
          </a:p>
          <a:p>
            <a:r>
              <a:rPr lang="pl-PL" dirty="0" err="1"/>
              <a:t>Types</a:t>
            </a:r>
            <a:r>
              <a:rPr lang="pl-PL" dirty="0"/>
              <a:t> of ensemble learning</a:t>
            </a:r>
          </a:p>
          <a:p>
            <a:r>
              <a:rPr lang="pl-PL" dirty="0" err="1"/>
              <a:t>Exercises</a:t>
            </a:r>
            <a:endParaRPr lang="pl-PL" dirty="0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E9F89A57-D239-CF69-04F8-3171FF02C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7" r="2692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3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BF4BD958-2B8C-CCBB-FDE8-25D8AEBA605B}"/>
              </a:ext>
            </a:extLst>
          </p:cNvPr>
          <p:cNvSpPr/>
          <p:nvPr/>
        </p:nvSpPr>
        <p:spPr>
          <a:xfrm>
            <a:off x="3067218" y="722359"/>
            <a:ext cx="8477082" cy="54738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Symbol zastępczy zawartości 4" descr="Obraz zawierający zrzut ekranu, linia, Grafika, sztuka&#10;&#10;Opis wygenerowany automatycznie">
            <a:extLst>
              <a:ext uri="{FF2B5EF4-FFF2-40B4-BE49-F238E27FC236}">
                <a16:creationId xmlns:a16="http://schemas.microsoft.com/office/drawing/2014/main" id="{0520C1FA-287E-FD10-E731-1AE4B7E63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04" y="827339"/>
            <a:ext cx="8211840" cy="5203321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590CB56-6840-149C-5B39-DCF926D2389E}"/>
              </a:ext>
            </a:extLst>
          </p:cNvPr>
          <p:cNvSpPr txBox="1"/>
          <p:nvPr/>
        </p:nvSpPr>
        <p:spPr>
          <a:xfrm>
            <a:off x="438951" y="2551836"/>
            <a:ext cx="2223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/>
              <a:t>Bias</a:t>
            </a:r>
            <a:r>
              <a:rPr lang="pl-PL" sz="3600" dirty="0"/>
              <a:t> -</a:t>
            </a:r>
            <a:r>
              <a:rPr lang="pl-PL" sz="3600" dirty="0" err="1"/>
              <a:t>variance</a:t>
            </a:r>
            <a:r>
              <a:rPr lang="pl-PL" sz="3600" dirty="0"/>
              <a:t> </a:t>
            </a:r>
            <a:r>
              <a:rPr lang="pl-PL" sz="3600" dirty="0" err="1"/>
              <a:t>tradeoff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7254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521B53-44C3-3072-B7CB-D72F2097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03" y="1574385"/>
            <a:ext cx="5355032" cy="1325563"/>
          </a:xfrm>
        </p:spPr>
        <p:txBody>
          <a:bodyPr/>
          <a:lstStyle/>
          <a:p>
            <a:r>
              <a:rPr lang="pl-PL" dirty="0"/>
              <a:t>Ensemble learning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E4FDD-4D06-4025-3ED7-FD77D8E3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948" y="3296925"/>
            <a:ext cx="5266542" cy="2461426"/>
          </a:xfrm>
        </p:spPr>
        <p:txBody>
          <a:bodyPr>
            <a:normAutofit/>
          </a:bodyPr>
          <a:lstStyle/>
          <a:p>
            <a:r>
              <a:rPr lang="pl-PL" dirty="0" err="1"/>
              <a:t>Combine</a:t>
            </a:r>
            <a:r>
              <a:rPr lang="pl-PL" dirty="0"/>
              <a:t> a </a:t>
            </a:r>
            <a:r>
              <a:rPr lang="pl-PL" dirty="0" err="1"/>
              <a:t>group</a:t>
            </a:r>
            <a:r>
              <a:rPr lang="en-US" b="0" dirty="0">
                <a:effectLst/>
              </a:rPr>
              <a:t> of weak learners and form a strong learner</a:t>
            </a:r>
            <a:r>
              <a:rPr lang="pl-PL" b="0" dirty="0">
                <a:effectLst/>
              </a:rPr>
              <a:t>.</a:t>
            </a:r>
          </a:p>
          <a:p>
            <a:r>
              <a:rPr lang="pl-PL" b="0" dirty="0" err="1">
                <a:effectLst/>
              </a:rPr>
              <a:t>Minimizing</a:t>
            </a:r>
            <a:r>
              <a:rPr lang="pl-PL" b="0" dirty="0">
                <a:effectLst/>
              </a:rPr>
              <a:t> </a:t>
            </a:r>
            <a:r>
              <a:rPr lang="pl-PL" b="0" dirty="0" err="1">
                <a:effectLst/>
              </a:rPr>
              <a:t>risk</a:t>
            </a:r>
            <a:r>
              <a:rPr lang="pl-PL" b="0" dirty="0">
                <a:effectLst/>
              </a:rPr>
              <a:t> of model </a:t>
            </a:r>
            <a:r>
              <a:rPr lang="pl-PL" b="0" dirty="0" err="1">
                <a:effectLst/>
              </a:rPr>
              <a:t>overfitting</a:t>
            </a:r>
            <a:r>
              <a:rPr lang="pl-PL" b="0" dirty="0">
                <a:effectLst/>
              </a:rPr>
              <a:t> to one </a:t>
            </a:r>
            <a:r>
              <a:rPr lang="pl-PL" b="0" dirty="0" err="1">
                <a:effectLst/>
              </a:rPr>
              <a:t>group</a:t>
            </a:r>
            <a:r>
              <a:rPr lang="pl-PL" b="0" dirty="0">
                <a:effectLst/>
              </a:rPr>
              <a:t> of data.</a:t>
            </a:r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556839BC-7F31-CB68-855E-BC9B17CDFDB1}"/>
              </a:ext>
            </a:extLst>
          </p:cNvPr>
          <p:cNvSpPr/>
          <p:nvPr/>
        </p:nvSpPr>
        <p:spPr>
          <a:xfrm>
            <a:off x="7049729" y="1321468"/>
            <a:ext cx="4712433" cy="107282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31" name="Prostokąt 30" descr="Znacznik wyboru">
            <a:extLst>
              <a:ext uri="{FF2B5EF4-FFF2-40B4-BE49-F238E27FC236}">
                <a16:creationId xmlns:a16="http://schemas.microsoft.com/office/drawing/2014/main" id="{2EFF64A4-C8CB-1413-5D32-A5840883557E}"/>
              </a:ext>
            </a:extLst>
          </p:cNvPr>
          <p:cNvSpPr/>
          <p:nvPr/>
        </p:nvSpPr>
        <p:spPr>
          <a:xfrm>
            <a:off x="7291443" y="1599181"/>
            <a:ext cx="574363" cy="51739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grpSp>
        <p:nvGrpSpPr>
          <p:cNvPr id="32" name="Grupa 31">
            <a:extLst>
              <a:ext uri="{FF2B5EF4-FFF2-40B4-BE49-F238E27FC236}">
                <a16:creationId xmlns:a16="http://schemas.microsoft.com/office/drawing/2014/main" id="{95DC2E6E-B781-8281-9159-96FCE1F263A1}"/>
              </a:ext>
            </a:extLst>
          </p:cNvPr>
          <p:cNvGrpSpPr/>
          <p:nvPr/>
        </p:nvGrpSpPr>
        <p:grpSpPr>
          <a:xfrm>
            <a:off x="8107520" y="1321468"/>
            <a:ext cx="3730519" cy="1072825"/>
            <a:chOff x="1424478" y="746495"/>
            <a:chExt cx="3733308" cy="1378145"/>
          </a:xfrm>
        </p:grpSpPr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0A05EC2C-E741-F116-81BC-D498A139BDB2}"/>
                </a:ext>
              </a:extLst>
            </p:cNvPr>
            <p:cNvSpPr/>
            <p:nvPr/>
          </p:nvSpPr>
          <p:spPr>
            <a:xfrm>
              <a:off x="1591757" y="746495"/>
              <a:ext cx="3566029" cy="13781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2EF124B7-DCD8-338F-F69C-2D14C0D2D6DF}"/>
                </a:ext>
              </a:extLst>
            </p:cNvPr>
            <p:cNvSpPr txBox="1"/>
            <p:nvPr/>
          </p:nvSpPr>
          <p:spPr>
            <a:xfrm>
              <a:off x="1424478" y="746495"/>
              <a:ext cx="3566029" cy="1378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54" tIns="145854" rIns="145854" bIns="145854" numCol="1" spcCol="1270" anchor="ctr" anchorCtr="0">
              <a:noAutofit/>
            </a:bodyPr>
            <a:lstStyle/>
            <a:p>
              <a:pPr defTabSz="1111250"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dirty="0" err="1">
                  <a:solidFill>
                    <a:schemeClr val="bg1"/>
                  </a:solidFill>
                </a:rPr>
                <a:t>Pick</a:t>
              </a:r>
              <a:r>
                <a:rPr lang="pl-PL" sz="2400" dirty="0">
                  <a:solidFill>
                    <a:schemeClr val="bg1"/>
                  </a:solidFill>
                </a:rPr>
                <a:t> </a:t>
              </a:r>
              <a:r>
                <a:rPr lang="pl-PL" sz="2400" dirty="0" err="1">
                  <a:solidFill>
                    <a:schemeClr val="bg1"/>
                  </a:solidFill>
                </a:rPr>
                <a:t>your</a:t>
              </a:r>
              <a:r>
                <a:rPr lang="pl-PL" sz="2400" dirty="0">
                  <a:solidFill>
                    <a:schemeClr val="bg1"/>
                  </a:solidFill>
                </a:rPr>
                <a:t> </a:t>
              </a:r>
              <a:r>
                <a:rPr lang="pl-PL" sz="2400" dirty="0" err="1">
                  <a:solidFill>
                    <a:schemeClr val="bg1"/>
                  </a:solidFill>
                </a:rPr>
                <a:t>base</a:t>
              </a:r>
              <a:r>
                <a:rPr lang="pl-PL" sz="2400" dirty="0">
                  <a:solidFill>
                    <a:schemeClr val="bg1"/>
                  </a:solidFill>
                </a:rPr>
                <a:t> model/s</a:t>
              </a:r>
            </a:p>
          </p:txBody>
        </p:sp>
      </p:grp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90883DB4-B1E0-1D15-78D0-C46E68E0B673}"/>
              </a:ext>
            </a:extLst>
          </p:cNvPr>
          <p:cNvSpPr/>
          <p:nvPr/>
        </p:nvSpPr>
        <p:spPr>
          <a:xfrm>
            <a:off x="7049729" y="2622235"/>
            <a:ext cx="4712433" cy="107282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36" name="Prostokąt 35" descr="Znacznik wyboru">
            <a:extLst>
              <a:ext uri="{FF2B5EF4-FFF2-40B4-BE49-F238E27FC236}">
                <a16:creationId xmlns:a16="http://schemas.microsoft.com/office/drawing/2014/main" id="{C02F823B-FC63-7F98-68C9-6067CD5476F2}"/>
              </a:ext>
            </a:extLst>
          </p:cNvPr>
          <p:cNvSpPr/>
          <p:nvPr/>
        </p:nvSpPr>
        <p:spPr>
          <a:xfrm>
            <a:off x="7291443" y="2899948"/>
            <a:ext cx="574363" cy="517398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43563FCF-2CDE-5B12-0E1E-ED0B5A47F1A1}"/>
              </a:ext>
            </a:extLst>
          </p:cNvPr>
          <p:cNvGrpSpPr/>
          <p:nvPr/>
        </p:nvGrpSpPr>
        <p:grpSpPr>
          <a:xfrm>
            <a:off x="8107520" y="2622235"/>
            <a:ext cx="3730519" cy="1072825"/>
            <a:chOff x="1424478" y="746495"/>
            <a:chExt cx="3733308" cy="1378145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94F22661-49FA-7D8D-3117-AD8FF3E4B67D}"/>
                </a:ext>
              </a:extLst>
            </p:cNvPr>
            <p:cNvSpPr/>
            <p:nvPr/>
          </p:nvSpPr>
          <p:spPr>
            <a:xfrm>
              <a:off x="1591757" y="746495"/>
              <a:ext cx="3566029" cy="13781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9" name="pole tekstowe 38">
              <a:extLst>
                <a:ext uri="{FF2B5EF4-FFF2-40B4-BE49-F238E27FC236}">
                  <a16:creationId xmlns:a16="http://schemas.microsoft.com/office/drawing/2014/main" id="{77F00380-2C65-2792-D85E-75170AD2630D}"/>
                </a:ext>
              </a:extLst>
            </p:cNvPr>
            <p:cNvSpPr txBox="1"/>
            <p:nvPr/>
          </p:nvSpPr>
          <p:spPr>
            <a:xfrm>
              <a:off x="1424478" y="746495"/>
              <a:ext cx="3566029" cy="1378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54" tIns="145854" rIns="145854" bIns="145854" numCol="1" spcCol="1270" anchor="ctr" anchorCtr="0">
              <a:noAutofit/>
            </a:bodyPr>
            <a:lstStyle/>
            <a:p>
              <a:pPr defTabSz="1111250"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dirty="0">
                  <a:solidFill>
                    <a:schemeClr val="bg1"/>
                  </a:solidFill>
                </a:rPr>
                <a:t>Train </a:t>
              </a:r>
              <a:r>
                <a:rPr lang="pl-PL" sz="2400" dirty="0" err="1">
                  <a:solidFill>
                    <a:schemeClr val="bg1"/>
                  </a:solidFill>
                </a:rPr>
                <a:t>every</a:t>
              </a:r>
              <a:r>
                <a:rPr lang="pl-PL" sz="2400" dirty="0">
                  <a:solidFill>
                    <a:schemeClr val="bg1"/>
                  </a:solidFill>
                </a:rPr>
                <a:t> model</a:t>
              </a:r>
            </a:p>
          </p:txBody>
        </p:sp>
      </p:grp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EE292AAD-C72B-13E2-3FFC-056BA5D5D2B8}"/>
              </a:ext>
            </a:extLst>
          </p:cNvPr>
          <p:cNvSpPr/>
          <p:nvPr/>
        </p:nvSpPr>
        <p:spPr>
          <a:xfrm>
            <a:off x="7049729" y="3922392"/>
            <a:ext cx="4712433" cy="107282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41" name="Prostokąt 40" descr="Znacznik wyboru">
            <a:extLst>
              <a:ext uri="{FF2B5EF4-FFF2-40B4-BE49-F238E27FC236}">
                <a16:creationId xmlns:a16="http://schemas.microsoft.com/office/drawing/2014/main" id="{912424EE-24BE-3FD9-EFD2-AABDFCA8243C}"/>
              </a:ext>
            </a:extLst>
          </p:cNvPr>
          <p:cNvSpPr/>
          <p:nvPr/>
        </p:nvSpPr>
        <p:spPr>
          <a:xfrm>
            <a:off x="7291443" y="4200105"/>
            <a:ext cx="574363" cy="51739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E35BE7B4-82D1-5CA2-9210-29F8D5992C54}"/>
              </a:ext>
            </a:extLst>
          </p:cNvPr>
          <p:cNvGrpSpPr/>
          <p:nvPr/>
        </p:nvGrpSpPr>
        <p:grpSpPr>
          <a:xfrm>
            <a:off x="8061881" y="3922392"/>
            <a:ext cx="3776158" cy="1072825"/>
            <a:chOff x="1378805" y="746495"/>
            <a:chExt cx="3778981" cy="1378145"/>
          </a:xfrm>
        </p:grpSpPr>
        <p:sp>
          <p:nvSpPr>
            <p:cNvPr id="43" name="Prostokąt 42">
              <a:extLst>
                <a:ext uri="{FF2B5EF4-FFF2-40B4-BE49-F238E27FC236}">
                  <a16:creationId xmlns:a16="http://schemas.microsoft.com/office/drawing/2014/main" id="{7A7321A9-EF54-9035-47C8-4642A5340240}"/>
                </a:ext>
              </a:extLst>
            </p:cNvPr>
            <p:cNvSpPr/>
            <p:nvPr/>
          </p:nvSpPr>
          <p:spPr>
            <a:xfrm>
              <a:off x="1591757" y="746495"/>
              <a:ext cx="3566029" cy="13781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4A6C1E4C-8002-AA79-664A-823B82B38D50}"/>
                </a:ext>
              </a:extLst>
            </p:cNvPr>
            <p:cNvSpPr txBox="1"/>
            <p:nvPr/>
          </p:nvSpPr>
          <p:spPr>
            <a:xfrm>
              <a:off x="1378805" y="746495"/>
              <a:ext cx="3657374" cy="1378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54" tIns="145854" rIns="145854" bIns="145854" numCol="1" spcCol="1270" anchor="ctr" anchorCtr="0">
              <a:noAutofit/>
            </a:bodyPr>
            <a:lstStyle/>
            <a:p>
              <a:pPr defTabSz="1111250"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dirty="0" err="1">
                  <a:solidFill>
                    <a:schemeClr val="bg1"/>
                  </a:solidFill>
                </a:rPr>
                <a:t>Aggregate</a:t>
              </a:r>
              <a:r>
                <a:rPr lang="pl-PL" sz="2400" dirty="0">
                  <a:solidFill>
                    <a:schemeClr val="bg1"/>
                  </a:solidFill>
                </a:rPr>
                <a:t> </a:t>
              </a:r>
              <a:r>
                <a:rPr lang="pl-PL" sz="2400" dirty="0" err="1">
                  <a:solidFill>
                    <a:schemeClr val="bg1"/>
                  </a:solidFill>
                </a:rPr>
                <a:t>models</a:t>
              </a:r>
              <a:endParaRPr lang="pl-PL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Prostokąt: zaokrąglone rogi 44">
            <a:extLst>
              <a:ext uri="{FF2B5EF4-FFF2-40B4-BE49-F238E27FC236}">
                <a16:creationId xmlns:a16="http://schemas.microsoft.com/office/drawing/2014/main" id="{751FFD3C-A75B-D085-5CE2-65578AD2D279}"/>
              </a:ext>
            </a:extLst>
          </p:cNvPr>
          <p:cNvSpPr/>
          <p:nvPr/>
        </p:nvSpPr>
        <p:spPr>
          <a:xfrm>
            <a:off x="7049729" y="5221939"/>
            <a:ext cx="4712433" cy="107282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46" name="Prostokąt 45" descr="Znacznik wyboru">
            <a:extLst>
              <a:ext uri="{FF2B5EF4-FFF2-40B4-BE49-F238E27FC236}">
                <a16:creationId xmlns:a16="http://schemas.microsoft.com/office/drawing/2014/main" id="{BEE6106D-1EE8-CAAB-EFBD-DFBC514D0C3A}"/>
              </a:ext>
            </a:extLst>
          </p:cNvPr>
          <p:cNvSpPr/>
          <p:nvPr/>
        </p:nvSpPr>
        <p:spPr>
          <a:xfrm>
            <a:off x="7291443" y="5499652"/>
            <a:ext cx="574363" cy="5173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grpSp>
        <p:nvGrpSpPr>
          <p:cNvPr id="47" name="Grupa 46">
            <a:extLst>
              <a:ext uri="{FF2B5EF4-FFF2-40B4-BE49-F238E27FC236}">
                <a16:creationId xmlns:a16="http://schemas.microsoft.com/office/drawing/2014/main" id="{5CEBC98C-1F89-135D-54ED-334C8A222935}"/>
              </a:ext>
            </a:extLst>
          </p:cNvPr>
          <p:cNvGrpSpPr/>
          <p:nvPr/>
        </p:nvGrpSpPr>
        <p:grpSpPr>
          <a:xfrm>
            <a:off x="8107520" y="5221939"/>
            <a:ext cx="3730519" cy="1072825"/>
            <a:chOff x="1424478" y="746495"/>
            <a:chExt cx="3733308" cy="1378145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36637FF7-0A26-BC4D-B991-FAEB306D434C}"/>
                </a:ext>
              </a:extLst>
            </p:cNvPr>
            <p:cNvSpPr/>
            <p:nvPr/>
          </p:nvSpPr>
          <p:spPr>
            <a:xfrm>
              <a:off x="1591757" y="746495"/>
              <a:ext cx="3566029" cy="13781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13E621E3-24B6-8D99-B0B0-1D77DC476279}"/>
                </a:ext>
              </a:extLst>
            </p:cNvPr>
            <p:cNvSpPr txBox="1"/>
            <p:nvPr/>
          </p:nvSpPr>
          <p:spPr>
            <a:xfrm>
              <a:off x="1424478" y="746495"/>
              <a:ext cx="3566029" cy="1378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54" tIns="145854" rIns="145854" bIns="145854" numCol="1" spcCol="1270" anchor="ctr" anchorCtr="0">
              <a:noAutofit/>
            </a:bodyPr>
            <a:lstStyle/>
            <a:p>
              <a:pPr defTabSz="1111250"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dirty="0" err="1">
                  <a:solidFill>
                    <a:schemeClr val="bg1"/>
                  </a:solidFill>
                </a:rPr>
                <a:t>Evaluate</a:t>
              </a:r>
              <a:endParaRPr lang="pl-PL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6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242101-429B-C27C-7BCF-48ABB3DB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030775"/>
            <a:ext cx="5157787" cy="823912"/>
          </a:xfrm>
        </p:spPr>
        <p:txBody>
          <a:bodyPr>
            <a:normAutofit/>
          </a:bodyPr>
          <a:lstStyle/>
          <a:p>
            <a:r>
              <a:rPr lang="pl-PL" sz="3600" dirty="0" err="1"/>
              <a:t>Weak</a:t>
            </a:r>
            <a:r>
              <a:rPr lang="pl-PL" sz="3600" dirty="0"/>
              <a:t> </a:t>
            </a:r>
            <a:r>
              <a:rPr lang="pl-PL" sz="3600" dirty="0" err="1"/>
              <a:t>learner</a:t>
            </a:r>
            <a:endParaRPr lang="pl-PL" sz="3600" dirty="0"/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5EB9BF96-C6C6-E02B-6B09-8CB941AD2E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3539902"/>
              </p:ext>
            </p:extLst>
          </p:nvPr>
        </p:nvGraphicFramePr>
        <p:xfrm>
          <a:off x="862731" y="1633614"/>
          <a:ext cx="5157787" cy="4593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C9D8BD06-4BE4-B54F-CD24-217A842F5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9283" y="1030775"/>
            <a:ext cx="5183188" cy="823912"/>
          </a:xfrm>
        </p:spPr>
        <p:txBody>
          <a:bodyPr>
            <a:normAutofit/>
          </a:bodyPr>
          <a:lstStyle/>
          <a:p>
            <a:r>
              <a:rPr lang="pl-PL" sz="3600" dirty="0" err="1"/>
              <a:t>Strong</a:t>
            </a:r>
            <a:r>
              <a:rPr lang="pl-PL" sz="3600" dirty="0"/>
              <a:t> </a:t>
            </a:r>
            <a:r>
              <a:rPr lang="pl-PL" sz="3600" dirty="0" err="1"/>
              <a:t>learner</a:t>
            </a:r>
            <a:endParaRPr lang="pl-PL" sz="3600" dirty="0"/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A98B8E28-C3BD-CA29-7BE2-69A0DFB75D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091300"/>
              </p:ext>
            </p:extLst>
          </p:nvPr>
        </p:nvGraphicFramePr>
        <p:xfrm>
          <a:off x="6273801" y="1649667"/>
          <a:ext cx="5157787" cy="4593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0349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242101-429B-C27C-7BCF-48ABB3DB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023248"/>
            <a:ext cx="5157787" cy="823912"/>
          </a:xfrm>
        </p:spPr>
        <p:txBody>
          <a:bodyPr>
            <a:normAutofit/>
          </a:bodyPr>
          <a:lstStyle/>
          <a:p>
            <a:r>
              <a:rPr lang="pl-PL" sz="2800" dirty="0" err="1"/>
              <a:t>Weak</a:t>
            </a:r>
            <a:r>
              <a:rPr lang="pl-PL" sz="2800" dirty="0"/>
              <a:t> </a:t>
            </a:r>
            <a:r>
              <a:rPr lang="pl-PL" sz="3200" dirty="0" err="1"/>
              <a:t>learners</a:t>
            </a:r>
            <a:endParaRPr lang="pl-PL" sz="2800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1ECFB29-522F-BB7B-2097-82218F29B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170777"/>
            <a:ext cx="5157787" cy="3640087"/>
          </a:xfrm>
        </p:spPr>
        <p:txBody>
          <a:bodyPr>
            <a:normAutofit/>
          </a:bodyPr>
          <a:lstStyle/>
          <a:p>
            <a:pPr lvl="1"/>
            <a:r>
              <a:rPr lang="pl-PL" sz="2800" dirty="0" err="1"/>
              <a:t>Linear</a:t>
            </a:r>
            <a:r>
              <a:rPr lang="pl-PL" sz="2800" dirty="0"/>
              <a:t> </a:t>
            </a:r>
            <a:r>
              <a:rPr lang="pl-PL" sz="2800" dirty="0" err="1"/>
              <a:t>models</a:t>
            </a:r>
            <a:r>
              <a:rPr lang="pl-PL" sz="2800" dirty="0"/>
              <a:t> (SGD, </a:t>
            </a:r>
            <a:r>
              <a:rPr lang="pl-PL" sz="2800" dirty="0" err="1"/>
              <a:t>Logistic</a:t>
            </a:r>
            <a:r>
              <a:rPr lang="pl-PL" sz="2800" dirty="0"/>
              <a:t> </a:t>
            </a:r>
            <a:r>
              <a:rPr lang="pl-PL" sz="2800" dirty="0" err="1"/>
              <a:t>Regression</a:t>
            </a:r>
            <a:r>
              <a:rPr lang="pl-PL" sz="2800" dirty="0"/>
              <a:t>)</a:t>
            </a:r>
          </a:p>
          <a:p>
            <a:pPr lvl="1"/>
            <a:r>
              <a:rPr lang="pl-PL" sz="2800" dirty="0" err="1"/>
              <a:t>Decision</a:t>
            </a:r>
            <a:r>
              <a:rPr lang="pl-PL" sz="2800" dirty="0"/>
              <a:t> </a:t>
            </a:r>
            <a:r>
              <a:rPr lang="pl-PL" sz="2800" dirty="0" err="1"/>
              <a:t>trees</a:t>
            </a:r>
            <a:r>
              <a:rPr lang="pl-PL" sz="2800" dirty="0"/>
              <a:t> – </a:t>
            </a:r>
            <a:r>
              <a:rPr lang="pl-PL" sz="2800" dirty="0" err="1"/>
              <a:t>decision</a:t>
            </a:r>
            <a:r>
              <a:rPr lang="pl-PL" sz="2800" dirty="0"/>
              <a:t> </a:t>
            </a:r>
            <a:r>
              <a:rPr lang="pl-PL" sz="2800" dirty="0" err="1"/>
              <a:t>stumps</a:t>
            </a:r>
            <a:endParaRPr lang="pl-PL" sz="2800" dirty="0"/>
          </a:p>
          <a:p>
            <a:pPr lvl="1"/>
            <a:r>
              <a:rPr lang="pl-PL" sz="2800" dirty="0" err="1"/>
              <a:t>Naive</a:t>
            </a:r>
            <a:r>
              <a:rPr lang="pl-PL" sz="2800" dirty="0"/>
              <a:t> Bayes</a:t>
            </a:r>
          </a:p>
          <a:p>
            <a:pPr lvl="1"/>
            <a:r>
              <a:rPr lang="pl-PL" sz="2800" dirty="0" err="1"/>
              <a:t>Percepton</a:t>
            </a:r>
            <a:endParaRPr lang="pl-PL" sz="2800" dirty="0"/>
          </a:p>
          <a:p>
            <a:pPr lvl="1"/>
            <a:r>
              <a:rPr lang="pl-PL" sz="2800" dirty="0"/>
              <a:t>K-</a:t>
            </a:r>
            <a:r>
              <a:rPr lang="pl-PL" sz="2800" dirty="0" err="1"/>
              <a:t>Nearest</a:t>
            </a:r>
            <a:r>
              <a:rPr lang="pl-PL" sz="2800" dirty="0"/>
              <a:t> </a:t>
            </a:r>
            <a:r>
              <a:rPr lang="pl-PL" sz="2800" dirty="0" err="1"/>
              <a:t>Neighbors</a:t>
            </a:r>
            <a:r>
              <a:rPr lang="pl-PL" sz="2800" dirty="0"/>
              <a:t> with </a:t>
            </a:r>
            <a:br>
              <a:rPr lang="pl-PL" sz="2800" dirty="0"/>
            </a:br>
            <a:r>
              <a:rPr lang="pl-PL" sz="2800" dirty="0"/>
              <a:t>1-3 </a:t>
            </a:r>
            <a:r>
              <a:rPr lang="pl-PL" sz="2800" dirty="0" err="1"/>
              <a:t>neighbours</a:t>
            </a:r>
            <a:endParaRPr lang="pl-PL" sz="28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C9D8BD06-4BE4-B54F-CD24-217A842F5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4" y="1023248"/>
            <a:ext cx="5183188" cy="823912"/>
          </a:xfrm>
        </p:spPr>
        <p:txBody>
          <a:bodyPr>
            <a:normAutofit/>
          </a:bodyPr>
          <a:lstStyle/>
          <a:p>
            <a:r>
              <a:rPr lang="pl-PL" sz="3200" dirty="0" err="1"/>
              <a:t>Strong</a:t>
            </a:r>
            <a:r>
              <a:rPr lang="pl-PL" sz="3200" dirty="0"/>
              <a:t> </a:t>
            </a:r>
            <a:r>
              <a:rPr lang="pl-PL" sz="3200" dirty="0" err="1"/>
              <a:t>learners</a:t>
            </a:r>
            <a:endParaRPr lang="pl-PL" sz="3200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0385201-0486-4027-921E-83B283A33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170778"/>
            <a:ext cx="5183188" cy="3640086"/>
          </a:xfrm>
        </p:spPr>
        <p:txBody>
          <a:bodyPr>
            <a:normAutofit/>
          </a:bodyPr>
          <a:lstStyle/>
          <a:p>
            <a:pPr lvl="1"/>
            <a:r>
              <a:rPr lang="pl-PL" sz="2800" dirty="0"/>
              <a:t>SVM</a:t>
            </a:r>
          </a:p>
          <a:p>
            <a:pPr lvl="1"/>
            <a:r>
              <a:rPr lang="pl-PL" sz="2800" dirty="0"/>
              <a:t>K-</a:t>
            </a:r>
            <a:r>
              <a:rPr lang="pl-PL" sz="2800" dirty="0" err="1"/>
              <a:t>Nearest</a:t>
            </a:r>
            <a:r>
              <a:rPr lang="pl-PL" sz="2800" dirty="0"/>
              <a:t> </a:t>
            </a:r>
            <a:r>
              <a:rPr lang="pl-PL" sz="2800" dirty="0" err="1"/>
              <a:t>Neighbors</a:t>
            </a:r>
            <a:r>
              <a:rPr lang="pl-PL" sz="2800" dirty="0"/>
              <a:t> </a:t>
            </a:r>
            <a:br>
              <a:rPr lang="pl-PL" sz="2800" dirty="0"/>
            </a:br>
            <a:r>
              <a:rPr lang="pl-PL" sz="2800" dirty="0"/>
              <a:t>with &gt;3 </a:t>
            </a:r>
            <a:r>
              <a:rPr lang="pl-PL" sz="2800" dirty="0" err="1"/>
              <a:t>neighbours</a:t>
            </a:r>
            <a:endParaRPr lang="pl-PL" sz="2800" dirty="0"/>
          </a:p>
          <a:p>
            <a:pPr lvl="1"/>
            <a:r>
              <a:rPr lang="pl-PL" sz="2800" dirty="0" err="1"/>
              <a:t>Random</a:t>
            </a:r>
            <a:r>
              <a:rPr lang="pl-PL" sz="2800" dirty="0"/>
              <a:t> </a:t>
            </a:r>
            <a:r>
              <a:rPr lang="pl-PL" sz="2800" dirty="0" err="1"/>
              <a:t>Forest</a:t>
            </a:r>
            <a:endParaRPr lang="pl-PL" sz="2800" dirty="0"/>
          </a:p>
          <a:p>
            <a:pPr lvl="1"/>
            <a:r>
              <a:rPr lang="pl-PL" sz="2800" dirty="0" err="1"/>
              <a:t>XGBoost</a:t>
            </a:r>
            <a:endParaRPr lang="pl-PL" sz="2800" dirty="0"/>
          </a:p>
          <a:p>
            <a:pPr lvl="1"/>
            <a:r>
              <a:rPr lang="pl-PL" sz="2800" dirty="0" err="1"/>
              <a:t>Deep</a:t>
            </a:r>
            <a:r>
              <a:rPr lang="pl-PL" sz="2800" dirty="0"/>
              <a:t> </a:t>
            </a:r>
            <a:r>
              <a:rPr lang="pl-PL" sz="2800" dirty="0" err="1"/>
              <a:t>Neural</a:t>
            </a:r>
            <a:r>
              <a:rPr lang="pl-PL" sz="2800" dirty="0"/>
              <a:t> Networks</a:t>
            </a:r>
          </a:p>
          <a:p>
            <a:pPr lvl="1"/>
            <a:r>
              <a:rPr lang="pl-PL" sz="2800" dirty="0" err="1"/>
              <a:t>Convolutional</a:t>
            </a:r>
            <a:r>
              <a:rPr lang="pl-PL" sz="2800" dirty="0"/>
              <a:t> </a:t>
            </a:r>
            <a:r>
              <a:rPr lang="pl-PL" sz="2800" dirty="0" err="1"/>
              <a:t>Neural</a:t>
            </a:r>
            <a:r>
              <a:rPr lang="pl-PL" sz="2800" dirty="0"/>
              <a:t> Networks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817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B8F72744-9888-C6BF-F107-52D05D68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Types</a:t>
            </a:r>
            <a:r>
              <a:rPr lang="pl-PL" dirty="0"/>
              <a:t> of ensemble learning</a:t>
            </a:r>
          </a:p>
        </p:txBody>
      </p:sp>
      <p:graphicFrame>
        <p:nvGraphicFramePr>
          <p:cNvPr id="12" name="Symbol zastępczy zawartości 7">
            <a:extLst>
              <a:ext uri="{FF2B5EF4-FFF2-40B4-BE49-F238E27FC236}">
                <a16:creationId xmlns:a16="http://schemas.microsoft.com/office/drawing/2014/main" id="{D8F8BFEB-4B21-7F41-71EF-3A1C39A7BD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49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364AF-E333-9C03-CC0C-8760E29E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Voting</a:t>
            </a:r>
            <a:r>
              <a:rPr lang="pl-PL" dirty="0"/>
              <a:t> </a:t>
            </a:r>
            <a:r>
              <a:rPr lang="pl-PL" dirty="0" err="1"/>
              <a:t>Classifier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0C8D60-8EE6-39FD-2ED8-913D5E1F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283"/>
            <a:ext cx="10515600" cy="337246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</a:t>
            </a:r>
            <a:r>
              <a:rPr lang="en-US" dirty="0"/>
              <a:t>sed to combine the predictions of multiple base learners into a final prediction</a:t>
            </a:r>
            <a:r>
              <a:rPr lang="pl-PL" dirty="0"/>
              <a:t>.</a:t>
            </a:r>
          </a:p>
          <a:p>
            <a:r>
              <a:rPr lang="pl-PL" dirty="0">
                <a:solidFill>
                  <a:schemeClr val="accent4"/>
                </a:solidFill>
              </a:rPr>
              <a:t>Hard</a:t>
            </a:r>
            <a:r>
              <a:rPr lang="pl-PL" dirty="0"/>
              <a:t> – </a:t>
            </a:r>
            <a:r>
              <a:rPr lang="en-US" dirty="0"/>
              <a:t>based on the most frequent class predicted by individual models</a:t>
            </a:r>
            <a:r>
              <a:rPr lang="pl-PL" dirty="0"/>
              <a:t>.</a:t>
            </a:r>
            <a:endParaRPr lang="en-US" dirty="0"/>
          </a:p>
          <a:p>
            <a:r>
              <a:rPr lang="pl-PL" dirty="0" err="1">
                <a:solidFill>
                  <a:schemeClr val="accent4"/>
                </a:solidFill>
              </a:rPr>
              <a:t>Soft</a:t>
            </a:r>
            <a:r>
              <a:rPr lang="pl-PL" dirty="0">
                <a:solidFill>
                  <a:schemeClr val="accent4"/>
                </a:solidFill>
              </a:rPr>
              <a:t>/ </a:t>
            </a:r>
            <a:r>
              <a:rPr lang="pl-PL" dirty="0" err="1">
                <a:solidFill>
                  <a:schemeClr val="accent4"/>
                </a:solidFill>
              </a:rPr>
              <a:t>weighted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considers</a:t>
            </a:r>
            <a:r>
              <a:rPr lang="pl-PL" dirty="0"/>
              <a:t> </a:t>
            </a:r>
            <a:r>
              <a:rPr lang="en-US" dirty="0"/>
              <a:t>the probability scores of each base model for each class and calculates the weighted average of these to make the final prediction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257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738</Words>
  <Application>Microsoft Office PowerPoint</Application>
  <PresentationFormat>Panoramiczny</PresentationFormat>
  <Paragraphs>120</Paragraphs>
  <Slides>19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https://github.com/Kasia-hue/AI-DS</vt:lpstr>
      <vt:lpstr>Prezentacja programu PowerPoint</vt:lpstr>
      <vt:lpstr>Agenda</vt:lpstr>
      <vt:lpstr>Prezentacja programu PowerPoint</vt:lpstr>
      <vt:lpstr>Ensemble learning</vt:lpstr>
      <vt:lpstr>Prezentacja programu PowerPoint</vt:lpstr>
      <vt:lpstr>Prezentacja programu PowerPoint</vt:lpstr>
      <vt:lpstr>Types of ensemble learning</vt:lpstr>
      <vt:lpstr>Voting Classifier</vt:lpstr>
      <vt:lpstr>Bootstrap Aggregation</vt:lpstr>
      <vt:lpstr>Random Forest</vt:lpstr>
      <vt:lpstr>Boosting</vt:lpstr>
      <vt:lpstr>AdaBoost</vt:lpstr>
      <vt:lpstr>Gradient Boosting</vt:lpstr>
      <vt:lpstr>XGBoost</vt:lpstr>
      <vt:lpstr>Bagging vs boosting</vt:lpstr>
      <vt:lpstr>Stacked generalization</vt:lpstr>
      <vt:lpstr>Questions?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https://github.com/Kasia-hue/AI-DS</dc:title>
  <dc:creator>Katarzyna Młynarczyk</dc:creator>
  <cp:lastModifiedBy>Katarzyna Młynarczyk</cp:lastModifiedBy>
  <cp:revision>52</cp:revision>
  <dcterms:created xsi:type="dcterms:W3CDTF">2024-03-22T09:45:07Z</dcterms:created>
  <dcterms:modified xsi:type="dcterms:W3CDTF">2024-03-27T19:32:27Z</dcterms:modified>
</cp:coreProperties>
</file>