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8" r:id="rId2"/>
    <p:sldId id="320" r:id="rId3"/>
    <p:sldId id="322" r:id="rId4"/>
    <p:sldId id="321" r:id="rId5"/>
    <p:sldId id="301" r:id="rId6"/>
    <p:sldId id="28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yl pośredni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51532-85A6-466E-8A26-33B22E8B33C4}" type="datetimeFigureOut">
              <a:rPr lang="pl-PL" smtClean="0"/>
              <a:t>21.05.2024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A50A1-7D53-4983-B5C1-0FE7DA3BF5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7703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97B668-CAD6-4823-BEFD-F9D8B79EC711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50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A50A1-7D53-4983-B5C1-0FE7DA3BF563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5084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A50A1-7D53-4983-B5C1-0FE7DA3BF563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9678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A50A1-7D53-4983-B5C1-0FE7DA3BF563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1337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5ED-C2C8-423A-B51C-592DA2FA5F8E}" type="datetimeFigureOut">
              <a:rPr lang="pl-PL" smtClean="0"/>
              <a:t>21.05.2024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DD3C-FBE1-405E-9318-E69C5B7BC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16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5ED-C2C8-423A-B51C-592DA2FA5F8E}" type="datetimeFigureOut">
              <a:rPr lang="pl-PL" smtClean="0"/>
              <a:t>21.05.2024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DD3C-FBE1-405E-9318-E69C5B7BC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245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5ED-C2C8-423A-B51C-592DA2FA5F8E}" type="datetimeFigureOut">
              <a:rPr lang="pl-PL" smtClean="0"/>
              <a:t>21.05.2024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DD3C-FBE1-405E-9318-E69C5B7BC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473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5ED-C2C8-423A-B51C-592DA2FA5F8E}" type="datetimeFigureOut">
              <a:rPr lang="pl-PL" smtClean="0"/>
              <a:t>21.05.2024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DD3C-FBE1-405E-9318-E69C5B7BC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517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5ED-C2C8-423A-B51C-592DA2FA5F8E}" type="datetimeFigureOut">
              <a:rPr lang="pl-PL" smtClean="0"/>
              <a:t>21.05.2024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DD3C-FBE1-405E-9318-E69C5B7BC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312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5ED-C2C8-423A-B51C-592DA2FA5F8E}" type="datetimeFigureOut">
              <a:rPr lang="pl-PL" smtClean="0"/>
              <a:t>21.05.2024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DD3C-FBE1-405E-9318-E69C5B7BC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811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5ED-C2C8-423A-B51C-592DA2FA5F8E}" type="datetimeFigureOut">
              <a:rPr lang="pl-PL" smtClean="0"/>
              <a:t>21.05.2024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DD3C-FBE1-405E-9318-E69C5B7BC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936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5ED-C2C8-423A-B51C-592DA2FA5F8E}" type="datetimeFigureOut">
              <a:rPr lang="pl-PL" smtClean="0"/>
              <a:t>21.05.2024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DD3C-FBE1-405E-9318-E69C5B7BC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692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5ED-C2C8-423A-B51C-592DA2FA5F8E}" type="datetimeFigureOut">
              <a:rPr lang="pl-PL" smtClean="0"/>
              <a:t>21.05.2024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DD3C-FBE1-405E-9318-E69C5B7BC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168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5ED-C2C8-423A-B51C-592DA2FA5F8E}" type="datetimeFigureOut">
              <a:rPr lang="pl-PL" smtClean="0"/>
              <a:t>21.05.2024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DD3C-FBE1-405E-9318-E69C5B7BC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553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5ED-C2C8-423A-B51C-592DA2FA5F8E}" type="datetimeFigureOut">
              <a:rPr lang="pl-PL" smtClean="0"/>
              <a:t>21.05.2024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DD3C-FBE1-405E-9318-E69C5B7BC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230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997B5ED-C2C8-423A-B51C-592DA2FA5F8E}" type="datetimeFigureOut">
              <a:rPr lang="pl-PL" smtClean="0"/>
              <a:t>21.05.2024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3A1DD3C-FBE1-405E-9318-E69C5B7BC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3127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text on a black background&#10;&#10;Description automatically generated">
            <a:extLst>
              <a:ext uri="{FF2B5EF4-FFF2-40B4-BE49-F238E27FC236}">
                <a16:creationId xmlns:a16="http://schemas.microsoft.com/office/drawing/2014/main" id="{64E6B2CD-060F-7334-F3B4-422B81FB72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4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300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59" y="5419122"/>
            <a:ext cx="3784932" cy="1036552"/>
          </a:xfrm>
          <a:prstGeom prst="rect">
            <a:avLst/>
          </a:prstGeom>
        </p:spPr>
      </p:pic>
      <p:sp>
        <p:nvSpPr>
          <p:cNvPr id="4" name="Podtytuł 3">
            <a:extLst>
              <a:ext uri="{FF2B5EF4-FFF2-40B4-BE49-F238E27FC236}">
                <a16:creationId xmlns:a16="http://schemas.microsoft.com/office/drawing/2014/main" id="{B49FEB92-7EE5-3832-3B9E-304312F96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206" y="1496961"/>
            <a:ext cx="9871587" cy="1209368"/>
          </a:xfrm>
        </p:spPr>
        <p:txBody>
          <a:bodyPr>
            <a:noAutofit/>
          </a:bodyPr>
          <a:lstStyle/>
          <a:p>
            <a:r>
              <a:rPr lang="pl-PL" sz="7200" dirty="0" err="1"/>
              <a:t>Artificial</a:t>
            </a:r>
            <a:r>
              <a:rPr lang="pl-PL" sz="7200" dirty="0"/>
              <a:t> </a:t>
            </a:r>
            <a:r>
              <a:rPr lang="pl-PL" sz="7200" dirty="0" err="1"/>
              <a:t>Intelligence</a:t>
            </a:r>
            <a:r>
              <a:rPr lang="pl-PL" sz="7200" dirty="0"/>
              <a:t> </a:t>
            </a:r>
            <a:br>
              <a:rPr lang="pl-PL" sz="7200" dirty="0"/>
            </a:br>
            <a:r>
              <a:rPr lang="pl-PL" sz="7200" dirty="0"/>
              <a:t>&amp; </a:t>
            </a:r>
            <a:br>
              <a:rPr lang="pl-PL" sz="7200" dirty="0"/>
            </a:br>
            <a:r>
              <a:rPr lang="pl-PL" sz="7200" dirty="0" err="1"/>
              <a:t>Decision</a:t>
            </a:r>
            <a:r>
              <a:rPr lang="pl-PL" sz="7200" dirty="0"/>
              <a:t> Systems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6C2CD5B-EEDA-D9C6-8194-B1822E6AC120}"/>
              </a:ext>
            </a:extLst>
          </p:cNvPr>
          <p:cNvSpPr txBox="1"/>
          <p:nvPr/>
        </p:nvSpPr>
        <p:spPr>
          <a:xfrm>
            <a:off x="9918075" y="5932454"/>
            <a:ext cx="1829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2800" dirty="0">
                <a:solidFill>
                  <a:srgbClr val="00B0F0"/>
                </a:solidFill>
                <a:latin typeface="Calibri" panose="020F0502020204030204"/>
              </a:rPr>
              <a:t>14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.05.2024</a:t>
            </a:r>
          </a:p>
        </p:txBody>
      </p:sp>
    </p:spTree>
    <p:extLst>
      <p:ext uri="{BB962C8B-B14F-4D97-AF65-F5344CB8AC3E}">
        <p14:creationId xmlns:p14="http://schemas.microsoft.com/office/powerpoint/2010/main" val="39303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F0FF836-FECE-A24D-D788-3640F0F1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pl-PL" sz="4000" dirty="0"/>
              <a:t>Agenda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D527E08-11EC-A8A0-22BE-FB0908D87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962279"/>
            <a:ext cx="3799425" cy="3143241"/>
          </a:xfrm>
        </p:spPr>
        <p:txBody>
          <a:bodyPr>
            <a:normAutofit/>
          </a:bodyPr>
          <a:lstStyle/>
          <a:p>
            <a:r>
              <a:rPr lang="pl-PL" sz="2400" dirty="0"/>
              <a:t>WSKN </a:t>
            </a:r>
            <a:r>
              <a:rPr lang="pl-PL" sz="2400" dirty="0" err="1"/>
              <a:t>overview</a:t>
            </a:r>
            <a:endParaRPr lang="pl-PL" sz="2400" dirty="0"/>
          </a:p>
          <a:p>
            <a:r>
              <a:rPr lang="pl-PL" sz="2400" dirty="0" err="1"/>
              <a:t>Projects</a:t>
            </a:r>
            <a:r>
              <a:rPr lang="pl-PL" sz="2400" dirty="0"/>
              <a:t> </a:t>
            </a:r>
            <a:r>
              <a:rPr lang="pl-PL" sz="2400" dirty="0" err="1"/>
              <a:t>check</a:t>
            </a:r>
            <a:endParaRPr lang="pl-PL" sz="2400" dirty="0"/>
          </a:p>
          <a:p>
            <a:r>
              <a:rPr lang="pl-PL" sz="2400" dirty="0" err="1"/>
              <a:t>Exercise</a:t>
            </a:r>
            <a:endParaRPr lang="pl-PL" sz="2400" dirty="0"/>
          </a:p>
          <a:p>
            <a:endParaRPr lang="pl-PL" sz="2000" dirty="0"/>
          </a:p>
        </p:txBody>
      </p:sp>
      <p:pic>
        <p:nvPicPr>
          <p:cNvPr id="31" name="Picture 30" descr="Connected wire-frame lines and dots">
            <a:extLst>
              <a:ext uri="{FF2B5EF4-FFF2-40B4-BE49-F238E27FC236}">
                <a16:creationId xmlns:a16="http://schemas.microsoft.com/office/drawing/2014/main" id="{14246AF0-F37C-43AF-4FEE-6630F07D18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92" r="12107" b="-1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8003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8" name="Rectangle 2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tekst, kot domowy, kot, Małe i średnie samochody&#10;&#10;Opis wygenerowany automatycznie">
            <a:extLst>
              <a:ext uri="{FF2B5EF4-FFF2-40B4-BE49-F238E27FC236}">
                <a16:creationId xmlns:a16="http://schemas.microsoft.com/office/drawing/2014/main" id="{73F445D6-2DC1-670C-E761-C6BE432203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" r="47147"/>
          <a:stretch/>
        </p:blipFill>
        <p:spPr>
          <a:xfrm>
            <a:off x="5748000" y="857"/>
            <a:ext cx="6444000" cy="685714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72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05406EB-07A5-27DC-58AA-34787F68D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451" y="2327225"/>
            <a:ext cx="3968297" cy="3877217"/>
          </a:xfrm>
        </p:spPr>
        <p:txBody>
          <a:bodyPr numCol="1" anchor="ctr">
            <a:normAutofit/>
          </a:bodyPr>
          <a:lstStyle/>
          <a:p>
            <a:pPr marL="0" indent="0">
              <a:buNone/>
            </a:pPr>
            <a:r>
              <a:rPr lang="pl-PL" dirty="0"/>
              <a:t>1. Data </a:t>
            </a:r>
            <a:r>
              <a:rPr lang="pl-PL" dirty="0" err="1"/>
              <a:t>Augmentation</a:t>
            </a:r>
            <a:r>
              <a:rPr lang="pl-PL" dirty="0"/>
              <a:t>:</a:t>
            </a:r>
          </a:p>
          <a:p>
            <a:pPr lvl="1"/>
            <a:r>
              <a:rPr lang="pl-PL" sz="2800" dirty="0" err="1"/>
              <a:t>Geometric</a:t>
            </a:r>
            <a:r>
              <a:rPr lang="pl-PL" sz="2800" dirty="0"/>
              <a:t> </a:t>
            </a:r>
            <a:r>
              <a:rPr lang="pl-PL" sz="2800" dirty="0" err="1"/>
              <a:t>transformations</a:t>
            </a:r>
            <a:endParaRPr lang="pl-PL" sz="2800" dirty="0"/>
          </a:p>
          <a:p>
            <a:pPr lvl="1"/>
            <a:r>
              <a:rPr lang="pl-PL" sz="2800" dirty="0" err="1"/>
              <a:t>Colour</a:t>
            </a:r>
            <a:r>
              <a:rPr lang="pl-PL" sz="2800" dirty="0"/>
              <a:t> </a:t>
            </a:r>
            <a:r>
              <a:rPr lang="pl-PL" sz="2800" dirty="0" err="1"/>
              <a:t>space</a:t>
            </a:r>
            <a:r>
              <a:rPr lang="pl-PL" sz="2800" dirty="0"/>
              <a:t> </a:t>
            </a:r>
            <a:r>
              <a:rPr lang="pl-PL" sz="2800" dirty="0" err="1"/>
              <a:t>transformations</a:t>
            </a:r>
            <a:endParaRPr lang="pl-PL" sz="2800" dirty="0"/>
          </a:p>
          <a:p>
            <a:pPr lvl="1"/>
            <a:r>
              <a:rPr lang="pl-PL" sz="2800" dirty="0" err="1"/>
              <a:t>Filters</a:t>
            </a:r>
            <a:endParaRPr lang="pl-PL" sz="2800" dirty="0"/>
          </a:p>
          <a:p>
            <a:pPr lvl="1"/>
            <a:r>
              <a:rPr lang="pl-PL" sz="2800" dirty="0" err="1"/>
              <a:t>Random</a:t>
            </a:r>
            <a:r>
              <a:rPr lang="pl-PL" sz="2800" dirty="0"/>
              <a:t> </a:t>
            </a:r>
            <a:r>
              <a:rPr lang="pl-PL" sz="2800" dirty="0" err="1"/>
              <a:t>erasing</a:t>
            </a:r>
            <a:endParaRPr lang="pl-PL" sz="2800" dirty="0"/>
          </a:p>
          <a:p>
            <a:pPr lvl="1"/>
            <a:r>
              <a:rPr lang="pl-PL" sz="2800" dirty="0" err="1"/>
              <a:t>Mixing</a:t>
            </a:r>
            <a:endParaRPr lang="pl-PL" sz="28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0439E6F-DCFF-1BF6-B670-50378C134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453" y="1142999"/>
            <a:ext cx="4646904" cy="1194618"/>
          </a:xfrm>
        </p:spPr>
        <p:txBody>
          <a:bodyPr anchor="ctr">
            <a:normAutofit/>
          </a:bodyPr>
          <a:lstStyle/>
          <a:p>
            <a:r>
              <a:rPr lang="pl-PL" sz="4000" dirty="0" err="1"/>
              <a:t>Preventing</a:t>
            </a:r>
            <a:r>
              <a:rPr lang="pl-PL" sz="4000" dirty="0"/>
              <a:t> </a:t>
            </a:r>
            <a:r>
              <a:rPr lang="pl-PL" sz="4000" dirty="0" err="1"/>
              <a:t>overfitting</a:t>
            </a:r>
            <a:r>
              <a:rPr lang="pl-PL" sz="4000" dirty="0"/>
              <a:t> 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CC69FC1-7774-A0A6-E8B5-F4CD8BA5BEBA}"/>
              </a:ext>
            </a:extLst>
          </p:cNvPr>
          <p:cNvSpPr/>
          <p:nvPr/>
        </p:nvSpPr>
        <p:spPr>
          <a:xfrm>
            <a:off x="8170606" y="5889523"/>
            <a:ext cx="4021394" cy="9684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293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8" name="Rectangle 2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0439E6F-DCFF-1BF6-B670-50378C134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977" y="1091381"/>
            <a:ext cx="4646904" cy="1194618"/>
          </a:xfrm>
        </p:spPr>
        <p:txBody>
          <a:bodyPr anchor="ctr">
            <a:normAutofit/>
          </a:bodyPr>
          <a:lstStyle/>
          <a:p>
            <a:r>
              <a:rPr lang="pl-PL" sz="4000" dirty="0" err="1"/>
              <a:t>Preventing</a:t>
            </a:r>
            <a:r>
              <a:rPr lang="pl-PL" sz="4000" dirty="0"/>
              <a:t> </a:t>
            </a:r>
            <a:r>
              <a:rPr lang="pl-PL" sz="4000" dirty="0" err="1"/>
              <a:t>overfitting</a:t>
            </a:r>
            <a:r>
              <a:rPr lang="pl-PL" sz="4000" dirty="0"/>
              <a:t>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05406EB-07A5-27DC-58AA-34787F68D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463" y="2285999"/>
            <a:ext cx="3909427" cy="3208623"/>
          </a:xfrm>
        </p:spPr>
        <p:txBody>
          <a:bodyPr numCol="1" anchor="ctr">
            <a:normAutofit/>
          </a:bodyPr>
          <a:lstStyle/>
          <a:p>
            <a:r>
              <a:rPr lang="pl-PL" dirty="0"/>
              <a:t>Cross-</a:t>
            </a:r>
            <a:r>
              <a:rPr lang="pl-PL" dirty="0" err="1"/>
              <a:t>Validation</a:t>
            </a:r>
            <a:endParaRPr lang="pl-PL" dirty="0"/>
          </a:p>
          <a:p>
            <a:r>
              <a:rPr lang="pl-PL" dirty="0" err="1"/>
              <a:t>Normalizarion</a:t>
            </a:r>
            <a:r>
              <a:rPr lang="pl-PL" dirty="0"/>
              <a:t>:</a:t>
            </a:r>
          </a:p>
          <a:p>
            <a:pPr lvl="1"/>
            <a:r>
              <a:rPr lang="pl-PL" dirty="0" err="1"/>
              <a:t>Batch</a:t>
            </a:r>
            <a:r>
              <a:rPr lang="pl-PL" dirty="0"/>
              <a:t> </a:t>
            </a:r>
            <a:r>
              <a:rPr lang="pl-PL" dirty="0" err="1"/>
              <a:t>Normalization</a:t>
            </a:r>
            <a:endParaRPr lang="pl-PL" dirty="0"/>
          </a:p>
          <a:p>
            <a:r>
              <a:rPr lang="pl-PL" dirty="0" err="1"/>
              <a:t>Regularizarion</a:t>
            </a:r>
            <a:r>
              <a:rPr lang="pl-PL" dirty="0"/>
              <a:t>:</a:t>
            </a:r>
          </a:p>
          <a:p>
            <a:pPr lvl="1"/>
            <a:r>
              <a:rPr lang="pl-PL" dirty="0" err="1"/>
              <a:t>Dropout</a:t>
            </a:r>
            <a:endParaRPr lang="pl-PL" dirty="0"/>
          </a:p>
          <a:p>
            <a:pPr lvl="1"/>
            <a:r>
              <a:rPr lang="pl-PL" dirty="0" err="1"/>
              <a:t>Early</a:t>
            </a:r>
            <a:r>
              <a:rPr lang="pl-PL" dirty="0"/>
              <a:t> </a:t>
            </a:r>
            <a:r>
              <a:rPr lang="pl-PL" dirty="0" err="1"/>
              <a:t>Stopping</a:t>
            </a:r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C7BD9F3D-6EB1-FCCA-5148-96EBD3567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266" y="1490392"/>
            <a:ext cx="3734321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2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BD80D-E070-CB3C-8F22-D73642730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FEC733-EBBA-1A56-46BD-FB9F25A5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075" y="2560522"/>
            <a:ext cx="3371850" cy="1736956"/>
          </a:xfrm>
        </p:spPr>
        <p:txBody>
          <a:bodyPr>
            <a:normAutofit/>
          </a:bodyPr>
          <a:lstStyle/>
          <a:p>
            <a:pPr algn="ctr"/>
            <a:r>
              <a:rPr lang="pl-PL" sz="5400" dirty="0" err="1"/>
              <a:t>Questions</a:t>
            </a:r>
            <a:r>
              <a:rPr lang="pl-PL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8622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78294-EF76-5B16-5F8D-CC123BFC0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white text on a black background&#10;&#10;Description automatically generated">
            <a:extLst>
              <a:ext uri="{FF2B5EF4-FFF2-40B4-BE49-F238E27FC236}">
                <a16:creationId xmlns:a16="http://schemas.microsoft.com/office/drawing/2014/main" id="{BA670DEC-04D4-3337-15C6-DC31B0278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81" y="2715775"/>
            <a:ext cx="5208637" cy="142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7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yw pakietu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Motyw pakietu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2943</TotalTime>
  <Words>48</Words>
  <Application>Microsoft Office PowerPoint</Application>
  <PresentationFormat>Panoramiczny</PresentationFormat>
  <Paragraphs>25</Paragraphs>
  <Slides>6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Prezentacja programu PowerPoint</vt:lpstr>
      <vt:lpstr>Agenda</vt:lpstr>
      <vt:lpstr>Preventing overfitting </vt:lpstr>
      <vt:lpstr>Preventing overfitting </vt:lpstr>
      <vt:lpstr>Questions?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https://github.com/Kasia-hue/AI-DS</dc:title>
  <dc:creator>Katarzyna Młynarczyk</dc:creator>
  <cp:lastModifiedBy>Katarzyna Młynarczyk</cp:lastModifiedBy>
  <cp:revision>129</cp:revision>
  <dcterms:created xsi:type="dcterms:W3CDTF">2024-03-22T09:45:07Z</dcterms:created>
  <dcterms:modified xsi:type="dcterms:W3CDTF">2024-05-21T15:58:09Z</dcterms:modified>
</cp:coreProperties>
</file>