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6E79-900B-4D6B-B652-88DFD1DFA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Shark</a:t>
            </a:r>
            <a:r>
              <a:rPr lang="pl-PL" dirty="0"/>
              <a:t> </a:t>
            </a:r>
            <a:r>
              <a:rPr lang="pl-PL" dirty="0" err="1"/>
              <a:t>attacks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103BB-674B-402E-93B0-160E87C8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DBCC-2DA7-423E-840C-94E89780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2376" cy="1485900"/>
          </a:xfrm>
        </p:spPr>
        <p:txBody>
          <a:bodyPr>
            <a:normAutofit/>
          </a:bodyPr>
          <a:lstStyle/>
          <a:p>
            <a:r>
              <a:rPr lang="en-GB" sz="3400" dirty="0"/>
              <a:t>Examining the data</a:t>
            </a:r>
            <a:br>
              <a:rPr lang="en-GB" sz="3400" dirty="0"/>
            </a:br>
            <a:endParaRPr lang="en-GB" sz="3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E340F7-E85F-4D19-9575-2629F4EE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 err="1"/>
              <a:t>data.head</a:t>
            </a:r>
            <a:r>
              <a:rPr lang="en-US" dirty="0"/>
              <a:t>()</a:t>
            </a:r>
            <a:endParaRPr lang="pl-PL" dirty="0"/>
          </a:p>
          <a:p>
            <a:r>
              <a:rPr lang="pl-PL" dirty="0" err="1"/>
              <a:t>data.shape</a:t>
            </a:r>
            <a:endParaRPr lang="pl-PL" dirty="0"/>
          </a:p>
          <a:p>
            <a:r>
              <a:rPr lang="pl-PL" dirty="0"/>
              <a:t>data.info()</a:t>
            </a:r>
          </a:p>
          <a:p>
            <a:r>
              <a:rPr lang="en-US" dirty="0" err="1"/>
              <a:t>data.columns</a:t>
            </a:r>
            <a:endParaRPr lang="pl-PL" dirty="0"/>
          </a:p>
          <a:p>
            <a:r>
              <a:rPr lang="en-US" dirty="0"/>
              <a:t>data[„</a:t>
            </a:r>
            <a:r>
              <a:rPr lang="pl-PL" dirty="0"/>
              <a:t>col</a:t>
            </a:r>
            <a:r>
              <a:rPr lang="en-US" dirty="0"/>
              <a:t>"].unique()</a:t>
            </a:r>
            <a:endParaRPr lang="pl-PL" dirty="0"/>
          </a:p>
          <a:p>
            <a:r>
              <a:rPr lang="en-US" dirty="0" err="1"/>
              <a:t>data.duplicated</a:t>
            </a:r>
            <a:r>
              <a:rPr lang="en-US" dirty="0"/>
              <a:t>()</a:t>
            </a:r>
            <a:endParaRPr lang="pl-PL" dirty="0"/>
          </a:p>
          <a:p>
            <a:r>
              <a:rPr lang="en-US" dirty="0" err="1"/>
              <a:t>null_cols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BC0A2-1406-4E1C-AFDE-15FB78E0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28" y="2367393"/>
            <a:ext cx="6517065" cy="21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04CB-A1C3-494F-BF01-601E3E07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Precising the purpose of data cleaning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C31A-DF34-4993-95AF-32532EBE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Travel agency is studying about best locations to organize water sports escapades.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They are asking me:</a:t>
            </a:r>
          </a:p>
          <a:p>
            <a:r>
              <a:rPr lang="en-GB" dirty="0"/>
              <a:t> which countries are to avoid when it comes to shark attacks danger;</a:t>
            </a:r>
          </a:p>
          <a:p>
            <a:r>
              <a:rPr lang="en-GB" dirty="0"/>
              <a:t> the risk that the shark attack will be fatal;</a:t>
            </a:r>
          </a:p>
          <a:p>
            <a:r>
              <a:rPr lang="en-GB" dirty="0"/>
              <a:t>if there is any seasonality in shark attacks, so they could avoid certain months.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00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90C7-0D51-4E32-A6B7-B163DD24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Deciding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 of data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essential</a:t>
            </a:r>
            <a:r>
              <a:rPr lang="pl-PL" dirty="0"/>
              <a:t> for my </a:t>
            </a:r>
            <a:r>
              <a:rPr lang="pl-PL" dirty="0" err="1"/>
              <a:t>purpose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426B-0826-4DCE-BF4D-F75E29CB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 to my study, the most important columns are: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Country, Year - these cannot be nan (Year because shark migrations occur around every 20 years)</a:t>
            </a:r>
          </a:p>
          <a:p>
            <a:r>
              <a:rPr lang="en-GB" dirty="0"/>
              <a:t>Fatal, Date - these, even if nan, I keep, because they still give me info that there was an attack in specific country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47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DB76-C507-4AFF-A9B9-B8B57C7F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Process</a:t>
            </a:r>
            <a:r>
              <a:rPr lang="pl-PL" dirty="0"/>
              <a:t> 1/2: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0142-CBE7-45EA-B79B-0AE40D55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543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 decided to drop columns at the end of the process, because even unnecessary columns I might need to clean the necessary columns</a:t>
            </a:r>
            <a:r>
              <a:rPr lang="pl-PL" dirty="0"/>
              <a:t> (</a:t>
            </a:r>
            <a:r>
              <a:rPr lang="pl-PL" dirty="0" err="1"/>
              <a:t>learned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 hard </a:t>
            </a:r>
            <a:r>
              <a:rPr lang="pl-PL" dirty="0" err="1"/>
              <a:t>way</a:t>
            </a:r>
            <a:r>
              <a:rPr lang="pl-PL" dirty="0"/>
              <a:t> ;).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pl-PL" dirty="0" err="1"/>
              <a:t>Exact</a:t>
            </a:r>
            <a:r>
              <a:rPr lang="pl-PL" dirty="0"/>
              <a:t> </a:t>
            </a:r>
            <a:r>
              <a:rPr lang="pl-PL" dirty="0" err="1"/>
              <a:t>duplicates</a:t>
            </a:r>
            <a:r>
              <a:rPr lang="pl-PL" dirty="0"/>
              <a:t> - </a:t>
            </a:r>
            <a:r>
              <a:rPr lang="en-GB" dirty="0"/>
              <a:t>apparently there were over 21k exact duplicates (Or I messed something up?)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pl-PL" dirty="0"/>
              <a:t>U</a:t>
            </a:r>
            <a:r>
              <a:rPr lang="en-GB" dirty="0" err="1"/>
              <a:t>nique</a:t>
            </a:r>
            <a:r>
              <a:rPr lang="en-GB" dirty="0"/>
              <a:t> values</a:t>
            </a:r>
            <a:r>
              <a:rPr lang="pl-PL" dirty="0"/>
              <a:t> for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columns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4. Year – dropped </a:t>
            </a:r>
            <a:r>
              <a:rPr lang="pl-PL" dirty="0" err="1"/>
              <a:t>rows</a:t>
            </a:r>
            <a:r>
              <a:rPr lang="en-GB" dirty="0"/>
              <a:t> before 2000 and dropped </a:t>
            </a:r>
            <a:r>
              <a:rPr lang="en-GB" dirty="0" err="1"/>
              <a:t>NaNs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5. Fatal (Y/N)– </a:t>
            </a:r>
            <a:r>
              <a:rPr lang="pl-PL" dirty="0" err="1"/>
              <a:t>renamed</a:t>
            </a:r>
            <a:r>
              <a:rPr lang="pl-PL" dirty="0"/>
              <a:t> to „</a:t>
            </a:r>
            <a:r>
              <a:rPr lang="pl-PL" dirty="0" err="1"/>
              <a:t>Fatality</a:t>
            </a:r>
            <a:r>
              <a:rPr lang="pl-PL" dirty="0"/>
              <a:t>”</a:t>
            </a:r>
            <a:r>
              <a:rPr lang="en-GB" dirty="0"/>
              <a:t>, </a:t>
            </a:r>
            <a:r>
              <a:rPr lang="pl-PL" dirty="0" err="1"/>
              <a:t>reduced</a:t>
            </a:r>
            <a:r>
              <a:rPr lang="pl-PL" dirty="0"/>
              <a:t>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by </a:t>
            </a:r>
            <a:r>
              <a:rPr lang="pl-PL" dirty="0" err="1"/>
              <a:t>cleaning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en-GB" dirty="0"/>
              <a:t>, searched for missing info in Injury column</a:t>
            </a:r>
          </a:p>
          <a:p>
            <a:pPr marL="0" indent="0">
              <a:buNone/>
            </a:pPr>
            <a:r>
              <a:rPr lang="pl-PL" dirty="0"/>
              <a:t>	Q</a:t>
            </a:r>
            <a:r>
              <a:rPr lang="en-GB" dirty="0" err="1"/>
              <a:t>uestion</a:t>
            </a:r>
            <a:r>
              <a:rPr lang="en-GB" dirty="0"/>
              <a:t> in my head</a:t>
            </a:r>
            <a:r>
              <a:rPr lang="pl-PL" dirty="0"/>
              <a:t>:</a:t>
            </a:r>
            <a:r>
              <a:rPr lang="en-GB" dirty="0"/>
              <a:t> shall I drop these 3 rows of nan or keep the</a:t>
            </a:r>
            <a:r>
              <a:rPr lang="pl-PL" dirty="0"/>
              <a:t>m</a:t>
            </a:r>
            <a:r>
              <a:rPr lang="en-GB" dirty="0"/>
              <a:t> for the sake of other info in the row? Decided to keep them as “UNKNOWN” so I don’t loose too much data.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8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D2E-0A01-41B3-97FB-CA46DF2D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2/2: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6965-C814-4627-A0C8-3C091D15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8131"/>
            <a:ext cx="9601200" cy="431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6. Country – changed lower for capital to loose </a:t>
            </a:r>
            <a:r>
              <a:rPr lang="en-GB" dirty="0" err="1"/>
              <a:t>duplica</a:t>
            </a:r>
            <a:r>
              <a:rPr lang="pl-PL" dirty="0"/>
              <a:t>t</a:t>
            </a:r>
            <a:r>
              <a:rPr lang="en-GB" dirty="0"/>
              <a:t>es, changed Nans to UNKNOWN, merged England with United Kingdom (even though missing some information)</a:t>
            </a:r>
          </a:p>
          <a:p>
            <a:pPr marL="0" indent="0">
              <a:buNone/>
            </a:pPr>
            <a:r>
              <a:rPr lang="en-GB" dirty="0"/>
              <a:t>7. Area seems OK</a:t>
            </a:r>
          </a:p>
          <a:p>
            <a:pPr marL="0" indent="0">
              <a:buNone/>
            </a:pPr>
            <a:r>
              <a:rPr lang="en-GB" dirty="0"/>
              <a:t>8. Location – it has a lot of distinct values, but seems OK</a:t>
            </a:r>
          </a:p>
          <a:p>
            <a:pPr marL="0" indent="0">
              <a:buNone/>
            </a:pPr>
            <a:r>
              <a:rPr lang="en-GB" dirty="0"/>
              <a:t>9. Date – I extracted month out of it and created separated column for unified month</a:t>
            </a:r>
          </a:p>
          <a:p>
            <a:pPr marL="0" indent="0">
              <a:buNone/>
            </a:pPr>
            <a:r>
              <a:rPr lang="en-GB" dirty="0"/>
              <a:t>10. At the end I have dropped unnecessary columns</a:t>
            </a:r>
          </a:p>
          <a:p>
            <a:pPr marL="0" indent="0">
              <a:buNone/>
            </a:pPr>
            <a:r>
              <a:rPr lang="en-GB" dirty="0"/>
              <a:t>11. I have change order of columns to make it easier to read</a:t>
            </a:r>
          </a:p>
          <a:p>
            <a:pPr marL="0" indent="0">
              <a:buNone/>
            </a:pPr>
            <a:r>
              <a:rPr lang="en-GB" dirty="0"/>
              <a:t>12. Sen</a:t>
            </a:r>
            <a:r>
              <a:rPr lang="pl-PL" dirty="0"/>
              <a:t>t</a:t>
            </a:r>
            <a:r>
              <a:rPr lang="en-GB" dirty="0"/>
              <a:t> to csv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2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F213-9B90-407D-958A-7812A4B8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Obstacles encountered and lessons learned: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AB14-10CA-4076-9E9D-DF28C622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I lost a lot of time to define the purpose. I was trying few different ideas, dropping them because they seemed too difficult, starting </a:t>
            </a:r>
            <a:r>
              <a:rPr lang="en-GB" dirty="0" err="1"/>
              <a:t>agai</a:t>
            </a:r>
            <a:r>
              <a:rPr lang="pl-PL" dirty="0"/>
              <a:t>n. </a:t>
            </a:r>
          </a:p>
          <a:p>
            <a:pPr marL="0" lvl="0" indent="0">
              <a:buNone/>
            </a:pPr>
            <a:endParaRPr lang="pl-PL" dirty="0"/>
          </a:p>
          <a:p>
            <a:pPr lvl="0"/>
            <a:r>
              <a:rPr lang="pl-PL" dirty="0"/>
              <a:t>P</a:t>
            </a:r>
            <a:r>
              <a:rPr lang="en-GB" dirty="0" err="1"/>
              <a:t>aradoxically</a:t>
            </a:r>
            <a:r>
              <a:rPr lang="en-GB" dirty="0"/>
              <a:t>, I find it as kind of obstacle, that pandas library is huge.</a:t>
            </a:r>
            <a:r>
              <a:rPr lang="pl-PL" dirty="0"/>
              <a:t> </a:t>
            </a:r>
            <a:r>
              <a:rPr lang="en-GB" dirty="0"/>
              <a:t>For each problem there are plenty of different functions, but when you dig deeper you find all those functions are not exactly what you are looking for, so you </a:t>
            </a:r>
            <a:r>
              <a:rPr lang="pl-PL" dirty="0"/>
              <a:t>a</a:t>
            </a:r>
            <a:r>
              <a:rPr lang="en-GB" dirty="0"/>
              <a:t>re spending a lot of time reading about functions that you won</a:t>
            </a:r>
            <a:r>
              <a:rPr lang="pl-PL" dirty="0"/>
              <a:t>’</a:t>
            </a:r>
            <a:r>
              <a:rPr lang="en-GB" dirty="0"/>
              <a:t>t use at the end.</a:t>
            </a:r>
            <a:endParaRPr lang="pl-PL"/>
          </a:p>
          <a:p>
            <a:pPr marL="0" lvl="0" indent="0">
              <a:buNone/>
            </a:pPr>
            <a:endParaRPr lang="pl-PL" dirty="0"/>
          </a:p>
          <a:p>
            <a:pPr lvl="0"/>
            <a:r>
              <a:rPr lang="pl-PL" dirty="0"/>
              <a:t>Many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on </a:t>
            </a:r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columns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rows</a:t>
            </a:r>
            <a:r>
              <a:rPr lang="pl-PL" dirty="0"/>
              <a:t>, but </a:t>
            </a:r>
            <a:r>
              <a:rPr lang="pl-PL" dirty="0" err="1"/>
              <a:t>harder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to </a:t>
            </a:r>
            <a:r>
              <a:rPr lang="pl-PL" dirty="0" err="1"/>
              <a:t>specific</a:t>
            </a:r>
            <a:r>
              <a:rPr lang="pl-PL" dirty="0"/>
              <a:t> cel </a:t>
            </a:r>
            <a:r>
              <a:rPr lang="pl-PL" dirty="0" err="1"/>
              <a:t>if</a:t>
            </a:r>
            <a:r>
              <a:rPr lang="pl-PL" dirty="0"/>
              <a:t> conditio on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exact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cell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3661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Shark attacks</vt:lpstr>
      <vt:lpstr>Examining the data </vt:lpstr>
      <vt:lpstr>Precising the purpose of data cleaning </vt:lpstr>
      <vt:lpstr>Deciding which parts of data are essential for my purpose</vt:lpstr>
      <vt:lpstr>Data Cleaning Process 1/2: </vt:lpstr>
      <vt:lpstr>Data Cleaning Process 2/2:</vt:lpstr>
      <vt:lpstr>Obstacles encountered and lessons learned: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K</dc:creator>
  <cp:lastModifiedBy>K</cp:lastModifiedBy>
  <cp:revision>6</cp:revision>
  <dcterms:created xsi:type="dcterms:W3CDTF">2020-06-21T21:12:00Z</dcterms:created>
  <dcterms:modified xsi:type="dcterms:W3CDTF">2020-06-22T12:59:20Z</dcterms:modified>
</cp:coreProperties>
</file>