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06" r:id="rId5"/>
    <p:sldId id="288" r:id="rId6"/>
    <p:sldId id="328" r:id="rId7"/>
    <p:sldId id="329" r:id="rId8"/>
    <p:sldId id="348" r:id="rId9"/>
    <p:sldId id="330" r:id="rId10"/>
    <p:sldId id="331" r:id="rId11"/>
    <p:sldId id="332" r:id="rId12"/>
    <p:sldId id="308" r:id="rId13"/>
    <p:sldId id="312" r:id="rId14"/>
    <p:sldId id="313" r:id="rId15"/>
    <p:sldId id="314" r:id="rId16"/>
    <p:sldId id="315" r:id="rId17"/>
    <p:sldId id="354" r:id="rId18"/>
    <p:sldId id="355" r:id="rId19"/>
    <p:sldId id="316" r:id="rId20"/>
    <p:sldId id="351" r:id="rId21"/>
    <p:sldId id="350" r:id="rId22"/>
    <p:sldId id="317" r:id="rId23"/>
    <p:sldId id="356" r:id="rId24"/>
    <p:sldId id="357" r:id="rId25"/>
    <p:sldId id="358" r:id="rId26"/>
    <p:sldId id="318" r:id="rId27"/>
    <p:sldId id="333" r:id="rId28"/>
    <p:sldId id="334" r:id="rId29"/>
    <p:sldId id="335" r:id="rId30"/>
    <p:sldId id="337" r:id="rId31"/>
    <p:sldId id="33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46" r:id="rId40"/>
    <p:sldId id="352" r:id="rId41"/>
    <p:sldId id="347" r:id="rId42"/>
    <p:sldId id="339" r:id="rId43"/>
    <p:sldId id="340" r:id="rId44"/>
    <p:sldId id="342" r:id="rId45"/>
    <p:sldId id="341" r:id="rId46"/>
    <p:sldId id="345" r:id="rId47"/>
    <p:sldId id="343" r:id="rId48"/>
    <p:sldId id="344" r:id="rId49"/>
    <p:sldId id="36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399F"/>
    <a:srgbClr val="B1ED96"/>
    <a:srgbClr val="EEB860"/>
    <a:srgbClr val="35DFC8"/>
    <a:srgbClr val="DA3F5F"/>
    <a:srgbClr val="45E1CC"/>
    <a:srgbClr val="27897C"/>
    <a:srgbClr val="37E797"/>
    <a:srgbClr val="BCF3A4"/>
    <a:srgbClr val="FFC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4E0A1-2FAA-4C4F-A963-A18676DD2709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A0B26A-2973-451B-9ADA-6468D9C1A82E}">
      <dgm:prSet/>
      <dgm:spPr>
        <a:gradFill flip="none" rotWithShape="0">
          <a:gsLst>
            <a:gs pos="0">
              <a:srgbClr val="54E1CE">
                <a:shade val="30000"/>
                <a:satMod val="115000"/>
              </a:srgbClr>
            </a:gs>
            <a:gs pos="50000">
              <a:srgbClr val="54E1CE">
                <a:shade val="67500"/>
                <a:satMod val="115000"/>
              </a:srgbClr>
            </a:gs>
            <a:gs pos="100000">
              <a:srgbClr val="54E1CE">
                <a:shade val="100000"/>
                <a:satMod val="115000"/>
              </a:srgbClr>
            </a:gs>
          </a:gsLst>
          <a:lin ang="8100000" scaled="1"/>
          <a:tileRect/>
        </a:gradFill>
        <a:ln>
          <a:solidFill>
            <a:srgbClr val="54E1CE"/>
          </a:solidFill>
        </a:ln>
      </dgm:spPr>
      <dgm:t>
        <a:bodyPr/>
        <a:lstStyle/>
        <a:p>
          <a:endParaRPr lang="en-US" dirty="0"/>
        </a:p>
      </dgm:t>
    </dgm:pt>
    <dgm:pt modelId="{485F4D2F-583A-4E49-8439-7E9505C9635E}" type="parTrans" cxnId="{3B32756D-B3E5-411D-8FF5-9443D03E0512}">
      <dgm:prSet/>
      <dgm:spPr/>
      <dgm:t>
        <a:bodyPr/>
        <a:lstStyle/>
        <a:p>
          <a:endParaRPr lang="en-US"/>
        </a:p>
      </dgm:t>
    </dgm:pt>
    <dgm:pt modelId="{82DF06A8-49E6-4C50-8190-748A5D28FD6E}" type="sibTrans" cxnId="{3B32756D-B3E5-411D-8FF5-9443D03E0512}">
      <dgm:prSet/>
      <dgm:spPr/>
      <dgm:t>
        <a:bodyPr/>
        <a:lstStyle/>
        <a:p>
          <a:endParaRPr lang="en-US"/>
        </a:p>
      </dgm:t>
    </dgm:pt>
    <dgm:pt modelId="{EFA50C6C-022A-4BE7-B363-CC5944231205}">
      <dgm:prSet/>
      <dgm:spPr/>
      <dgm:t>
        <a:bodyPr/>
        <a:lstStyle/>
        <a:p>
          <a:r>
            <a:rPr lang="pl-PL" dirty="0"/>
            <a:t>Data </a:t>
          </a:r>
          <a:r>
            <a:rPr lang="pl-PL" dirty="0" err="1"/>
            <a:t>Cleaning</a:t>
          </a:r>
          <a:endParaRPr lang="en-US" dirty="0"/>
        </a:p>
      </dgm:t>
    </dgm:pt>
    <dgm:pt modelId="{2DCDB026-5A6D-4F6F-854C-5F88D23D2A99}" type="parTrans" cxnId="{F7E24D59-9532-4E70-A381-FD77E8E3792F}">
      <dgm:prSet/>
      <dgm:spPr/>
      <dgm:t>
        <a:bodyPr/>
        <a:lstStyle/>
        <a:p>
          <a:endParaRPr lang="en-US"/>
        </a:p>
      </dgm:t>
    </dgm:pt>
    <dgm:pt modelId="{1640FBF7-6D83-46D6-9A14-66833FCD0185}" type="sibTrans" cxnId="{F7E24D59-9532-4E70-A381-FD77E8E3792F}">
      <dgm:prSet/>
      <dgm:spPr/>
      <dgm:t>
        <a:bodyPr/>
        <a:lstStyle/>
        <a:p>
          <a:endParaRPr lang="en-US"/>
        </a:p>
      </dgm:t>
    </dgm:pt>
    <dgm:pt modelId="{8159643A-818D-4545-AFE5-29FC064B1AAA}">
      <dgm:prSet/>
      <dgm:spPr>
        <a:gradFill flip="none" rotWithShape="0">
          <a:gsLst>
            <a:gs pos="0">
              <a:srgbClr val="DA3F5F">
                <a:shade val="30000"/>
                <a:satMod val="115000"/>
              </a:srgbClr>
            </a:gs>
            <a:gs pos="50000">
              <a:srgbClr val="DA3F5F">
                <a:shade val="67500"/>
                <a:satMod val="115000"/>
              </a:srgbClr>
            </a:gs>
            <a:gs pos="100000">
              <a:srgbClr val="DA3F5F">
                <a:shade val="100000"/>
                <a:satMod val="115000"/>
              </a:srgbClr>
            </a:gs>
          </a:gsLst>
          <a:lin ang="8100000" scaled="1"/>
          <a:tileRect/>
        </a:gradFill>
        <a:ln>
          <a:solidFill>
            <a:srgbClr val="DA3F5F"/>
          </a:solidFill>
        </a:ln>
      </dgm:spPr>
      <dgm:t>
        <a:bodyPr/>
        <a:lstStyle/>
        <a:p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2AC99ED1-74BC-44F4-AB57-AD4179C7D85F}" type="parTrans" cxnId="{D9DD0A07-3DE1-4FDB-9228-533E0FAB48D9}">
      <dgm:prSet/>
      <dgm:spPr/>
      <dgm:t>
        <a:bodyPr/>
        <a:lstStyle/>
        <a:p>
          <a:endParaRPr lang="en-US"/>
        </a:p>
      </dgm:t>
    </dgm:pt>
    <dgm:pt modelId="{384C38D0-1DF9-4571-8437-3CD10BEF2AAE}" type="sibTrans" cxnId="{D9DD0A07-3DE1-4FDB-9228-533E0FAB48D9}">
      <dgm:prSet/>
      <dgm:spPr/>
      <dgm:t>
        <a:bodyPr/>
        <a:lstStyle/>
        <a:p>
          <a:endParaRPr lang="en-US"/>
        </a:p>
      </dgm:t>
    </dgm:pt>
    <dgm:pt modelId="{A5F3A565-F1A9-4263-BA1F-374C68AB041C}">
      <dgm:prSet/>
      <dgm:spPr/>
      <dgm:t>
        <a:bodyPr/>
        <a:lstStyle/>
        <a:p>
          <a:r>
            <a:rPr lang="pl-PL" dirty="0" err="1"/>
            <a:t>Hypothesis</a:t>
          </a:r>
          <a:r>
            <a:rPr lang="pl-PL" dirty="0"/>
            <a:t> </a:t>
          </a:r>
          <a:r>
            <a:rPr lang="pl-PL" dirty="0" err="1"/>
            <a:t>Testing</a:t>
          </a:r>
          <a:endParaRPr lang="en-US" dirty="0"/>
        </a:p>
      </dgm:t>
    </dgm:pt>
    <dgm:pt modelId="{BC9CEAF5-0740-4D16-9B53-CFBE32998C15}" type="parTrans" cxnId="{5674DB32-52A8-4AD6-91A2-851D4F5D774E}">
      <dgm:prSet/>
      <dgm:spPr/>
      <dgm:t>
        <a:bodyPr/>
        <a:lstStyle/>
        <a:p>
          <a:endParaRPr lang="en-US"/>
        </a:p>
      </dgm:t>
    </dgm:pt>
    <dgm:pt modelId="{E138BD27-CD5F-4B72-9EE7-AFCFDA324151}" type="sibTrans" cxnId="{5674DB32-52A8-4AD6-91A2-851D4F5D774E}">
      <dgm:prSet/>
      <dgm:spPr/>
      <dgm:t>
        <a:bodyPr/>
        <a:lstStyle/>
        <a:p>
          <a:endParaRPr lang="en-US"/>
        </a:p>
      </dgm:t>
    </dgm:pt>
    <dgm:pt modelId="{11173297-B697-4A11-9EAC-E45317C547A3}">
      <dgm:prSet/>
      <dgm:spPr>
        <a:gradFill flip="none" rotWithShape="0">
          <a:gsLst>
            <a:gs pos="0">
              <a:srgbClr val="FFC774">
                <a:shade val="30000"/>
                <a:satMod val="115000"/>
              </a:srgbClr>
            </a:gs>
            <a:gs pos="50000">
              <a:srgbClr val="FFC774">
                <a:shade val="67500"/>
                <a:satMod val="115000"/>
              </a:srgbClr>
            </a:gs>
            <a:gs pos="100000">
              <a:srgbClr val="FFC774">
                <a:shade val="100000"/>
                <a:satMod val="115000"/>
              </a:srgbClr>
            </a:gs>
          </a:gsLst>
          <a:lin ang="8100000" scaled="1"/>
          <a:tileRect/>
        </a:gradFill>
        <a:ln>
          <a:solidFill>
            <a:srgbClr val="FEAE73"/>
          </a:solidFill>
        </a:ln>
      </dgm:spPr>
      <dgm:t>
        <a:bodyPr/>
        <a:lstStyle/>
        <a:p>
          <a:endParaRPr lang="en-US" dirty="0"/>
        </a:p>
      </dgm:t>
    </dgm:pt>
    <dgm:pt modelId="{04B33EEE-24D9-46D5-87A7-153B2EA6E29D}" type="parTrans" cxnId="{6C7779F4-FD69-4B67-B910-A8608F5BFD91}">
      <dgm:prSet/>
      <dgm:spPr/>
      <dgm:t>
        <a:bodyPr/>
        <a:lstStyle/>
        <a:p>
          <a:endParaRPr lang="en-US"/>
        </a:p>
      </dgm:t>
    </dgm:pt>
    <dgm:pt modelId="{F44242F6-86F1-4EA1-8BA3-3748696B9D36}" type="sibTrans" cxnId="{6C7779F4-FD69-4B67-B910-A8608F5BFD91}">
      <dgm:prSet/>
      <dgm:spPr/>
      <dgm:t>
        <a:bodyPr/>
        <a:lstStyle/>
        <a:p>
          <a:endParaRPr lang="en-US"/>
        </a:p>
      </dgm:t>
    </dgm:pt>
    <dgm:pt modelId="{388BDCB2-DCDF-44F3-8324-AEB38FDDBDD1}">
      <dgm:prSet/>
      <dgm:spPr/>
      <dgm:t>
        <a:bodyPr/>
        <a:lstStyle/>
        <a:p>
          <a:r>
            <a:rPr lang="pl-PL" dirty="0" err="1"/>
            <a:t>Linear</a:t>
          </a:r>
          <a:r>
            <a:rPr lang="pl-PL" dirty="0"/>
            <a:t> </a:t>
          </a:r>
          <a:r>
            <a:rPr lang="pl-PL" dirty="0" err="1"/>
            <a:t>Regression</a:t>
          </a:r>
          <a:r>
            <a:rPr lang="pl-PL" dirty="0"/>
            <a:t> </a:t>
          </a:r>
          <a:r>
            <a:rPr lang="pl-PL" dirty="0" err="1"/>
            <a:t>Moadel</a:t>
          </a:r>
          <a:endParaRPr lang="en-US" dirty="0"/>
        </a:p>
      </dgm:t>
    </dgm:pt>
    <dgm:pt modelId="{37941136-BD0B-4BA2-AB30-C59B281AC064}" type="parTrans" cxnId="{F7EA216A-8EED-4AEA-8470-B1B8F045C9C9}">
      <dgm:prSet/>
      <dgm:spPr/>
      <dgm:t>
        <a:bodyPr/>
        <a:lstStyle/>
        <a:p>
          <a:endParaRPr lang="en-US"/>
        </a:p>
      </dgm:t>
    </dgm:pt>
    <dgm:pt modelId="{3E43BD3A-DE7D-4F87-8DF8-BE45D9E99A98}" type="sibTrans" cxnId="{F7EA216A-8EED-4AEA-8470-B1B8F045C9C9}">
      <dgm:prSet/>
      <dgm:spPr/>
      <dgm:t>
        <a:bodyPr/>
        <a:lstStyle/>
        <a:p>
          <a:endParaRPr lang="en-US"/>
        </a:p>
      </dgm:t>
    </dgm:pt>
    <dgm:pt modelId="{D59A6E49-80F2-47F2-A3F1-A7D3C1042B7A}">
      <dgm:prSet/>
      <dgm:spPr>
        <a:gradFill flip="none" rotWithShape="0">
          <a:gsLst>
            <a:gs pos="0">
              <a:srgbClr val="BCF3A4">
                <a:shade val="30000"/>
                <a:satMod val="115000"/>
              </a:srgbClr>
            </a:gs>
            <a:gs pos="50000">
              <a:srgbClr val="BCF3A4">
                <a:shade val="67500"/>
                <a:satMod val="115000"/>
              </a:srgbClr>
            </a:gs>
            <a:gs pos="100000">
              <a:srgbClr val="BCF3A4">
                <a:shade val="100000"/>
                <a:satMod val="115000"/>
              </a:srgbClr>
            </a:gs>
          </a:gsLst>
          <a:lin ang="8100000" scaled="1"/>
          <a:tileRect/>
        </a:gradFill>
        <a:ln>
          <a:solidFill>
            <a:srgbClr val="BCF3A4"/>
          </a:solidFill>
        </a:ln>
      </dgm:spPr>
      <dgm:t>
        <a:bodyPr/>
        <a:lstStyle/>
        <a:p>
          <a:endParaRPr lang="en-US" dirty="0"/>
        </a:p>
      </dgm:t>
    </dgm:pt>
    <dgm:pt modelId="{0F0347E2-53BF-4AF0-BE04-E562E9D07F8C}" type="parTrans" cxnId="{1DEAA8D5-09D4-43B8-9CE1-38F63628F861}">
      <dgm:prSet/>
      <dgm:spPr/>
      <dgm:t>
        <a:bodyPr/>
        <a:lstStyle/>
        <a:p>
          <a:endParaRPr lang="en-US"/>
        </a:p>
      </dgm:t>
    </dgm:pt>
    <dgm:pt modelId="{7E011706-AE0C-4AA0-B690-E8284D94C1FB}" type="sibTrans" cxnId="{1DEAA8D5-09D4-43B8-9CE1-38F63628F861}">
      <dgm:prSet/>
      <dgm:spPr/>
      <dgm:t>
        <a:bodyPr/>
        <a:lstStyle/>
        <a:p>
          <a:endParaRPr lang="en-US"/>
        </a:p>
      </dgm:t>
    </dgm:pt>
    <dgm:pt modelId="{B37999E7-C394-42CA-9788-025667B2F148}">
      <dgm:prSet/>
      <dgm:spPr/>
      <dgm:t>
        <a:bodyPr/>
        <a:lstStyle/>
        <a:p>
          <a:r>
            <a:rPr lang="pl-PL" dirty="0" err="1"/>
            <a:t>Conclussions</a:t>
          </a:r>
          <a:endParaRPr lang="en-US" dirty="0"/>
        </a:p>
      </dgm:t>
    </dgm:pt>
    <dgm:pt modelId="{4E4B7B64-9855-4792-8CF8-036E24B99347}" type="parTrans" cxnId="{60F2516C-41F3-4218-A1D1-062B64CCA51C}">
      <dgm:prSet/>
      <dgm:spPr/>
      <dgm:t>
        <a:bodyPr/>
        <a:lstStyle/>
        <a:p>
          <a:endParaRPr lang="en-US"/>
        </a:p>
      </dgm:t>
    </dgm:pt>
    <dgm:pt modelId="{B2DC8013-B540-4718-801F-00BFBC13037A}" type="sibTrans" cxnId="{60F2516C-41F3-4218-A1D1-062B64CCA51C}">
      <dgm:prSet/>
      <dgm:spPr/>
      <dgm:t>
        <a:bodyPr/>
        <a:lstStyle/>
        <a:p>
          <a:endParaRPr lang="en-US"/>
        </a:p>
      </dgm:t>
    </dgm:pt>
    <dgm:pt modelId="{8AE324F7-386D-45A2-868A-242E22B37484}">
      <dgm:prSet/>
      <dgm:spPr>
        <a:gradFill flip="none" rotWithShape="0">
          <a:gsLst>
            <a:gs pos="0">
              <a:srgbClr val="B0399F">
                <a:shade val="30000"/>
                <a:satMod val="115000"/>
              </a:srgbClr>
            </a:gs>
            <a:gs pos="50000">
              <a:srgbClr val="B0399F">
                <a:shade val="67500"/>
                <a:satMod val="115000"/>
              </a:srgbClr>
            </a:gs>
            <a:gs pos="100000">
              <a:srgbClr val="B0399F">
                <a:shade val="100000"/>
                <a:satMod val="115000"/>
              </a:srgbClr>
            </a:gs>
          </a:gsLst>
          <a:lin ang="8100000" scaled="1"/>
          <a:tileRect/>
        </a:gradFill>
        <a:ln>
          <a:solidFill>
            <a:srgbClr val="B0399F"/>
          </a:solidFill>
        </a:ln>
      </dgm:spPr>
      <dgm:t>
        <a:bodyPr/>
        <a:lstStyle/>
        <a:p>
          <a:endParaRPr lang="en-US" dirty="0"/>
        </a:p>
      </dgm:t>
    </dgm:pt>
    <dgm:pt modelId="{234A76A7-017C-468D-B6C6-6AE5595F0A60}" type="parTrans" cxnId="{3558A59D-7369-44E9-904F-FA6F4D04C070}">
      <dgm:prSet/>
      <dgm:spPr/>
      <dgm:t>
        <a:bodyPr/>
        <a:lstStyle/>
        <a:p>
          <a:endParaRPr lang="en-US"/>
        </a:p>
      </dgm:t>
    </dgm:pt>
    <dgm:pt modelId="{EC9BCBCD-EFC8-4290-B863-734E9A2158AC}" type="sibTrans" cxnId="{3558A59D-7369-44E9-904F-FA6F4D04C070}">
      <dgm:prSet/>
      <dgm:spPr/>
      <dgm:t>
        <a:bodyPr/>
        <a:lstStyle/>
        <a:p>
          <a:endParaRPr lang="en-US"/>
        </a:p>
      </dgm:t>
    </dgm:pt>
    <dgm:pt modelId="{F2C5946E-96AC-4D5A-B458-7D2B25514DE6}">
      <dgm:prSet/>
      <dgm:spPr/>
      <dgm:t>
        <a:bodyPr/>
        <a:lstStyle/>
        <a:p>
          <a:r>
            <a:rPr lang="pl-PL" dirty="0" err="1"/>
            <a:t>Exploratory</a:t>
          </a:r>
          <a:r>
            <a:rPr lang="pl-PL" dirty="0"/>
            <a:t> Data Analysis</a:t>
          </a:r>
        </a:p>
      </dgm:t>
    </dgm:pt>
    <dgm:pt modelId="{00377DCE-90FB-46C7-8AA2-8160B9C8E411}" type="parTrans" cxnId="{1AC5888B-5F0A-4CE7-8F69-58ACC0AA1100}">
      <dgm:prSet/>
      <dgm:spPr/>
      <dgm:t>
        <a:bodyPr/>
        <a:lstStyle/>
        <a:p>
          <a:endParaRPr lang="en-US"/>
        </a:p>
      </dgm:t>
    </dgm:pt>
    <dgm:pt modelId="{A191672C-E826-4D12-AE04-B7C722E1DAD5}" type="sibTrans" cxnId="{1AC5888B-5F0A-4CE7-8F69-58ACC0AA1100}">
      <dgm:prSet/>
      <dgm:spPr/>
      <dgm:t>
        <a:bodyPr/>
        <a:lstStyle/>
        <a:p>
          <a:endParaRPr lang="en-US"/>
        </a:p>
      </dgm:t>
    </dgm:pt>
    <dgm:pt modelId="{D58F5663-3A71-4950-97BF-9ECE760A431F}" type="pres">
      <dgm:prSet presAssocID="{AAD4E0A1-2FAA-4C4F-A963-A18676DD2709}" presName="Name0" presStyleCnt="0">
        <dgm:presLayoutVars>
          <dgm:animLvl val="lvl"/>
          <dgm:resizeHandles val="exact"/>
        </dgm:presLayoutVars>
      </dgm:prSet>
      <dgm:spPr/>
    </dgm:pt>
    <dgm:pt modelId="{0BD3D6D2-022D-4FE0-867F-7D31CE2CB2FD}" type="pres">
      <dgm:prSet presAssocID="{59A0B26A-2973-451B-9ADA-6468D9C1A82E}" presName="composite" presStyleCnt="0"/>
      <dgm:spPr/>
    </dgm:pt>
    <dgm:pt modelId="{464E2810-4283-4E9B-B81E-74F8BA71AADA}" type="pres">
      <dgm:prSet presAssocID="{59A0B26A-2973-451B-9ADA-6468D9C1A82E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rgbClr val="54E1CE"/>
          </a:solidFill>
        </a:ln>
      </dgm:spPr>
    </dgm:pt>
    <dgm:pt modelId="{00579E56-4F13-4417-9CE1-376BC9715897}" type="pres">
      <dgm:prSet presAssocID="{59A0B26A-2973-451B-9ADA-6468D9C1A82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B99E8C52-5594-47A1-A9D9-F34503B78832}" type="pres">
      <dgm:prSet presAssocID="{59A0B26A-2973-451B-9ADA-6468D9C1A82E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8C62BBD9-D93E-4955-9821-A2F35219241A}" type="pres">
      <dgm:prSet presAssocID="{59A0B26A-2973-451B-9ADA-6468D9C1A82E}" presName="EmptyPlaceHolder" presStyleCnt="0"/>
      <dgm:spPr/>
    </dgm:pt>
    <dgm:pt modelId="{A6EF2526-6067-42D0-84BB-A289E3ACC76D}" type="pres">
      <dgm:prSet presAssocID="{82DF06A8-49E6-4C50-8190-748A5D28FD6E}" presName="space" presStyleCnt="0"/>
      <dgm:spPr/>
    </dgm:pt>
    <dgm:pt modelId="{F356AD2A-5718-4AE0-8726-0720B61F1CF4}" type="pres">
      <dgm:prSet presAssocID="{8159643A-818D-4545-AFE5-29FC064B1AAA}" presName="composite" presStyleCnt="0"/>
      <dgm:spPr/>
    </dgm:pt>
    <dgm:pt modelId="{788DCBE3-E2AA-431D-9F1E-0E8E27D21358}" type="pres">
      <dgm:prSet presAssocID="{8159643A-818D-4545-AFE5-29FC064B1AAA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rgbClr val="DA3F5F"/>
          </a:solidFill>
        </a:ln>
      </dgm:spPr>
    </dgm:pt>
    <dgm:pt modelId="{CF4B0120-FAB0-4A8F-ABE4-5F9D35F41079}" type="pres">
      <dgm:prSet presAssocID="{8159643A-818D-4545-AFE5-29FC064B1AAA}" presName="parTx" presStyleLbl="alignNode1" presStyleIdx="1" presStyleCnt="5" custLinFactNeighborX="93834" custLinFactNeighborY="0">
        <dgm:presLayoutVars>
          <dgm:chMax val="0"/>
          <dgm:chPref val="0"/>
          <dgm:bulletEnabled val="1"/>
        </dgm:presLayoutVars>
      </dgm:prSet>
      <dgm:spPr/>
    </dgm:pt>
    <dgm:pt modelId="{8B76F67D-88A8-4A64-84EF-5A6BB4125C91}" type="pres">
      <dgm:prSet presAssocID="{8159643A-818D-4545-AFE5-29FC064B1AAA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66AF7B2-696B-450A-A6C9-CCAB0508C5B3}" type="pres">
      <dgm:prSet presAssocID="{8159643A-818D-4545-AFE5-29FC064B1AAA}" presName="EmptyPlaceHolder" presStyleCnt="0"/>
      <dgm:spPr/>
    </dgm:pt>
    <dgm:pt modelId="{5D6BE22C-C616-4941-B4E9-243229E3D035}" type="pres">
      <dgm:prSet presAssocID="{384C38D0-1DF9-4571-8437-3CD10BEF2AAE}" presName="space" presStyleCnt="0"/>
      <dgm:spPr/>
    </dgm:pt>
    <dgm:pt modelId="{3C984400-A950-436E-AD2D-3F082C4663E6}" type="pres">
      <dgm:prSet presAssocID="{11173297-B697-4A11-9EAC-E45317C547A3}" presName="composite" presStyleCnt="0"/>
      <dgm:spPr/>
    </dgm:pt>
    <dgm:pt modelId="{E0CE2A6E-78CC-405E-B569-B19F04FA2E96}" type="pres">
      <dgm:prSet presAssocID="{11173297-B697-4A11-9EAC-E45317C547A3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rgbClr val="FEAE73"/>
          </a:solidFill>
        </a:ln>
      </dgm:spPr>
    </dgm:pt>
    <dgm:pt modelId="{D9435BFD-EF79-4148-A7B0-C7C0C6ABBDAB}" type="pres">
      <dgm:prSet presAssocID="{11173297-B697-4A11-9EAC-E45317C547A3}" presName="parTx" presStyleLbl="alignNode1" presStyleIdx="2" presStyleCnt="5" custLinFactNeighborX="93428">
        <dgm:presLayoutVars>
          <dgm:chMax val="0"/>
          <dgm:chPref val="0"/>
          <dgm:bulletEnabled val="1"/>
        </dgm:presLayoutVars>
      </dgm:prSet>
      <dgm:spPr/>
    </dgm:pt>
    <dgm:pt modelId="{AEB3FDC6-2CC4-4DD6-9504-E043F1803162}" type="pres">
      <dgm:prSet presAssocID="{11173297-B697-4A11-9EAC-E45317C547A3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7520AA37-45A4-4487-BBE5-355719D8D8B1}" type="pres">
      <dgm:prSet presAssocID="{11173297-B697-4A11-9EAC-E45317C547A3}" presName="EmptyPlaceHolder" presStyleCnt="0"/>
      <dgm:spPr/>
    </dgm:pt>
    <dgm:pt modelId="{1C5D3704-63F1-45E3-B17C-9AF5131EEF82}" type="pres">
      <dgm:prSet presAssocID="{F44242F6-86F1-4EA1-8BA3-3748696B9D36}" presName="space" presStyleCnt="0"/>
      <dgm:spPr/>
    </dgm:pt>
    <dgm:pt modelId="{397FB62C-E14D-4486-8E0B-3D2E46908E27}" type="pres">
      <dgm:prSet presAssocID="{D59A6E49-80F2-47F2-A3F1-A7D3C1042B7A}" presName="composite" presStyleCnt="0"/>
      <dgm:spPr/>
    </dgm:pt>
    <dgm:pt modelId="{307FBD32-4856-4026-80D0-0D1C87E55223}" type="pres">
      <dgm:prSet presAssocID="{D59A6E49-80F2-47F2-A3F1-A7D3C1042B7A}" presName="L" presStyleLbl="solidFgAcc1" presStyleIdx="3" presStyleCnt="5">
        <dgm:presLayoutVars>
          <dgm:chMax val="0"/>
          <dgm:chPref val="0"/>
        </dgm:presLayoutVars>
      </dgm:prSet>
      <dgm:spPr>
        <a:solidFill>
          <a:srgbClr val="BCF3A4"/>
        </a:solidFill>
        <a:ln>
          <a:solidFill>
            <a:srgbClr val="BCF3A4"/>
          </a:solidFill>
        </a:ln>
      </dgm:spPr>
    </dgm:pt>
    <dgm:pt modelId="{18774C2D-1788-4983-A29C-76FDD4CC2D44}" type="pres">
      <dgm:prSet presAssocID="{D59A6E49-80F2-47F2-A3F1-A7D3C1042B7A}" presName="parTx" presStyleLbl="alignNode1" presStyleIdx="3" presStyleCnt="5" custLinFactNeighborX="91803" custLinFactNeighborY="0">
        <dgm:presLayoutVars>
          <dgm:chMax val="0"/>
          <dgm:chPref val="0"/>
          <dgm:bulletEnabled val="1"/>
        </dgm:presLayoutVars>
      </dgm:prSet>
      <dgm:spPr/>
    </dgm:pt>
    <dgm:pt modelId="{56360DC3-491B-4202-B2F9-F5D6737B6AA3}" type="pres">
      <dgm:prSet presAssocID="{D59A6E49-80F2-47F2-A3F1-A7D3C1042B7A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3E55E14C-445E-4984-BE61-04555A72A88B}" type="pres">
      <dgm:prSet presAssocID="{D59A6E49-80F2-47F2-A3F1-A7D3C1042B7A}" presName="EmptyPlaceHolder" presStyleCnt="0"/>
      <dgm:spPr/>
    </dgm:pt>
    <dgm:pt modelId="{0E688938-888C-4EBD-87D6-C039E265F2E7}" type="pres">
      <dgm:prSet presAssocID="{7E011706-AE0C-4AA0-B690-E8284D94C1FB}" presName="space" presStyleCnt="0"/>
      <dgm:spPr/>
    </dgm:pt>
    <dgm:pt modelId="{10130007-ADCD-460D-A9D1-CE98E46487FC}" type="pres">
      <dgm:prSet presAssocID="{8AE324F7-386D-45A2-868A-242E22B37484}" presName="composite" presStyleCnt="0"/>
      <dgm:spPr/>
    </dgm:pt>
    <dgm:pt modelId="{D033C057-4A8A-4C54-BDA4-5D246870F5EB}" type="pres">
      <dgm:prSet presAssocID="{8AE324F7-386D-45A2-868A-242E22B3748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rgbClr val="B0399F"/>
          </a:solidFill>
        </a:ln>
      </dgm:spPr>
    </dgm:pt>
    <dgm:pt modelId="{A6EFD2D6-CE1B-4681-B1C4-130FC42534DA}" type="pres">
      <dgm:prSet presAssocID="{8AE324F7-386D-45A2-868A-242E22B37484}" presName="parTx" presStyleLbl="alignNode1" presStyleIdx="4" presStyleCnt="5" custLinFactX="-100000" custLinFactNeighborX="-185970" custLinFactNeighborY="1">
        <dgm:presLayoutVars>
          <dgm:chMax val="0"/>
          <dgm:chPref val="0"/>
          <dgm:bulletEnabled val="1"/>
        </dgm:presLayoutVars>
      </dgm:prSet>
      <dgm:spPr/>
    </dgm:pt>
    <dgm:pt modelId="{88A628AC-1381-409E-91EB-B17C4868CB7F}" type="pres">
      <dgm:prSet presAssocID="{8AE324F7-386D-45A2-868A-242E22B3748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C1360B56-3E1E-4030-9C0D-0AF26BA09826}" type="pres">
      <dgm:prSet presAssocID="{8AE324F7-386D-45A2-868A-242E22B37484}" presName="EmptyPlaceHolder" presStyleCnt="0"/>
      <dgm:spPr/>
    </dgm:pt>
  </dgm:ptLst>
  <dgm:cxnLst>
    <dgm:cxn modelId="{D9DD0A07-3DE1-4FDB-9228-533E0FAB48D9}" srcId="{AAD4E0A1-2FAA-4C4F-A963-A18676DD2709}" destId="{8159643A-818D-4545-AFE5-29FC064B1AAA}" srcOrd="1" destOrd="0" parTransId="{2AC99ED1-74BC-44F4-AB57-AD4179C7D85F}" sibTransId="{384C38D0-1DF9-4571-8437-3CD10BEF2AAE}"/>
    <dgm:cxn modelId="{7B8EC72D-E2AE-4653-BC11-B55E73669575}" type="presOf" srcId="{A5F3A565-F1A9-4263-BA1F-374C68AB041C}" destId="{8B76F67D-88A8-4A64-84EF-5A6BB4125C91}" srcOrd="0" destOrd="0" presId="urn:microsoft.com/office/officeart/2016/7/layout/AccentHomeChevronProcess"/>
    <dgm:cxn modelId="{5674DB32-52A8-4AD6-91A2-851D4F5D774E}" srcId="{8159643A-818D-4545-AFE5-29FC064B1AAA}" destId="{A5F3A565-F1A9-4263-BA1F-374C68AB041C}" srcOrd="0" destOrd="0" parTransId="{BC9CEAF5-0740-4D16-9B53-CFBE32998C15}" sibTransId="{E138BD27-CD5F-4B72-9EE7-AFCFDA324151}"/>
    <dgm:cxn modelId="{4B75A33D-A3F8-4427-B8DF-6D613B979C4F}" type="presOf" srcId="{AAD4E0A1-2FAA-4C4F-A963-A18676DD2709}" destId="{D58F5663-3A71-4950-97BF-9ECE760A431F}" srcOrd="0" destOrd="0" presId="urn:microsoft.com/office/officeart/2016/7/layout/AccentHomeChevronProcess"/>
    <dgm:cxn modelId="{60AA4C67-AAA4-4E9A-943D-1622AF8998E7}" type="presOf" srcId="{D59A6E49-80F2-47F2-A3F1-A7D3C1042B7A}" destId="{18774C2D-1788-4983-A29C-76FDD4CC2D44}" srcOrd="0" destOrd="0" presId="urn:microsoft.com/office/officeart/2016/7/layout/AccentHomeChevronProcess"/>
    <dgm:cxn modelId="{F7EA216A-8EED-4AEA-8470-B1B8F045C9C9}" srcId="{11173297-B697-4A11-9EAC-E45317C547A3}" destId="{388BDCB2-DCDF-44F3-8324-AEB38FDDBDD1}" srcOrd="0" destOrd="0" parTransId="{37941136-BD0B-4BA2-AB30-C59B281AC064}" sibTransId="{3E43BD3A-DE7D-4F87-8DF8-BE45D9E99A98}"/>
    <dgm:cxn modelId="{60F2516C-41F3-4218-A1D1-062B64CCA51C}" srcId="{D59A6E49-80F2-47F2-A3F1-A7D3C1042B7A}" destId="{B37999E7-C394-42CA-9788-025667B2F148}" srcOrd="0" destOrd="0" parTransId="{4E4B7B64-9855-4792-8CF8-036E24B99347}" sibTransId="{B2DC8013-B540-4718-801F-00BFBC13037A}"/>
    <dgm:cxn modelId="{3B32756D-B3E5-411D-8FF5-9443D03E0512}" srcId="{AAD4E0A1-2FAA-4C4F-A963-A18676DD2709}" destId="{59A0B26A-2973-451B-9ADA-6468D9C1A82E}" srcOrd="0" destOrd="0" parTransId="{485F4D2F-583A-4E49-8439-7E9505C9635E}" sibTransId="{82DF06A8-49E6-4C50-8190-748A5D28FD6E}"/>
    <dgm:cxn modelId="{F7E24D59-9532-4E70-A381-FD77E8E3792F}" srcId="{59A0B26A-2973-451B-9ADA-6468D9C1A82E}" destId="{EFA50C6C-022A-4BE7-B363-CC5944231205}" srcOrd="0" destOrd="0" parTransId="{2DCDB026-5A6D-4F6F-854C-5F88D23D2A99}" sibTransId="{1640FBF7-6D83-46D6-9A14-66833FCD0185}"/>
    <dgm:cxn modelId="{1AC5888B-5F0A-4CE7-8F69-58ACC0AA1100}" srcId="{8AE324F7-386D-45A2-868A-242E22B37484}" destId="{F2C5946E-96AC-4D5A-B458-7D2B25514DE6}" srcOrd="0" destOrd="0" parTransId="{00377DCE-90FB-46C7-8AA2-8160B9C8E411}" sibTransId="{A191672C-E826-4D12-AE04-B7C722E1DAD5}"/>
    <dgm:cxn modelId="{C2EA6D9C-A776-4816-995F-929B460972B6}" type="presOf" srcId="{8AE324F7-386D-45A2-868A-242E22B37484}" destId="{A6EFD2D6-CE1B-4681-B1C4-130FC42534DA}" srcOrd="0" destOrd="0" presId="urn:microsoft.com/office/officeart/2016/7/layout/AccentHomeChevronProcess"/>
    <dgm:cxn modelId="{3558A59D-7369-44E9-904F-FA6F4D04C070}" srcId="{AAD4E0A1-2FAA-4C4F-A963-A18676DD2709}" destId="{8AE324F7-386D-45A2-868A-242E22B37484}" srcOrd="4" destOrd="0" parTransId="{234A76A7-017C-468D-B6C6-6AE5595F0A60}" sibTransId="{EC9BCBCD-EFC8-4290-B863-734E9A2158AC}"/>
    <dgm:cxn modelId="{90EC22A5-088E-4DBC-AFB6-3FF288A54123}" type="presOf" srcId="{F2C5946E-96AC-4D5A-B458-7D2B25514DE6}" destId="{88A628AC-1381-409E-91EB-B17C4868CB7F}" srcOrd="0" destOrd="0" presId="urn:microsoft.com/office/officeart/2016/7/layout/AccentHomeChevronProcess"/>
    <dgm:cxn modelId="{AF2C71AC-DFB0-44E7-B00C-5298A09F121B}" type="presOf" srcId="{EFA50C6C-022A-4BE7-B363-CC5944231205}" destId="{B99E8C52-5594-47A1-A9D9-F34503B78832}" srcOrd="0" destOrd="0" presId="urn:microsoft.com/office/officeart/2016/7/layout/AccentHomeChevronProcess"/>
    <dgm:cxn modelId="{B9BC3FB1-048E-42DB-921C-ADDE53D58CB9}" type="presOf" srcId="{59A0B26A-2973-451B-9ADA-6468D9C1A82E}" destId="{00579E56-4F13-4417-9CE1-376BC9715897}" srcOrd="0" destOrd="0" presId="urn:microsoft.com/office/officeart/2016/7/layout/AccentHomeChevronProcess"/>
    <dgm:cxn modelId="{D02ECABA-DF5B-4B6A-8D72-8ECF643774D0}" type="presOf" srcId="{11173297-B697-4A11-9EAC-E45317C547A3}" destId="{D9435BFD-EF79-4148-A7B0-C7C0C6ABBDAB}" srcOrd="0" destOrd="0" presId="urn:microsoft.com/office/officeart/2016/7/layout/AccentHomeChevronProcess"/>
    <dgm:cxn modelId="{1DEAA8D5-09D4-43B8-9CE1-38F63628F861}" srcId="{AAD4E0A1-2FAA-4C4F-A963-A18676DD2709}" destId="{D59A6E49-80F2-47F2-A3F1-A7D3C1042B7A}" srcOrd="3" destOrd="0" parTransId="{0F0347E2-53BF-4AF0-BE04-E562E9D07F8C}" sibTransId="{7E011706-AE0C-4AA0-B690-E8284D94C1FB}"/>
    <dgm:cxn modelId="{88CC2EF2-2726-4E82-9581-1B3E174F5E4C}" type="presOf" srcId="{388BDCB2-DCDF-44F3-8324-AEB38FDDBDD1}" destId="{AEB3FDC6-2CC4-4DD6-9504-E043F1803162}" srcOrd="0" destOrd="0" presId="urn:microsoft.com/office/officeart/2016/7/layout/AccentHomeChevronProcess"/>
    <dgm:cxn modelId="{6C7779F4-FD69-4B67-B910-A8608F5BFD91}" srcId="{AAD4E0A1-2FAA-4C4F-A963-A18676DD2709}" destId="{11173297-B697-4A11-9EAC-E45317C547A3}" srcOrd="2" destOrd="0" parTransId="{04B33EEE-24D9-46D5-87A7-153B2EA6E29D}" sibTransId="{F44242F6-86F1-4EA1-8BA3-3748696B9D36}"/>
    <dgm:cxn modelId="{461B9FFA-0D2C-464D-8183-3B36E1594218}" type="presOf" srcId="{B37999E7-C394-42CA-9788-025667B2F148}" destId="{56360DC3-491B-4202-B2F9-F5D6737B6AA3}" srcOrd="0" destOrd="0" presId="urn:microsoft.com/office/officeart/2016/7/layout/AccentHomeChevronProcess"/>
    <dgm:cxn modelId="{47F173FB-09FE-461E-9C58-2B7963449A8A}" type="presOf" srcId="{8159643A-818D-4545-AFE5-29FC064B1AAA}" destId="{CF4B0120-FAB0-4A8F-ABE4-5F9D35F41079}" srcOrd="0" destOrd="0" presId="urn:microsoft.com/office/officeart/2016/7/layout/AccentHomeChevronProcess"/>
    <dgm:cxn modelId="{8A341439-A645-4FE1-BB1C-6ABED635A76E}" type="presParOf" srcId="{D58F5663-3A71-4950-97BF-9ECE760A431F}" destId="{0BD3D6D2-022D-4FE0-867F-7D31CE2CB2FD}" srcOrd="0" destOrd="0" presId="urn:microsoft.com/office/officeart/2016/7/layout/AccentHomeChevronProcess"/>
    <dgm:cxn modelId="{FEBD8240-C853-460E-B449-1843F4487547}" type="presParOf" srcId="{0BD3D6D2-022D-4FE0-867F-7D31CE2CB2FD}" destId="{464E2810-4283-4E9B-B81E-74F8BA71AADA}" srcOrd="0" destOrd="0" presId="urn:microsoft.com/office/officeart/2016/7/layout/AccentHomeChevronProcess"/>
    <dgm:cxn modelId="{28C6BC93-B455-4D71-A64D-F06D8C248321}" type="presParOf" srcId="{0BD3D6D2-022D-4FE0-867F-7D31CE2CB2FD}" destId="{00579E56-4F13-4417-9CE1-376BC9715897}" srcOrd="1" destOrd="0" presId="urn:microsoft.com/office/officeart/2016/7/layout/AccentHomeChevronProcess"/>
    <dgm:cxn modelId="{6F20D1D2-B083-4B6A-A30F-B848DB2B2A2A}" type="presParOf" srcId="{0BD3D6D2-022D-4FE0-867F-7D31CE2CB2FD}" destId="{B99E8C52-5594-47A1-A9D9-F34503B78832}" srcOrd="2" destOrd="0" presId="urn:microsoft.com/office/officeart/2016/7/layout/AccentHomeChevronProcess"/>
    <dgm:cxn modelId="{DF1EA8C9-C2C2-4583-A124-9E08639C4C3E}" type="presParOf" srcId="{0BD3D6D2-022D-4FE0-867F-7D31CE2CB2FD}" destId="{8C62BBD9-D93E-4955-9821-A2F35219241A}" srcOrd="3" destOrd="0" presId="urn:microsoft.com/office/officeart/2016/7/layout/AccentHomeChevronProcess"/>
    <dgm:cxn modelId="{D64516EB-BED3-4653-B766-AD54CA05A09B}" type="presParOf" srcId="{D58F5663-3A71-4950-97BF-9ECE760A431F}" destId="{A6EF2526-6067-42D0-84BB-A289E3ACC76D}" srcOrd="1" destOrd="0" presId="urn:microsoft.com/office/officeart/2016/7/layout/AccentHomeChevronProcess"/>
    <dgm:cxn modelId="{8E937BB1-46DA-488B-BEC8-293C15E1D6B4}" type="presParOf" srcId="{D58F5663-3A71-4950-97BF-9ECE760A431F}" destId="{F356AD2A-5718-4AE0-8726-0720B61F1CF4}" srcOrd="2" destOrd="0" presId="urn:microsoft.com/office/officeart/2016/7/layout/AccentHomeChevronProcess"/>
    <dgm:cxn modelId="{4F851BB9-0508-4FF5-B68C-B5E31DB9102F}" type="presParOf" srcId="{F356AD2A-5718-4AE0-8726-0720B61F1CF4}" destId="{788DCBE3-E2AA-431D-9F1E-0E8E27D21358}" srcOrd="0" destOrd="0" presId="urn:microsoft.com/office/officeart/2016/7/layout/AccentHomeChevronProcess"/>
    <dgm:cxn modelId="{40F0FAEF-FE01-418E-A506-AE8376F9D3AE}" type="presParOf" srcId="{F356AD2A-5718-4AE0-8726-0720B61F1CF4}" destId="{CF4B0120-FAB0-4A8F-ABE4-5F9D35F41079}" srcOrd="1" destOrd="0" presId="urn:microsoft.com/office/officeart/2016/7/layout/AccentHomeChevronProcess"/>
    <dgm:cxn modelId="{C1150B6B-6BD6-423C-96D0-BBEBFC00F411}" type="presParOf" srcId="{F356AD2A-5718-4AE0-8726-0720B61F1CF4}" destId="{8B76F67D-88A8-4A64-84EF-5A6BB4125C91}" srcOrd="2" destOrd="0" presId="urn:microsoft.com/office/officeart/2016/7/layout/AccentHomeChevronProcess"/>
    <dgm:cxn modelId="{5C36EE7A-FFA6-4309-8BFE-3D1B2CE4B357}" type="presParOf" srcId="{F356AD2A-5718-4AE0-8726-0720B61F1CF4}" destId="{566AF7B2-696B-450A-A6C9-CCAB0508C5B3}" srcOrd="3" destOrd="0" presId="urn:microsoft.com/office/officeart/2016/7/layout/AccentHomeChevronProcess"/>
    <dgm:cxn modelId="{DEEC2D9B-3E4B-48BA-B208-9FBB4C905BE5}" type="presParOf" srcId="{D58F5663-3A71-4950-97BF-9ECE760A431F}" destId="{5D6BE22C-C616-4941-B4E9-243229E3D035}" srcOrd="3" destOrd="0" presId="urn:microsoft.com/office/officeart/2016/7/layout/AccentHomeChevronProcess"/>
    <dgm:cxn modelId="{2AEE7A27-F525-4964-8B83-32E0FCC10E22}" type="presParOf" srcId="{D58F5663-3A71-4950-97BF-9ECE760A431F}" destId="{3C984400-A950-436E-AD2D-3F082C4663E6}" srcOrd="4" destOrd="0" presId="urn:microsoft.com/office/officeart/2016/7/layout/AccentHomeChevronProcess"/>
    <dgm:cxn modelId="{B7FE7AE6-D75B-405C-8175-8C26AA3027BA}" type="presParOf" srcId="{3C984400-A950-436E-AD2D-3F082C4663E6}" destId="{E0CE2A6E-78CC-405E-B569-B19F04FA2E96}" srcOrd="0" destOrd="0" presId="urn:microsoft.com/office/officeart/2016/7/layout/AccentHomeChevronProcess"/>
    <dgm:cxn modelId="{E46300CC-DB9C-4FFF-8C9F-B37AE17BE280}" type="presParOf" srcId="{3C984400-A950-436E-AD2D-3F082C4663E6}" destId="{D9435BFD-EF79-4148-A7B0-C7C0C6ABBDAB}" srcOrd="1" destOrd="0" presId="urn:microsoft.com/office/officeart/2016/7/layout/AccentHomeChevronProcess"/>
    <dgm:cxn modelId="{0EBEE5A3-F21F-43B4-B04D-AB03A4580B43}" type="presParOf" srcId="{3C984400-A950-436E-AD2D-3F082C4663E6}" destId="{AEB3FDC6-2CC4-4DD6-9504-E043F1803162}" srcOrd="2" destOrd="0" presId="urn:microsoft.com/office/officeart/2016/7/layout/AccentHomeChevronProcess"/>
    <dgm:cxn modelId="{290AADEE-9900-46E6-9619-C8C37876B200}" type="presParOf" srcId="{3C984400-A950-436E-AD2D-3F082C4663E6}" destId="{7520AA37-45A4-4487-BBE5-355719D8D8B1}" srcOrd="3" destOrd="0" presId="urn:microsoft.com/office/officeart/2016/7/layout/AccentHomeChevronProcess"/>
    <dgm:cxn modelId="{C1F5CC9A-574F-4070-A4E9-A8D35D20E875}" type="presParOf" srcId="{D58F5663-3A71-4950-97BF-9ECE760A431F}" destId="{1C5D3704-63F1-45E3-B17C-9AF5131EEF82}" srcOrd="5" destOrd="0" presId="urn:microsoft.com/office/officeart/2016/7/layout/AccentHomeChevronProcess"/>
    <dgm:cxn modelId="{97C120AA-A2B7-4C87-94D3-8EA7BD456BEB}" type="presParOf" srcId="{D58F5663-3A71-4950-97BF-9ECE760A431F}" destId="{397FB62C-E14D-4486-8E0B-3D2E46908E27}" srcOrd="6" destOrd="0" presId="urn:microsoft.com/office/officeart/2016/7/layout/AccentHomeChevronProcess"/>
    <dgm:cxn modelId="{7E423286-FE4F-4C11-B0A0-49F536097893}" type="presParOf" srcId="{397FB62C-E14D-4486-8E0B-3D2E46908E27}" destId="{307FBD32-4856-4026-80D0-0D1C87E55223}" srcOrd="0" destOrd="0" presId="urn:microsoft.com/office/officeart/2016/7/layout/AccentHomeChevronProcess"/>
    <dgm:cxn modelId="{865122E3-E510-474D-B79E-7530BF51618F}" type="presParOf" srcId="{397FB62C-E14D-4486-8E0B-3D2E46908E27}" destId="{18774C2D-1788-4983-A29C-76FDD4CC2D44}" srcOrd="1" destOrd="0" presId="urn:microsoft.com/office/officeart/2016/7/layout/AccentHomeChevronProcess"/>
    <dgm:cxn modelId="{857D4354-14F2-4A7E-878B-BA1C9CA307C8}" type="presParOf" srcId="{397FB62C-E14D-4486-8E0B-3D2E46908E27}" destId="{56360DC3-491B-4202-B2F9-F5D6737B6AA3}" srcOrd="2" destOrd="0" presId="urn:microsoft.com/office/officeart/2016/7/layout/AccentHomeChevronProcess"/>
    <dgm:cxn modelId="{36581CBE-47C9-48EC-B0BD-B9349BED4EBF}" type="presParOf" srcId="{397FB62C-E14D-4486-8E0B-3D2E46908E27}" destId="{3E55E14C-445E-4984-BE61-04555A72A88B}" srcOrd="3" destOrd="0" presId="urn:microsoft.com/office/officeart/2016/7/layout/AccentHomeChevronProcess"/>
    <dgm:cxn modelId="{6424A7C3-3CC0-47F4-A91F-56C1EC653FD2}" type="presParOf" srcId="{D58F5663-3A71-4950-97BF-9ECE760A431F}" destId="{0E688938-888C-4EBD-87D6-C039E265F2E7}" srcOrd="7" destOrd="0" presId="urn:microsoft.com/office/officeart/2016/7/layout/AccentHomeChevronProcess"/>
    <dgm:cxn modelId="{7295A719-EE6C-4057-9235-4EFFBB40C5F6}" type="presParOf" srcId="{D58F5663-3A71-4950-97BF-9ECE760A431F}" destId="{10130007-ADCD-460D-A9D1-CE98E46487FC}" srcOrd="8" destOrd="0" presId="urn:microsoft.com/office/officeart/2016/7/layout/AccentHomeChevronProcess"/>
    <dgm:cxn modelId="{DC5FB970-75F4-4E13-90EF-CD121E12255F}" type="presParOf" srcId="{10130007-ADCD-460D-A9D1-CE98E46487FC}" destId="{D033C057-4A8A-4C54-BDA4-5D246870F5EB}" srcOrd="0" destOrd="0" presId="urn:microsoft.com/office/officeart/2016/7/layout/AccentHomeChevronProcess"/>
    <dgm:cxn modelId="{AABDE66E-44F9-4914-B3D2-386AF25043EE}" type="presParOf" srcId="{10130007-ADCD-460D-A9D1-CE98E46487FC}" destId="{A6EFD2D6-CE1B-4681-B1C4-130FC42534DA}" srcOrd="1" destOrd="0" presId="urn:microsoft.com/office/officeart/2016/7/layout/AccentHomeChevronProcess"/>
    <dgm:cxn modelId="{80857F0A-44E7-4DBB-899D-66EF4927D44A}" type="presParOf" srcId="{10130007-ADCD-460D-A9D1-CE98E46487FC}" destId="{88A628AC-1381-409E-91EB-B17C4868CB7F}" srcOrd="2" destOrd="0" presId="urn:microsoft.com/office/officeart/2016/7/layout/AccentHomeChevronProcess"/>
    <dgm:cxn modelId="{FFAF8485-9A70-412C-AED7-0087A2B4FD26}" type="presParOf" srcId="{10130007-ADCD-460D-A9D1-CE98E46487FC}" destId="{C1360B56-3E1E-4030-9C0D-0AF26BA09826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E2810-4283-4E9B-B81E-74F8BA71AADA}">
      <dsp:nvSpPr>
        <dsp:cNvPr id="0" name=""/>
        <dsp:cNvSpPr/>
      </dsp:nvSpPr>
      <dsp:spPr>
        <a:xfrm rot="5400000">
          <a:off x="-764178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rgbClr val="54E1C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79E56-4F13-4417-9CE1-376BC9715897}">
      <dsp:nvSpPr>
        <dsp:cNvPr id="0" name=""/>
        <dsp:cNvSpPr/>
      </dsp:nvSpPr>
      <dsp:spPr>
        <a:xfrm>
          <a:off x="2154" y="2479282"/>
          <a:ext cx="2297008" cy="572142"/>
        </a:xfrm>
        <a:prstGeom prst="homePlate">
          <a:avLst>
            <a:gd name="adj" fmla="val 25000"/>
          </a:avLst>
        </a:prstGeom>
        <a:gradFill flip="none" rotWithShape="0">
          <a:gsLst>
            <a:gs pos="0">
              <a:srgbClr val="54E1CE">
                <a:shade val="30000"/>
                <a:satMod val="115000"/>
              </a:srgbClr>
            </a:gs>
            <a:gs pos="50000">
              <a:srgbClr val="54E1CE">
                <a:shade val="67500"/>
                <a:satMod val="115000"/>
              </a:srgbClr>
            </a:gs>
            <a:gs pos="100000">
              <a:srgbClr val="54E1CE">
                <a:shade val="100000"/>
                <a:satMod val="115000"/>
              </a:srgbClr>
            </a:gs>
          </a:gsLst>
          <a:lin ang="8100000" scaled="1"/>
          <a:tileRect/>
        </a:gradFill>
        <a:ln w="22225" cap="rnd" cmpd="sng" algn="ctr">
          <a:solidFill>
            <a:srgbClr val="54E1C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154" y="2479282"/>
        <a:ext cx="2225490" cy="572142"/>
      </dsp:txXfrm>
    </dsp:sp>
    <dsp:sp modelId="{B99E8C52-5594-47A1-A9D9-F34503B78832}">
      <dsp:nvSpPr>
        <dsp:cNvPr id="0" name=""/>
        <dsp:cNvSpPr/>
      </dsp:nvSpPr>
      <dsp:spPr>
        <a:xfrm>
          <a:off x="185914" y="873112"/>
          <a:ext cx="1865171" cy="1495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Data </a:t>
          </a:r>
          <a:r>
            <a:rPr lang="pl-PL" sz="2600" kern="1200" dirty="0" err="1"/>
            <a:t>Cleaning</a:t>
          </a:r>
          <a:endParaRPr lang="en-US" sz="2600" kern="1200" dirty="0"/>
        </a:p>
      </dsp:txBody>
      <dsp:txXfrm>
        <a:off x="185914" y="873112"/>
        <a:ext cx="1865171" cy="1495913"/>
      </dsp:txXfrm>
    </dsp:sp>
    <dsp:sp modelId="{788DCBE3-E2AA-431D-9F1E-0E8E27D21358}">
      <dsp:nvSpPr>
        <dsp:cNvPr id="0" name=""/>
        <dsp:cNvSpPr/>
      </dsp:nvSpPr>
      <dsp:spPr>
        <a:xfrm rot="5400000">
          <a:off x="3573354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rgbClr val="DA3F5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B0120-FAB0-4A8F-ABE4-5F9D35F41079}">
      <dsp:nvSpPr>
        <dsp:cNvPr id="0" name=""/>
        <dsp:cNvSpPr/>
      </dsp:nvSpPr>
      <dsp:spPr>
        <a:xfrm>
          <a:off x="4339687" y="2479282"/>
          <a:ext cx="2297008" cy="572142"/>
        </a:xfrm>
        <a:prstGeom prst="chevron">
          <a:avLst>
            <a:gd name="adj" fmla="val 25000"/>
          </a:avLst>
        </a:prstGeom>
        <a:gradFill flip="none" rotWithShape="0">
          <a:gsLst>
            <a:gs pos="0">
              <a:srgbClr val="DA3F5F">
                <a:shade val="30000"/>
                <a:satMod val="115000"/>
              </a:srgbClr>
            </a:gs>
            <a:gs pos="50000">
              <a:srgbClr val="DA3F5F">
                <a:shade val="67500"/>
                <a:satMod val="115000"/>
              </a:srgbClr>
            </a:gs>
            <a:gs pos="100000">
              <a:srgbClr val="DA3F5F">
                <a:shade val="100000"/>
                <a:satMod val="115000"/>
              </a:srgbClr>
            </a:gs>
          </a:gsLst>
          <a:lin ang="8100000" scaled="1"/>
          <a:tileRect/>
        </a:gradFill>
        <a:ln w="22225" cap="rnd" cmpd="sng" algn="ctr">
          <a:solidFill>
            <a:srgbClr val="DA3F5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4482723" y="2479282"/>
        <a:ext cx="2010937" cy="572142"/>
      </dsp:txXfrm>
    </dsp:sp>
    <dsp:sp modelId="{8B76F67D-88A8-4A64-84EF-5A6BB4125C91}">
      <dsp:nvSpPr>
        <dsp:cNvPr id="0" name=""/>
        <dsp:cNvSpPr/>
      </dsp:nvSpPr>
      <dsp:spPr>
        <a:xfrm>
          <a:off x="4523448" y="873112"/>
          <a:ext cx="1865171" cy="1495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 err="1"/>
            <a:t>Hypothesis</a:t>
          </a:r>
          <a:r>
            <a:rPr lang="pl-PL" sz="2600" kern="1200" dirty="0"/>
            <a:t> </a:t>
          </a:r>
          <a:r>
            <a:rPr lang="pl-PL" sz="2600" kern="1200" dirty="0" err="1"/>
            <a:t>Testing</a:t>
          </a:r>
          <a:endParaRPr lang="en-US" sz="2600" kern="1200" dirty="0"/>
        </a:p>
      </dsp:txBody>
      <dsp:txXfrm>
        <a:off x="4523448" y="873112"/>
        <a:ext cx="1865171" cy="1495913"/>
      </dsp:txXfrm>
    </dsp:sp>
    <dsp:sp modelId="{E0CE2A6E-78CC-405E-B569-B19F04FA2E96}">
      <dsp:nvSpPr>
        <dsp:cNvPr id="0" name=""/>
        <dsp:cNvSpPr/>
      </dsp:nvSpPr>
      <dsp:spPr>
        <a:xfrm rot="5400000">
          <a:off x="5746187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rgbClr val="FEAE7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35BFD-EF79-4148-A7B0-C7C0C6ABBDAB}">
      <dsp:nvSpPr>
        <dsp:cNvPr id="0" name=""/>
        <dsp:cNvSpPr/>
      </dsp:nvSpPr>
      <dsp:spPr>
        <a:xfrm>
          <a:off x="6512519" y="2479282"/>
          <a:ext cx="2297008" cy="572142"/>
        </a:xfrm>
        <a:prstGeom prst="chevron">
          <a:avLst>
            <a:gd name="adj" fmla="val 25000"/>
          </a:avLst>
        </a:prstGeom>
        <a:gradFill flip="none" rotWithShape="0">
          <a:gsLst>
            <a:gs pos="0">
              <a:srgbClr val="FFC774">
                <a:shade val="30000"/>
                <a:satMod val="115000"/>
              </a:srgbClr>
            </a:gs>
            <a:gs pos="50000">
              <a:srgbClr val="FFC774">
                <a:shade val="67500"/>
                <a:satMod val="115000"/>
              </a:srgbClr>
            </a:gs>
            <a:gs pos="100000">
              <a:srgbClr val="FFC774">
                <a:shade val="100000"/>
                <a:satMod val="115000"/>
              </a:srgbClr>
            </a:gs>
          </a:gsLst>
          <a:lin ang="8100000" scaled="1"/>
          <a:tileRect/>
        </a:gradFill>
        <a:ln w="22225" cap="rnd" cmpd="sng" algn="ctr">
          <a:solidFill>
            <a:srgbClr val="FEAE7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655555" y="2479282"/>
        <a:ext cx="2010937" cy="572142"/>
      </dsp:txXfrm>
    </dsp:sp>
    <dsp:sp modelId="{AEB3FDC6-2CC4-4DD6-9504-E043F1803162}">
      <dsp:nvSpPr>
        <dsp:cNvPr id="0" name=""/>
        <dsp:cNvSpPr/>
      </dsp:nvSpPr>
      <dsp:spPr>
        <a:xfrm>
          <a:off x="6696280" y="873112"/>
          <a:ext cx="1865171" cy="1495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 err="1"/>
            <a:t>Linear</a:t>
          </a:r>
          <a:r>
            <a:rPr lang="pl-PL" sz="2600" kern="1200" dirty="0"/>
            <a:t> </a:t>
          </a:r>
          <a:r>
            <a:rPr lang="pl-PL" sz="2600" kern="1200" dirty="0" err="1"/>
            <a:t>Regression</a:t>
          </a:r>
          <a:r>
            <a:rPr lang="pl-PL" sz="2600" kern="1200" dirty="0"/>
            <a:t> </a:t>
          </a:r>
          <a:r>
            <a:rPr lang="pl-PL" sz="2600" kern="1200" dirty="0" err="1"/>
            <a:t>Moadel</a:t>
          </a:r>
          <a:endParaRPr lang="en-US" sz="2600" kern="1200" dirty="0"/>
        </a:p>
      </dsp:txBody>
      <dsp:txXfrm>
        <a:off x="6696280" y="873112"/>
        <a:ext cx="1865171" cy="1495913"/>
      </dsp:txXfrm>
    </dsp:sp>
    <dsp:sp modelId="{307FBD32-4856-4026-80D0-0D1C87E55223}">
      <dsp:nvSpPr>
        <dsp:cNvPr id="0" name=""/>
        <dsp:cNvSpPr/>
      </dsp:nvSpPr>
      <dsp:spPr>
        <a:xfrm rot="5400000">
          <a:off x="7891018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rgbClr val="BCF3A4"/>
        </a:solidFill>
        <a:ln w="22225" cap="rnd" cmpd="sng" algn="ctr">
          <a:solidFill>
            <a:srgbClr val="BCF3A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74C2D-1788-4983-A29C-76FDD4CC2D44}">
      <dsp:nvSpPr>
        <dsp:cNvPr id="0" name=""/>
        <dsp:cNvSpPr/>
      </dsp:nvSpPr>
      <dsp:spPr>
        <a:xfrm>
          <a:off x="8657351" y="2479282"/>
          <a:ext cx="2297008" cy="572142"/>
        </a:xfrm>
        <a:prstGeom prst="chevron">
          <a:avLst>
            <a:gd name="adj" fmla="val 25000"/>
          </a:avLst>
        </a:prstGeom>
        <a:gradFill flip="none" rotWithShape="0">
          <a:gsLst>
            <a:gs pos="0">
              <a:srgbClr val="BCF3A4">
                <a:shade val="30000"/>
                <a:satMod val="115000"/>
              </a:srgbClr>
            </a:gs>
            <a:gs pos="50000">
              <a:srgbClr val="BCF3A4">
                <a:shade val="67500"/>
                <a:satMod val="115000"/>
              </a:srgbClr>
            </a:gs>
            <a:gs pos="100000">
              <a:srgbClr val="BCF3A4">
                <a:shade val="100000"/>
                <a:satMod val="115000"/>
              </a:srgbClr>
            </a:gs>
          </a:gsLst>
          <a:lin ang="8100000" scaled="1"/>
          <a:tileRect/>
        </a:gradFill>
        <a:ln w="22225" cap="rnd" cmpd="sng" algn="ctr">
          <a:solidFill>
            <a:srgbClr val="BCF3A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8800387" y="2479282"/>
        <a:ext cx="2010937" cy="572142"/>
      </dsp:txXfrm>
    </dsp:sp>
    <dsp:sp modelId="{56360DC3-491B-4202-B2F9-F5D6737B6AA3}">
      <dsp:nvSpPr>
        <dsp:cNvPr id="0" name=""/>
        <dsp:cNvSpPr/>
      </dsp:nvSpPr>
      <dsp:spPr>
        <a:xfrm>
          <a:off x="8841112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 err="1"/>
            <a:t>Conclussions</a:t>
          </a:r>
          <a:endParaRPr lang="en-US" sz="2600" kern="1200" dirty="0"/>
        </a:p>
      </dsp:txBody>
      <dsp:txXfrm>
        <a:off x="8841112" y="873112"/>
        <a:ext cx="1865171" cy="1076732"/>
      </dsp:txXfrm>
    </dsp:sp>
    <dsp:sp modelId="{D033C057-4A8A-4C54-BDA4-5D246870F5EB}">
      <dsp:nvSpPr>
        <dsp:cNvPr id="0" name=""/>
        <dsp:cNvSpPr/>
      </dsp:nvSpPr>
      <dsp:spPr>
        <a:xfrm rot="5400000">
          <a:off x="1395698" y="1529194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rgbClr val="B0399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FD2D6-CE1B-4681-B1C4-130FC42534DA}">
      <dsp:nvSpPr>
        <dsp:cNvPr id="0" name=""/>
        <dsp:cNvSpPr/>
      </dsp:nvSpPr>
      <dsp:spPr>
        <a:xfrm>
          <a:off x="2162031" y="2479288"/>
          <a:ext cx="2297008" cy="572142"/>
        </a:xfrm>
        <a:prstGeom prst="chevron">
          <a:avLst>
            <a:gd name="adj" fmla="val 25000"/>
          </a:avLst>
        </a:prstGeom>
        <a:gradFill flip="none" rotWithShape="0">
          <a:gsLst>
            <a:gs pos="0">
              <a:srgbClr val="B0399F">
                <a:shade val="30000"/>
                <a:satMod val="115000"/>
              </a:srgbClr>
            </a:gs>
            <a:gs pos="50000">
              <a:srgbClr val="B0399F">
                <a:shade val="67500"/>
                <a:satMod val="115000"/>
              </a:srgbClr>
            </a:gs>
            <a:gs pos="100000">
              <a:srgbClr val="B0399F">
                <a:shade val="100000"/>
                <a:satMod val="115000"/>
              </a:srgbClr>
            </a:gs>
          </a:gsLst>
          <a:lin ang="8100000" scaled="1"/>
          <a:tileRect/>
        </a:gradFill>
        <a:ln w="22225" cap="rnd" cmpd="sng" algn="ctr">
          <a:solidFill>
            <a:srgbClr val="B0399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305067" y="2479288"/>
        <a:ext cx="2010937" cy="572142"/>
      </dsp:txXfrm>
    </dsp:sp>
    <dsp:sp modelId="{88A628AC-1381-409E-91EB-B17C4868CB7F}">
      <dsp:nvSpPr>
        <dsp:cNvPr id="0" name=""/>
        <dsp:cNvSpPr/>
      </dsp:nvSpPr>
      <dsp:spPr>
        <a:xfrm>
          <a:off x="2345792" y="873118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 err="1"/>
            <a:t>Exploratory</a:t>
          </a:r>
          <a:r>
            <a:rPr lang="pl-PL" sz="2600" kern="1200" dirty="0"/>
            <a:t> Data Analysis</a:t>
          </a:r>
        </a:p>
      </dsp:txBody>
      <dsp:txXfrm>
        <a:off x="2345792" y="873118"/>
        <a:ext cx="1865171" cy="107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w app rating formula headed to Google Play will favor newer reviews">
            <a:extLst>
              <a:ext uri="{FF2B5EF4-FFF2-40B4-BE49-F238E27FC236}">
                <a16:creationId xmlns:a16="http://schemas.microsoft.com/office/drawing/2014/main" id="{088A6484-4B65-4CF3-9E00-D6BED3903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3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7395-9FB5-49D2-844E-E49908A5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29975"/>
          </a:xfrm>
        </p:spPr>
        <p:txBody>
          <a:bodyPr/>
          <a:lstStyle/>
          <a:p>
            <a:r>
              <a:rPr lang="pl-PL" dirty="0"/>
              <a:t>Top </a:t>
            </a:r>
            <a:r>
              <a:rPr lang="pl-PL" dirty="0" err="1"/>
              <a:t>categories</a:t>
            </a:r>
            <a:r>
              <a:rPr lang="pl-PL" dirty="0"/>
              <a:t> by </a:t>
            </a:r>
            <a:r>
              <a:rPr lang="pl-PL" dirty="0" err="1">
                <a:solidFill>
                  <a:srgbClr val="B0399F"/>
                </a:solidFill>
              </a:rPr>
              <a:t>installs</a:t>
            </a:r>
            <a:endParaRPr lang="en-GB" dirty="0">
              <a:solidFill>
                <a:srgbClr val="B0399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6FBF36-AFFF-49C0-8E2D-BBE2D8818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480" y="1106347"/>
            <a:ext cx="5887615" cy="54235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1C5C66-D929-412A-9E7E-A6315CD3D883}"/>
              </a:ext>
            </a:extLst>
          </p:cNvPr>
          <p:cNvSpPr/>
          <p:nvPr/>
        </p:nvSpPr>
        <p:spPr>
          <a:xfrm>
            <a:off x="438539" y="44786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B0399F">
                  <a:shade val="30000"/>
                  <a:satMod val="115000"/>
                </a:srgbClr>
              </a:gs>
              <a:gs pos="50000">
                <a:srgbClr val="B0399F">
                  <a:shade val="67500"/>
                  <a:satMod val="115000"/>
                </a:srgbClr>
              </a:gs>
              <a:gs pos="100000">
                <a:srgbClr val="B039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B03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8A6B3-E4F4-4E95-937C-BCBBD515E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28" y="3938991"/>
            <a:ext cx="688947" cy="693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E9F02F-DCF5-4B22-8900-60B3EDE46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612" y="4730453"/>
            <a:ext cx="707028" cy="7674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E2D85C-0F76-4475-8CE9-83CD44CBD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871" y="2051004"/>
            <a:ext cx="824719" cy="685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6D759F-2001-4DF5-A418-2D7070FDD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7220" y="2382666"/>
            <a:ext cx="825930" cy="7941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BF39CA-9EBD-4F35-B631-DB4D5C77C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7306" y="3387994"/>
            <a:ext cx="853697" cy="8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5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7395-9FB5-49D2-844E-E49908A5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29975"/>
          </a:xfrm>
        </p:spPr>
        <p:txBody>
          <a:bodyPr/>
          <a:lstStyle/>
          <a:p>
            <a:r>
              <a:rPr lang="pl-PL" dirty="0"/>
              <a:t>Top </a:t>
            </a:r>
            <a:r>
              <a:rPr lang="pl-PL" dirty="0" err="1"/>
              <a:t>categories</a:t>
            </a:r>
            <a:r>
              <a:rPr lang="pl-PL" dirty="0"/>
              <a:t> by </a:t>
            </a:r>
            <a:r>
              <a:rPr lang="pl-PL" dirty="0" err="1">
                <a:solidFill>
                  <a:srgbClr val="B0399F"/>
                </a:solidFill>
              </a:rPr>
              <a:t>income</a:t>
            </a:r>
            <a:endParaRPr lang="en-GB" dirty="0">
              <a:solidFill>
                <a:srgbClr val="B0399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FE776-C545-4986-9DE1-C3DE28DA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10" y="1654683"/>
            <a:ext cx="6070536" cy="52033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4A6906-50EB-4637-9BBF-E8C52160B381}"/>
              </a:ext>
            </a:extLst>
          </p:cNvPr>
          <p:cNvSpPr/>
          <p:nvPr/>
        </p:nvSpPr>
        <p:spPr>
          <a:xfrm>
            <a:off x="438539" y="44786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B0399F">
                  <a:shade val="30000"/>
                  <a:satMod val="115000"/>
                </a:srgbClr>
              </a:gs>
              <a:gs pos="50000">
                <a:srgbClr val="B0399F">
                  <a:shade val="67500"/>
                  <a:satMod val="115000"/>
                </a:srgbClr>
              </a:gs>
              <a:gs pos="100000">
                <a:srgbClr val="B039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B03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73EE7-2729-4F6F-9F97-D1939506E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378" y="4810278"/>
            <a:ext cx="821410" cy="907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53A850-7F92-4544-A380-16A1FEF18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119" y="1921790"/>
            <a:ext cx="993418" cy="892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EDD894-C416-449D-84F0-6E12D60A0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2625" y="2969702"/>
            <a:ext cx="946299" cy="920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07C5D3-7C8E-41E1-9DB5-B137DD430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8023" y="3403653"/>
            <a:ext cx="869035" cy="894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94E01E-FD8B-495D-8300-16CFC19177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0149" y="4759190"/>
            <a:ext cx="656418" cy="6892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1694FE-F1B4-4F1E-BDD9-13E18B72DC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6853" y="1576420"/>
            <a:ext cx="1149943" cy="115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0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7395-9FB5-49D2-844E-E49908A5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29975"/>
          </a:xfrm>
        </p:spPr>
        <p:txBody>
          <a:bodyPr/>
          <a:lstStyle/>
          <a:p>
            <a:r>
              <a:rPr lang="pl-PL" dirty="0"/>
              <a:t>Top </a:t>
            </a:r>
            <a:r>
              <a:rPr lang="pl-PL" dirty="0" err="1"/>
              <a:t>categories</a:t>
            </a:r>
            <a:r>
              <a:rPr lang="pl-PL" dirty="0"/>
              <a:t> by </a:t>
            </a:r>
            <a:r>
              <a:rPr lang="pl-PL" dirty="0" err="1">
                <a:solidFill>
                  <a:srgbClr val="B0399F"/>
                </a:solidFill>
              </a:rPr>
              <a:t>price</a:t>
            </a:r>
            <a:endParaRPr lang="en-GB" dirty="0">
              <a:solidFill>
                <a:srgbClr val="B0399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0933B-D7D8-4FC7-95CC-0A07E4176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980" y="1329760"/>
            <a:ext cx="5324475" cy="5324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FCBD79-FA6D-40C7-8710-3F897D911194}"/>
              </a:ext>
            </a:extLst>
          </p:cNvPr>
          <p:cNvSpPr/>
          <p:nvPr/>
        </p:nvSpPr>
        <p:spPr>
          <a:xfrm>
            <a:off x="438539" y="44786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B0399F">
                  <a:shade val="30000"/>
                  <a:satMod val="115000"/>
                </a:srgbClr>
              </a:gs>
              <a:gs pos="50000">
                <a:srgbClr val="B0399F">
                  <a:shade val="67500"/>
                  <a:satMod val="115000"/>
                </a:srgbClr>
              </a:gs>
              <a:gs pos="100000">
                <a:srgbClr val="B039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B03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14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7395-9FB5-49D2-844E-E49908A5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29975"/>
          </a:xfrm>
        </p:spPr>
        <p:txBody>
          <a:bodyPr/>
          <a:lstStyle/>
          <a:p>
            <a:r>
              <a:rPr lang="pl-PL" dirty="0"/>
              <a:t>APPS </a:t>
            </a:r>
            <a:r>
              <a:rPr lang="pl-PL" dirty="0" err="1"/>
              <a:t>pricing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8E095-472E-4A5F-BC70-0FFE949A7336}"/>
              </a:ext>
            </a:extLst>
          </p:cNvPr>
          <p:cNvSpPr/>
          <p:nvPr/>
        </p:nvSpPr>
        <p:spPr>
          <a:xfrm>
            <a:off x="438539" y="44786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B0399F">
                  <a:shade val="30000"/>
                  <a:satMod val="115000"/>
                </a:srgbClr>
              </a:gs>
              <a:gs pos="50000">
                <a:srgbClr val="B0399F">
                  <a:shade val="67500"/>
                  <a:satMod val="115000"/>
                </a:srgbClr>
              </a:gs>
              <a:gs pos="100000">
                <a:srgbClr val="B039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B03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85F3C7-0CD5-4CF1-90A2-E1D872F35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37" y="1626862"/>
            <a:ext cx="4529705" cy="45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6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7395-9FB5-49D2-844E-E49908A5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29975"/>
          </a:xfrm>
        </p:spPr>
        <p:txBody>
          <a:bodyPr/>
          <a:lstStyle/>
          <a:p>
            <a:r>
              <a:rPr lang="pl-PL" dirty="0" err="1"/>
              <a:t>Paid</a:t>
            </a:r>
            <a:r>
              <a:rPr lang="pl-PL" dirty="0"/>
              <a:t> APPS </a:t>
            </a:r>
            <a:r>
              <a:rPr lang="pl-PL" dirty="0" err="1"/>
              <a:t>pricing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8E095-472E-4A5F-BC70-0FFE949A7336}"/>
              </a:ext>
            </a:extLst>
          </p:cNvPr>
          <p:cNvSpPr/>
          <p:nvPr/>
        </p:nvSpPr>
        <p:spPr>
          <a:xfrm>
            <a:off x="438539" y="44786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B0399F">
                  <a:shade val="30000"/>
                  <a:satMod val="115000"/>
                </a:srgbClr>
              </a:gs>
              <a:gs pos="50000">
                <a:srgbClr val="B0399F">
                  <a:shade val="67500"/>
                  <a:satMod val="115000"/>
                </a:srgbClr>
              </a:gs>
              <a:gs pos="100000">
                <a:srgbClr val="B039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B03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D6311-91FC-4EF5-B498-E98603BB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823" y="5488254"/>
            <a:ext cx="1638300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05A009-226C-4426-949C-4B3AE06D3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157" y="1790426"/>
            <a:ext cx="4933950" cy="3390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4E8F67-B990-4AD1-B24F-F3B6657CF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43" y="1755606"/>
            <a:ext cx="49625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5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7395-9FB5-49D2-844E-E49908A5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29975"/>
          </a:xfrm>
        </p:spPr>
        <p:txBody>
          <a:bodyPr/>
          <a:lstStyle/>
          <a:p>
            <a:r>
              <a:rPr lang="pl-PL" dirty="0" err="1"/>
              <a:t>Paid</a:t>
            </a:r>
            <a:r>
              <a:rPr lang="pl-PL" dirty="0"/>
              <a:t> APPS </a:t>
            </a:r>
            <a:r>
              <a:rPr lang="pl-PL" dirty="0" err="1"/>
              <a:t>pricing</a:t>
            </a:r>
            <a:r>
              <a:rPr lang="pl-PL" dirty="0"/>
              <a:t> – </a:t>
            </a:r>
            <a:r>
              <a:rPr lang="pl-PL" dirty="0" err="1"/>
              <a:t>I’m</a:t>
            </a:r>
            <a:r>
              <a:rPr lang="pl-PL" dirty="0"/>
              <a:t> </a:t>
            </a:r>
            <a:r>
              <a:rPr lang="pl-PL" dirty="0" err="1"/>
              <a:t>rich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8E095-472E-4A5F-BC70-0FFE949A7336}"/>
              </a:ext>
            </a:extLst>
          </p:cNvPr>
          <p:cNvSpPr/>
          <p:nvPr/>
        </p:nvSpPr>
        <p:spPr>
          <a:xfrm>
            <a:off x="438539" y="44786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B0399F">
                  <a:shade val="30000"/>
                  <a:satMod val="115000"/>
                </a:srgbClr>
              </a:gs>
              <a:gs pos="50000">
                <a:srgbClr val="B0399F">
                  <a:shade val="67500"/>
                  <a:satMod val="115000"/>
                </a:srgbClr>
              </a:gs>
              <a:gs pos="100000">
                <a:srgbClr val="B039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B03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31158E-43C3-42D2-BCB5-5C2FD3182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40" y="1699248"/>
            <a:ext cx="1221299" cy="1575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99884C-3000-4B3E-A1E6-2C8A8AD88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742" y="669295"/>
            <a:ext cx="4060556" cy="60233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A7489C-C1CC-41C9-BECE-5CB0698EDCC6}"/>
              </a:ext>
            </a:extLst>
          </p:cNvPr>
          <p:cNvSpPr/>
          <p:nvPr/>
        </p:nvSpPr>
        <p:spPr>
          <a:xfrm>
            <a:off x="3407020" y="1882018"/>
            <a:ext cx="2331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Open Sans" panose="020B0606030504020204" pitchFamily="34" charset="0"/>
              </a:rPr>
              <a:t>I am rich</a:t>
            </a:r>
            <a:br>
              <a:rPr lang="en-GB" i="1" dirty="0"/>
            </a:br>
            <a:r>
              <a:rPr lang="en-GB" i="1" dirty="0">
                <a:solidFill>
                  <a:srgbClr val="000000"/>
                </a:solidFill>
                <a:latin typeface="Open Sans" panose="020B0606030504020204" pitchFamily="34" charset="0"/>
              </a:rPr>
              <a:t>I deserve it</a:t>
            </a:r>
            <a:br>
              <a:rPr lang="en-GB" i="1" dirty="0"/>
            </a:br>
            <a:r>
              <a:rPr lang="en-GB" i="1" dirty="0">
                <a:solidFill>
                  <a:srgbClr val="000000"/>
                </a:solidFill>
                <a:latin typeface="Open Sans" panose="020B0606030504020204" pitchFamily="34" charset="0"/>
              </a:rPr>
              <a:t>I am good,</a:t>
            </a:r>
            <a:br>
              <a:rPr lang="en-GB" i="1" dirty="0"/>
            </a:br>
            <a:r>
              <a:rPr lang="en-GB" i="1" dirty="0">
                <a:solidFill>
                  <a:srgbClr val="000000"/>
                </a:solidFill>
                <a:latin typeface="Open Sans" panose="020B0606030504020204" pitchFamily="34" charset="0"/>
              </a:rPr>
              <a:t>healthy &amp; successful</a:t>
            </a:r>
            <a:endParaRPr lang="en-GB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3C84A-D956-437B-975F-73EFD25BCCB4}"/>
              </a:ext>
            </a:extLst>
          </p:cNvPr>
          <p:cNvSpPr txBox="1"/>
          <p:nvPr/>
        </p:nvSpPr>
        <p:spPr>
          <a:xfrm>
            <a:off x="464949" y="4721294"/>
            <a:ext cx="5548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Originally</a:t>
            </a:r>
            <a:r>
              <a:rPr lang="pl-PL" dirty="0"/>
              <a:t> </a:t>
            </a:r>
            <a:r>
              <a:rPr lang="pl-PL" dirty="0" err="1"/>
              <a:t>priced</a:t>
            </a:r>
            <a:r>
              <a:rPr lang="pl-PL" dirty="0"/>
              <a:t> $999 (2008), </a:t>
            </a:r>
            <a:r>
              <a:rPr lang="pl-PL" dirty="0" err="1"/>
              <a:t>bought</a:t>
            </a:r>
            <a:r>
              <a:rPr lang="pl-PL" dirty="0"/>
              <a:t> by 8 </a:t>
            </a:r>
            <a:r>
              <a:rPr lang="pl-PL" dirty="0" err="1"/>
              <a:t>people</a:t>
            </a:r>
            <a:r>
              <a:rPr lang="pl-PL" dirty="0"/>
              <a:t> and </a:t>
            </a:r>
            <a:r>
              <a:rPr lang="pl-PL" dirty="0" err="1"/>
              <a:t>taken</a:t>
            </a:r>
            <a:r>
              <a:rPr lang="pl-PL" dirty="0"/>
              <a:t> down by 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after</a:t>
            </a:r>
            <a:r>
              <a:rPr lang="pl-PL" dirty="0"/>
              <a:t> one </a:t>
            </a:r>
            <a:r>
              <a:rPr lang="pl-PL" dirty="0" err="1"/>
              <a:t>day</a:t>
            </a:r>
            <a:r>
              <a:rPr lang="pl-PL" dirty="0"/>
              <a:t>.</a:t>
            </a:r>
          </a:p>
          <a:p>
            <a:r>
              <a:rPr lang="pl-PL" dirty="0"/>
              <a:t>Google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several</a:t>
            </a:r>
            <a:r>
              <a:rPr lang="pl-PL" dirty="0"/>
              <a:t> </a:t>
            </a:r>
            <a:r>
              <a:rPr lang="pl-PL" dirty="0" err="1"/>
              <a:t>versions</a:t>
            </a:r>
            <a:r>
              <a:rPr lang="pl-PL" dirty="0"/>
              <a:t> </a:t>
            </a:r>
            <a:r>
              <a:rPr lang="pl-PL" dirty="0" err="1"/>
              <a:t>till</a:t>
            </a:r>
            <a:r>
              <a:rPr lang="pl-PL" dirty="0"/>
              <a:t> </a:t>
            </a:r>
            <a:r>
              <a:rPr lang="pl-PL" dirty="0" err="1"/>
              <a:t>today</a:t>
            </a:r>
            <a:r>
              <a:rPr lang="pl-PL" dirty="0"/>
              <a:t>.</a:t>
            </a:r>
          </a:p>
          <a:p>
            <a:r>
              <a:rPr lang="pl-PL" dirty="0"/>
              <a:t>I </a:t>
            </a:r>
            <a:r>
              <a:rPr lang="pl-PL" dirty="0" err="1"/>
              <a:t>didn’t</a:t>
            </a:r>
            <a:r>
              <a:rPr lang="pl-PL" dirty="0"/>
              <a:t> </a:t>
            </a:r>
            <a:r>
              <a:rPr lang="pl-PL" dirty="0" err="1"/>
              <a:t>check</a:t>
            </a:r>
            <a:r>
              <a:rPr lang="pl-PL" dirty="0"/>
              <a:t> the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versions</a:t>
            </a:r>
            <a:r>
              <a:rPr lang="pl-PL" dirty="0"/>
              <a:t>, </a:t>
            </a:r>
            <a:r>
              <a:rPr lang="pl-PL" dirty="0" err="1"/>
              <a:t>maybe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meanig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the </a:t>
            </a:r>
            <a:r>
              <a:rPr lang="pl-PL" dirty="0" err="1"/>
              <a:t>precursor</a:t>
            </a:r>
            <a:r>
              <a:rPr lang="pl-PL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541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121A57-EE63-4DB7-9873-8CA6997A8EB8}"/>
              </a:ext>
            </a:extLst>
          </p:cNvPr>
          <p:cNvSpPr/>
          <p:nvPr/>
        </p:nvSpPr>
        <p:spPr>
          <a:xfrm>
            <a:off x="438539" y="44786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B0399F">
                  <a:shade val="30000"/>
                  <a:satMod val="115000"/>
                </a:srgbClr>
              </a:gs>
              <a:gs pos="50000">
                <a:srgbClr val="B0399F">
                  <a:shade val="67500"/>
                  <a:satMod val="115000"/>
                </a:srgbClr>
              </a:gs>
              <a:gs pos="100000">
                <a:srgbClr val="B039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B03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74C446-0FEA-47B2-B130-B274FC2AC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362" y="1556686"/>
            <a:ext cx="5088710" cy="520064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93BAA25-EAA2-4559-9574-AC444820BF74}"/>
              </a:ext>
            </a:extLst>
          </p:cNvPr>
          <p:cNvSpPr txBox="1">
            <a:spLocks/>
          </p:cNvSpPr>
          <p:nvPr/>
        </p:nvSpPr>
        <p:spPr>
          <a:xfrm>
            <a:off x="575894" y="729658"/>
            <a:ext cx="11029616" cy="529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Nb of </a:t>
            </a:r>
            <a:r>
              <a:rPr lang="pl-PL" dirty="0" err="1"/>
              <a:t>Phones</a:t>
            </a:r>
            <a:r>
              <a:rPr lang="pl-PL" dirty="0"/>
              <a:t> </a:t>
            </a:r>
            <a:r>
              <a:rPr lang="pl-PL" dirty="0" err="1"/>
              <a:t>released</a:t>
            </a:r>
            <a:r>
              <a:rPr lang="pl-PL" dirty="0"/>
              <a:t> with </a:t>
            </a:r>
            <a:r>
              <a:rPr lang="pl-PL" dirty="0" err="1"/>
              <a:t>different</a:t>
            </a:r>
            <a:r>
              <a:rPr lang="pl-PL" dirty="0"/>
              <a:t> android </a:t>
            </a:r>
            <a:r>
              <a:rPr lang="pl-PL" dirty="0" err="1"/>
              <a:t>versions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370919-58D2-423C-B0DF-01713EF88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04" y="1669409"/>
            <a:ext cx="3455619" cy="448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15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121A57-EE63-4DB7-9873-8CA6997A8EB8}"/>
              </a:ext>
            </a:extLst>
          </p:cNvPr>
          <p:cNvSpPr/>
          <p:nvPr/>
        </p:nvSpPr>
        <p:spPr>
          <a:xfrm>
            <a:off x="438539" y="44786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B0399F">
                  <a:shade val="30000"/>
                  <a:satMod val="115000"/>
                </a:srgbClr>
              </a:gs>
              <a:gs pos="50000">
                <a:srgbClr val="B0399F">
                  <a:shade val="67500"/>
                  <a:satMod val="115000"/>
                </a:srgbClr>
              </a:gs>
              <a:gs pos="100000">
                <a:srgbClr val="B039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B03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593E2-A511-41FD-8DE6-B2B2094E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03" y="1390650"/>
            <a:ext cx="5800725" cy="54673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DF5B39D-4506-4E0A-9B43-199D9777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29975"/>
          </a:xfrm>
        </p:spPr>
        <p:txBody>
          <a:bodyPr/>
          <a:lstStyle/>
          <a:p>
            <a:r>
              <a:rPr lang="pl-PL" dirty="0"/>
              <a:t>Nb of </a:t>
            </a:r>
            <a:r>
              <a:rPr lang="pl-PL" dirty="0" err="1"/>
              <a:t>Phones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</a:t>
            </a:r>
            <a:r>
              <a:rPr lang="pl-PL" dirty="0" err="1"/>
              <a:t>releases</a:t>
            </a:r>
            <a:r>
              <a:rPr lang="pl-PL" dirty="0"/>
              <a:t> for android - by </a:t>
            </a:r>
            <a:r>
              <a:rPr lang="pl-PL" dirty="0" err="1"/>
              <a:t>developper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5014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121A57-EE63-4DB7-9873-8CA6997A8EB8}"/>
              </a:ext>
            </a:extLst>
          </p:cNvPr>
          <p:cNvSpPr/>
          <p:nvPr/>
        </p:nvSpPr>
        <p:spPr>
          <a:xfrm>
            <a:off x="438539" y="44786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B0399F">
                  <a:shade val="30000"/>
                  <a:satMod val="115000"/>
                </a:srgbClr>
              </a:gs>
              <a:gs pos="50000">
                <a:srgbClr val="B0399F">
                  <a:shade val="67500"/>
                  <a:satMod val="115000"/>
                </a:srgbClr>
              </a:gs>
              <a:gs pos="100000">
                <a:srgbClr val="B039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B03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900E4C-17D8-4EBB-94A2-CD1625D5950F}"/>
              </a:ext>
            </a:extLst>
          </p:cNvPr>
          <p:cNvSpPr txBox="1">
            <a:spLocks/>
          </p:cNvSpPr>
          <p:nvPr/>
        </p:nvSpPr>
        <p:spPr>
          <a:xfrm>
            <a:off x="363174" y="780176"/>
            <a:ext cx="11222022" cy="4757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Android supported phone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– by </a:t>
            </a:r>
            <a:r>
              <a:rPr lang="pl-PL" dirty="0" err="1"/>
              <a:t>year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E2B124-EA79-4665-9E0A-2D91E64F4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377" y="1686540"/>
            <a:ext cx="59626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0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7395-9FB5-49D2-844E-E49908A5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29975"/>
          </a:xfrm>
        </p:spPr>
        <p:txBody>
          <a:bodyPr/>
          <a:lstStyle/>
          <a:p>
            <a:r>
              <a:rPr lang="pl-PL" dirty="0" err="1"/>
              <a:t>Closer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>
                <a:solidFill>
                  <a:srgbClr val="B0399F"/>
                </a:solidFill>
              </a:rPr>
              <a:t>gaming</a:t>
            </a:r>
            <a:r>
              <a:rPr lang="pl-PL" dirty="0">
                <a:solidFill>
                  <a:srgbClr val="B0399F"/>
                </a:solidFill>
              </a:rPr>
              <a:t> </a:t>
            </a:r>
            <a:r>
              <a:rPr lang="pl-PL" dirty="0" err="1">
                <a:solidFill>
                  <a:srgbClr val="B0399F"/>
                </a:solidFill>
              </a:rPr>
              <a:t>apps</a:t>
            </a:r>
            <a:r>
              <a:rPr lang="pl-PL" dirty="0">
                <a:solidFill>
                  <a:srgbClr val="B0399F"/>
                </a:solidFill>
              </a:rPr>
              <a:t> </a:t>
            </a:r>
            <a:r>
              <a:rPr lang="pl-PL" dirty="0"/>
              <a:t>– Top </a:t>
            </a:r>
            <a:r>
              <a:rPr lang="pl-PL" dirty="0" err="1"/>
              <a:t>genres</a:t>
            </a:r>
            <a:r>
              <a:rPr lang="pl-PL" dirty="0"/>
              <a:t> by </a:t>
            </a:r>
            <a:r>
              <a:rPr lang="pl-PL" dirty="0" err="1"/>
              <a:t>installs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D0F7D-0AAC-43DD-A68D-832724137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084" y="1203820"/>
            <a:ext cx="5229225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A984FA-EAE8-4A07-8B2A-F84AE218EBCB}"/>
              </a:ext>
            </a:extLst>
          </p:cNvPr>
          <p:cNvSpPr/>
          <p:nvPr/>
        </p:nvSpPr>
        <p:spPr>
          <a:xfrm>
            <a:off x="438539" y="44786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B0399F">
                  <a:shade val="30000"/>
                  <a:satMod val="115000"/>
                </a:srgbClr>
              </a:gs>
              <a:gs pos="50000">
                <a:srgbClr val="B0399F">
                  <a:shade val="67500"/>
                  <a:satMod val="115000"/>
                </a:srgbClr>
              </a:gs>
              <a:gs pos="100000">
                <a:srgbClr val="B039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B03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79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pl-PL" dirty="0" err="1"/>
              <a:t>Process</a:t>
            </a:r>
            <a:r>
              <a:rPr lang="pl-PL" dirty="0"/>
              <a:t>:</a:t>
            </a:r>
            <a:endParaRPr lang="en-US" dirty="0"/>
          </a:p>
        </p:txBody>
      </p:sp>
      <p:graphicFrame>
        <p:nvGraphicFramePr>
          <p:cNvPr id="16" name="Content Placeholder 2" descr="SmartArt timeline">
            <a:extLst>
              <a:ext uri="{FF2B5EF4-FFF2-40B4-BE49-F238E27FC236}">
                <a16:creationId xmlns:a16="http://schemas.microsoft.com/office/drawing/2014/main" id="{3482D096-AEF7-42A2-9733-8437ACF54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76727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48E4816-5637-47EF-972A-F4D68ABC3A35}"/>
              </a:ext>
            </a:extLst>
          </p:cNvPr>
          <p:cNvSpPr/>
          <p:nvPr/>
        </p:nvSpPr>
        <p:spPr>
          <a:xfrm>
            <a:off x="438539" y="447869"/>
            <a:ext cx="11318032" cy="933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7395-9FB5-49D2-844E-E49908A5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29975"/>
          </a:xfrm>
        </p:spPr>
        <p:txBody>
          <a:bodyPr/>
          <a:lstStyle/>
          <a:p>
            <a:r>
              <a:rPr lang="pl-PL" dirty="0" err="1"/>
              <a:t>Closer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gaming</a:t>
            </a:r>
            <a:r>
              <a:rPr lang="pl-PL" dirty="0"/>
              <a:t> </a:t>
            </a:r>
            <a:r>
              <a:rPr lang="pl-PL" dirty="0" err="1"/>
              <a:t>apps</a:t>
            </a:r>
            <a:r>
              <a:rPr lang="pl-PL" dirty="0"/>
              <a:t> – Rating </a:t>
            </a:r>
            <a:r>
              <a:rPr lang="pl-PL" dirty="0" err="1"/>
              <a:t>distribution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3E49EC-D2DB-4372-8FE5-1E94D2A8B98B}"/>
              </a:ext>
            </a:extLst>
          </p:cNvPr>
          <p:cNvSpPr/>
          <p:nvPr/>
        </p:nvSpPr>
        <p:spPr>
          <a:xfrm>
            <a:off x="438539" y="44786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B0399F">
                  <a:shade val="30000"/>
                  <a:satMod val="115000"/>
                </a:srgbClr>
              </a:gs>
              <a:gs pos="50000">
                <a:srgbClr val="B0399F">
                  <a:shade val="67500"/>
                  <a:satMod val="115000"/>
                </a:srgbClr>
              </a:gs>
              <a:gs pos="100000">
                <a:srgbClr val="B039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B03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A5271-6832-4B50-A9BD-42EA16130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78" y="1436337"/>
            <a:ext cx="6800788" cy="3678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A274C5-06DD-457B-BB39-233D00DF4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266" y="4417016"/>
            <a:ext cx="3637867" cy="205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8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7395-9FB5-49D2-844E-E49908A5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29975"/>
          </a:xfrm>
        </p:spPr>
        <p:txBody>
          <a:bodyPr/>
          <a:lstStyle/>
          <a:p>
            <a:r>
              <a:rPr lang="pl-PL" dirty="0" err="1"/>
              <a:t>Closer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gaming</a:t>
            </a:r>
            <a:r>
              <a:rPr lang="pl-PL" dirty="0"/>
              <a:t> </a:t>
            </a:r>
            <a:r>
              <a:rPr lang="pl-PL" dirty="0" err="1"/>
              <a:t>apps</a:t>
            </a:r>
            <a:r>
              <a:rPr lang="pl-PL" dirty="0"/>
              <a:t> – </a:t>
            </a:r>
            <a:r>
              <a:rPr lang="pl-PL" dirty="0" err="1"/>
              <a:t>installs</a:t>
            </a:r>
            <a:r>
              <a:rPr lang="pl-PL" dirty="0"/>
              <a:t> vs rating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3E49EC-D2DB-4372-8FE5-1E94D2A8B98B}"/>
              </a:ext>
            </a:extLst>
          </p:cNvPr>
          <p:cNvSpPr/>
          <p:nvPr/>
        </p:nvSpPr>
        <p:spPr>
          <a:xfrm>
            <a:off x="438539" y="44786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B0399F">
                  <a:shade val="30000"/>
                  <a:satMod val="115000"/>
                </a:srgbClr>
              </a:gs>
              <a:gs pos="50000">
                <a:srgbClr val="B0399F">
                  <a:shade val="67500"/>
                  <a:satMod val="115000"/>
                </a:srgbClr>
              </a:gs>
              <a:gs pos="100000">
                <a:srgbClr val="B039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B03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4DF50-DA0B-4574-9425-55FE58B92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14" y="1737162"/>
            <a:ext cx="6375305" cy="411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75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7395-9FB5-49D2-844E-E49908A5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29975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Closer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gaming</a:t>
            </a:r>
            <a:r>
              <a:rPr lang="pl-PL" dirty="0"/>
              <a:t> </a:t>
            </a:r>
            <a:r>
              <a:rPr lang="pl-PL" dirty="0" err="1"/>
              <a:t>apps</a:t>
            </a:r>
            <a:r>
              <a:rPr lang="pl-PL" dirty="0"/>
              <a:t> – </a:t>
            </a:r>
            <a:r>
              <a:rPr lang="pl-PL" dirty="0" err="1"/>
              <a:t>apps</a:t>
            </a:r>
            <a:r>
              <a:rPr lang="pl-PL" dirty="0"/>
              <a:t> </a:t>
            </a:r>
            <a:r>
              <a:rPr lang="pl-PL" dirty="0" err="1"/>
              <a:t>supporting</a:t>
            </a:r>
            <a:r>
              <a:rPr lang="pl-PL" dirty="0"/>
              <a:t> android version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3E49EC-D2DB-4372-8FE5-1E94D2A8B98B}"/>
              </a:ext>
            </a:extLst>
          </p:cNvPr>
          <p:cNvSpPr/>
          <p:nvPr/>
        </p:nvSpPr>
        <p:spPr>
          <a:xfrm>
            <a:off x="438539" y="44786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B0399F">
                  <a:shade val="30000"/>
                  <a:satMod val="115000"/>
                </a:srgbClr>
              </a:gs>
              <a:gs pos="50000">
                <a:srgbClr val="B0399F">
                  <a:shade val="67500"/>
                  <a:satMod val="115000"/>
                </a:srgbClr>
              </a:gs>
              <a:gs pos="100000">
                <a:srgbClr val="B039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B03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AE43D-9CCE-40E2-9F78-5F56F58B8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598" y="1652633"/>
            <a:ext cx="6935559" cy="4854890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2D3781-9183-4A25-9F0C-DA515670FE72}"/>
              </a:ext>
            </a:extLst>
          </p:cNvPr>
          <p:cNvSpPr txBox="1"/>
          <p:nvPr/>
        </p:nvSpPr>
        <p:spPr>
          <a:xfrm>
            <a:off x="9748008" y="2004969"/>
            <a:ext cx="1763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Most </a:t>
            </a:r>
            <a:r>
              <a:rPr lang="pl-PL" dirty="0" err="1"/>
              <a:t>gaming</a:t>
            </a:r>
            <a:r>
              <a:rPr lang="pl-PL" dirty="0"/>
              <a:t> </a:t>
            </a:r>
            <a:r>
              <a:rPr lang="pl-PL" dirty="0" err="1"/>
              <a:t>apps</a:t>
            </a:r>
            <a:r>
              <a:rPr lang="pl-PL" dirty="0"/>
              <a:t> suport </a:t>
            </a:r>
            <a:r>
              <a:rPr lang="pl-PL" dirty="0" err="1"/>
              <a:t>higher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4.1 </a:t>
            </a:r>
            <a:r>
              <a:rPr lang="pl-PL" dirty="0" err="1"/>
              <a:t>ver</a:t>
            </a:r>
            <a:r>
              <a:rPr lang="pl-PL" dirty="0"/>
              <a:t>. (2012)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369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7395-9FB5-49D2-844E-E49908A5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29975"/>
          </a:xfrm>
        </p:spPr>
        <p:txBody>
          <a:bodyPr/>
          <a:lstStyle/>
          <a:p>
            <a:r>
              <a:rPr lang="pl-PL" dirty="0"/>
              <a:t>Top </a:t>
            </a:r>
            <a:r>
              <a:rPr lang="pl-PL" dirty="0" err="1"/>
              <a:t>installs</a:t>
            </a:r>
            <a:r>
              <a:rPr lang="pl-PL" dirty="0"/>
              <a:t> </a:t>
            </a:r>
            <a:r>
              <a:rPr lang="pl-PL" dirty="0" err="1"/>
              <a:t>gaming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5A50B5-9851-4842-AD30-38ECDB9F9428}"/>
              </a:ext>
            </a:extLst>
          </p:cNvPr>
          <p:cNvSpPr/>
          <p:nvPr/>
        </p:nvSpPr>
        <p:spPr>
          <a:xfrm>
            <a:off x="438539" y="44786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B0399F">
                  <a:shade val="30000"/>
                  <a:satMod val="115000"/>
                </a:srgbClr>
              </a:gs>
              <a:gs pos="50000">
                <a:srgbClr val="B0399F">
                  <a:shade val="67500"/>
                  <a:satMod val="115000"/>
                </a:srgbClr>
              </a:gs>
              <a:gs pos="100000">
                <a:srgbClr val="B039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B03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2A2B17-12D9-44D0-95C3-F03959CF8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669" y="1674128"/>
            <a:ext cx="1390650" cy="1714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DA26AC-5B63-463C-8808-F664B922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894" y="2833644"/>
            <a:ext cx="1409700" cy="15430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13FFA0-90C5-47CA-ACAC-47B22E2A5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574" y="4431396"/>
            <a:ext cx="1228725" cy="1619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2516B1-6A05-4758-83C8-1F2D82DB7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7501" y="4068616"/>
            <a:ext cx="1352550" cy="17240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AAC25C-FC9C-4A69-815D-11A6A18D5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4736" y="2597354"/>
            <a:ext cx="1419225" cy="18478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6F69B7-D5D8-4111-8CE8-040CB988E2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723" y="4689402"/>
            <a:ext cx="1381125" cy="17240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EB11F3-AC06-4B85-841B-FEDC9AF891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9138" y="1539905"/>
            <a:ext cx="1400175" cy="1714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06923B-4F37-4A9C-B63C-A71EB568F0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7745" y="1621522"/>
            <a:ext cx="1371600" cy="17526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D31EA23-1E93-4BFF-81BF-40013962BC09}"/>
              </a:ext>
            </a:extLst>
          </p:cNvPr>
          <p:cNvSpPr/>
          <p:nvPr/>
        </p:nvSpPr>
        <p:spPr>
          <a:xfrm>
            <a:off x="7113865" y="5989740"/>
            <a:ext cx="2130803" cy="419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EA788A-29C0-4583-BD47-6FB8FD700F81}"/>
              </a:ext>
            </a:extLst>
          </p:cNvPr>
          <p:cNvSpPr/>
          <p:nvPr/>
        </p:nvSpPr>
        <p:spPr>
          <a:xfrm>
            <a:off x="555072" y="3692555"/>
            <a:ext cx="2130803" cy="419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43ACC4-A89C-4CF4-B7E6-CEBDE6475B52}"/>
              </a:ext>
            </a:extLst>
          </p:cNvPr>
          <p:cNvSpPr/>
          <p:nvPr/>
        </p:nvSpPr>
        <p:spPr>
          <a:xfrm>
            <a:off x="2291593" y="6360254"/>
            <a:ext cx="2130803" cy="419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2D9C0A-E0C2-4383-B2C5-BB708473F62A}"/>
              </a:ext>
            </a:extLst>
          </p:cNvPr>
          <p:cNvSpPr/>
          <p:nvPr/>
        </p:nvSpPr>
        <p:spPr>
          <a:xfrm>
            <a:off x="6259586" y="5957582"/>
            <a:ext cx="2130803" cy="419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A3E942-9F93-4BE1-84BE-CF7A93460391}"/>
              </a:ext>
            </a:extLst>
          </p:cNvPr>
          <p:cNvSpPr/>
          <p:nvPr/>
        </p:nvSpPr>
        <p:spPr>
          <a:xfrm>
            <a:off x="4246228" y="3122103"/>
            <a:ext cx="2130803" cy="419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651AD5-FB70-4C68-B96C-23BBB533AAAE}"/>
              </a:ext>
            </a:extLst>
          </p:cNvPr>
          <p:cNvSpPr/>
          <p:nvPr/>
        </p:nvSpPr>
        <p:spPr>
          <a:xfrm>
            <a:off x="6435755" y="4036504"/>
            <a:ext cx="2130803" cy="419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7CA524-861B-4224-B2A6-98A68C7FFC51}"/>
              </a:ext>
            </a:extLst>
          </p:cNvPr>
          <p:cNvSpPr/>
          <p:nvPr/>
        </p:nvSpPr>
        <p:spPr>
          <a:xfrm>
            <a:off x="8927286" y="3491219"/>
            <a:ext cx="2130803" cy="419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6819EB-1BC3-466C-918E-7AB0BD5C6908}"/>
              </a:ext>
            </a:extLst>
          </p:cNvPr>
          <p:cNvSpPr/>
          <p:nvPr/>
        </p:nvSpPr>
        <p:spPr>
          <a:xfrm>
            <a:off x="9405458" y="5538133"/>
            <a:ext cx="2130803" cy="419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74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0909-D1D2-471B-997B-D4C4B4FD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519" y="3079102"/>
            <a:ext cx="3492254" cy="1951256"/>
          </a:xfrm>
        </p:spPr>
        <p:txBody>
          <a:bodyPr>
            <a:normAutofit/>
          </a:bodyPr>
          <a:lstStyle/>
          <a:p>
            <a:r>
              <a:rPr lang="pl-PL" sz="4400" dirty="0" err="1">
                <a:solidFill>
                  <a:srgbClr val="C00000"/>
                </a:solidFill>
              </a:rPr>
              <a:t>Hypothesis</a:t>
            </a:r>
            <a:r>
              <a:rPr lang="pl-PL" sz="4400" dirty="0">
                <a:solidFill>
                  <a:srgbClr val="C00000"/>
                </a:solidFill>
              </a:rPr>
              <a:t> </a:t>
            </a:r>
            <a:r>
              <a:rPr lang="pl-PL" sz="4400" dirty="0" err="1">
                <a:solidFill>
                  <a:srgbClr val="C00000"/>
                </a:solidFill>
              </a:rPr>
              <a:t>testing</a:t>
            </a:r>
            <a:endParaRPr lang="en-GB" sz="4400" dirty="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F55CB-7203-45AB-82EE-95C3B6182BED}"/>
              </a:ext>
            </a:extLst>
          </p:cNvPr>
          <p:cNvSpPr/>
          <p:nvPr/>
        </p:nvSpPr>
        <p:spPr>
          <a:xfrm>
            <a:off x="460311" y="46030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DA3F5F">
                  <a:shade val="30000"/>
                  <a:satMod val="115000"/>
                </a:srgbClr>
              </a:gs>
              <a:gs pos="50000">
                <a:srgbClr val="DA3F5F">
                  <a:shade val="67500"/>
                  <a:satMod val="115000"/>
                </a:srgbClr>
              </a:gs>
              <a:gs pos="100000">
                <a:srgbClr val="DA3F5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DA3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758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0F55CB-7203-45AB-82EE-95C3B6182BED}"/>
              </a:ext>
            </a:extLst>
          </p:cNvPr>
          <p:cNvSpPr/>
          <p:nvPr/>
        </p:nvSpPr>
        <p:spPr>
          <a:xfrm>
            <a:off x="460311" y="46030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DA3F5F">
                  <a:shade val="30000"/>
                  <a:satMod val="115000"/>
                </a:srgbClr>
              </a:gs>
              <a:gs pos="50000">
                <a:srgbClr val="DA3F5F">
                  <a:shade val="67500"/>
                  <a:satMod val="115000"/>
                </a:srgbClr>
              </a:gs>
              <a:gs pos="100000">
                <a:srgbClr val="DA3F5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DA3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BF291-5EE8-45AF-8BEE-2EB6B9AAC699}"/>
              </a:ext>
            </a:extLst>
          </p:cNvPr>
          <p:cNvSpPr txBox="1"/>
          <p:nvPr/>
        </p:nvSpPr>
        <p:spPr>
          <a:xfrm>
            <a:off x="662473" y="1240971"/>
            <a:ext cx="1045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 </a:t>
            </a:r>
            <a:r>
              <a:rPr lang="pl-PL" dirty="0" err="1"/>
              <a:t>took</a:t>
            </a:r>
            <a:r>
              <a:rPr lang="pl-PL" dirty="0"/>
              <a:t>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samples</a:t>
            </a:r>
            <a:r>
              <a:rPr lang="pl-PL" dirty="0"/>
              <a:t> of </a:t>
            </a:r>
            <a:r>
              <a:rPr lang="pl-PL" dirty="0" err="1"/>
              <a:t>game</a:t>
            </a:r>
            <a:r>
              <a:rPr lang="pl-PL" dirty="0"/>
              <a:t> </a:t>
            </a:r>
            <a:r>
              <a:rPr lang="pl-PL" dirty="0" err="1"/>
              <a:t>apps</a:t>
            </a:r>
            <a:r>
              <a:rPr lang="pl-PL" dirty="0"/>
              <a:t> from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 Android </a:t>
            </a:r>
            <a:r>
              <a:rPr lang="pl-PL" dirty="0" err="1"/>
              <a:t>Versions</a:t>
            </a:r>
            <a:r>
              <a:rPr lang="pl-PL" dirty="0"/>
              <a:t> and I </a:t>
            </a:r>
            <a:r>
              <a:rPr lang="pl-PL" dirty="0" err="1"/>
              <a:t>checked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average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off </a:t>
            </a:r>
            <a:r>
              <a:rPr lang="pl-PL" dirty="0" err="1"/>
              <a:t>games</a:t>
            </a:r>
            <a:r>
              <a:rPr lang="pl-PL" dirty="0"/>
              <a:t> </a:t>
            </a:r>
            <a:r>
              <a:rPr lang="pl-PL" dirty="0" err="1"/>
              <a:t>were</a:t>
            </a:r>
            <a:r>
              <a:rPr lang="pl-PL" dirty="0"/>
              <a:t> the same in </a:t>
            </a:r>
            <a:r>
              <a:rPr lang="pl-PL" dirty="0" err="1"/>
              <a:t>both</a:t>
            </a:r>
            <a:r>
              <a:rPr lang="pl-PL" dirty="0"/>
              <a:t> </a:t>
            </a:r>
            <a:r>
              <a:rPr lang="pl-PL" dirty="0" err="1"/>
              <a:t>samples</a:t>
            </a:r>
            <a:r>
              <a:rPr lang="pl-PL" dirty="0"/>
              <a:t>.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AC2F56-CA82-4E7D-94E8-8ADEDE95B052}"/>
              </a:ext>
            </a:extLst>
          </p:cNvPr>
          <p:cNvSpPr txBox="1"/>
          <p:nvPr/>
        </p:nvSpPr>
        <p:spPr>
          <a:xfrm>
            <a:off x="597150" y="3047001"/>
            <a:ext cx="534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Ho:	</a:t>
            </a:r>
            <a:r>
              <a:rPr lang="pl-PL" dirty="0" err="1"/>
              <a:t>avg</a:t>
            </a:r>
            <a:r>
              <a:rPr lang="pl-PL" dirty="0"/>
              <a:t> of Sample1.Size = </a:t>
            </a:r>
            <a:r>
              <a:rPr lang="pl-PL" dirty="0" err="1"/>
              <a:t>avg</a:t>
            </a:r>
            <a:r>
              <a:rPr lang="pl-PL" dirty="0"/>
              <a:t> of Sample2.Size 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81040-2005-481C-B971-DC43FA036346}"/>
              </a:ext>
            </a:extLst>
          </p:cNvPr>
          <p:cNvSpPr txBox="1"/>
          <p:nvPr/>
        </p:nvSpPr>
        <p:spPr>
          <a:xfrm>
            <a:off x="569159" y="2258008"/>
            <a:ext cx="882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 </a:t>
            </a:r>
            <a:r>
              <a:rPr lang="pl-PL" dirty="0" err="1"/>
              <a:t>performed</a:t>
            </a:r>
            <a:r>
              <a:rPr lang="pl-PL" dirty="0"/>
              <a:t> the T-test for the </a:t>
            </a:r>
            <a:r>
              <a:rPr lang="pl-PL" dirty="0" err="1"/>
              <a:t>means</a:t>
            </a:r>
            <a:r>
              <a:rPr lang="pl-PL" dirty="0"/>
              <a:t> of </a:t>
            </a:r>
            <a:r>
              <a:rPr lang="pl-PL" dirty="0" err="1"/>
              <a:t>two</a:t>
            </a:r>
            <a:r>
              <a:rPr lang="pl-PL" dirty="0"/>
              <a:t> independent </a:t>
            </a:r>
            <a:r>
              <a:rPr lang="pl-PL" dirty="0" err="1"/>
              <a:t>samples</a:t>
            </a:r>
            <a:r>
              <a:rPr lang="pl-PL" dirty="0"/>
              <a:t>:       </a:t>
            </a:r>
            <a:r>
              <a:rPr lang="pl-PL" b="1" dirty="0" err="1"/>
              <a:t>scipy.stats.ttest_ind</a:t>
            </a:r>
            <a:endParaRPr lang="en-GB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597050D-5A84-4B34-92CC-1CF791455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90" y="4009477"/>
            <a:ext cx="5762489" cy="102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84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0F55CB-7203-45AB-82EE-95C3B6182BED}"/>
              </a:ext>
            </a:extLst>
          </p:cNvPr>
          <p:cNvSpPr/>
          <p:nvPr/>
        </p:nvSpPr>
        <p:spPr>
          <a:xfrm>
            <a:off x="460311" y="46030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DA3F5F">
                  <a:shade val="30000"/>
                  <a:satMod val="115000"/>
                </a:srgbClr>
              </a:gs>
              <a:gs pos="50000">
                <a:srgbClr val="DA3F5F">
                  <a:shade val="67500"/>
                  <a:satMod val="115000"/>
                </a:srgbClr>
              </a:gs>
              <a:gs pos="100000">
                <a:srgbClr val="DA3F5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DA3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AC2F56-CA82-4E7D-94E8-8ADEDE95B052}"/>
              </a:ext>
            </a:extLst>
          </p:cNvPr>
          <p:cNvSpPr txBox="1"/>
          <p:nvPr/>
        </p:nvSpPr>
        <p:spPr>
          <a:xfrm>
            <a:off x="457192" y="1035698"/>
            <a:ext cx="137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T-test </a:t>
            </a:r>
            <a:r>
              <a:rPr lang="pl-PL" dirty="0" err="1"/>
              <a:t>result</a:t>
            </a:r>
            <a:r>
              <a:rPr lang="pl-PL" dirty="0"/>
              <a:t>: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0FBA7-B6FD-4B68-A639-BFDD316A77AE}"/>
              </a:ext>
            </a:extLst>
          </p:cNvPr>
          <p:cNvSpPr txBox="1"/>
          <p:nvPr/>
        </p:nvSpPr>
        <p:spPr>
          <a:xfrm>
            <a:off x="391886" y="2743200"/>
            <a:ext cx="10105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Conclussions</a:t>
            </a:r>
            <a:r>
              <a:rPr lang="pl-PL" dirty="0"/>
              <a:t>:</a:t>
            </a:r>
          </a:p>
          <a:p>
            <a:endParaRPr lang="pl-PL" dirty="0"/>
          </a:p>
          <a:p>
            <a:r>
              <a:rPr lang="pl-PL" dirty="0"/>
              <a:t>P-</a:t>
            </a:r>
            <a:r>
              <a:rPr lang="en-GB" dirty="0"/>
              <a:t>value &lt; 0,05</a:t>
            </a:r>
            <a:r>
              <a:rPr lang="pl-PL" dirty="0"/>
              <a:t>, </a:t>
            </a:r>
            <a:r>
              <a:rPr lang="en-GB" dirty="0"/>
              <a:t>therefore, we can reject Ho that average </a:t>
            </a:r>
            <a:r>
              <a:rPr lang="pl-PL" dirty="0" err="1"/>
              <a:t>Size</a:t>
            </a:r>
            <a:r>
              <a:rPr lang="en-GB" dirty="0"/>
              <a:t> in Game category for 4.0.3 </a:t>
            </a:r>
            <a:r>
              <a:rPr lang="en-GB" dirty="0" err="1"/>
              <a:t>ver</a:t>
            </a:r>
            <a:r>
              <a:rPr lang="pl-PL" dirty="0" err="1"/>
              <a:t>sion</a:t>
            </a:r>
            <a:r>
              <a:rPr lang="en-GB" dirty="0"/>
              <a:t> is equal to </a:t>
            </a:r>
            <a:r>
              <a:rPr lang="pl-PL" dirty="0" err="1"/>
              <a:t>average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. </a:t>
            </a:r>
            <a:r>
              <a:rPr lang="pl-PL" dirty="0" err="1"/>
              <a:t>size</a:t>
            </a:r>
            <a:r>
              <a:rPr lang="en-GB" dirty="0"/>
              <a:t> for 4.1 version.</a:t>
            </a:r>
          </a:p>
          <a:p>
            <a:endParaRPr lang="en-GB" dirty="0"/>
          </a:p>
          <a:p>
            <a:r>
              <a:rPr lang="en-GB" dirty="0"/>
              <a:t>We c</a:t>
            </a:r>
            <a:r>
              <a:rPr lang="pl-PL" dirty="0" err="1"/>
              <a:t>ould</a:t>
            </a:r>
            <a:r>
              <a:rPr lang="en-GB" dirty="0"/>
              <a:t> </a:t>
            </a:r>
            <a:r>
              <a:rPr lang="pl-PL" dirty="0" err="1"/>
              <a:t>draw</a:t>
            </a:r>
            <a:r>
              <a:rPr lang="pl-PL" dirty="0"/>
              <a:t> a </a:t>
            </a:r>
            <a:r>
              <a:rPr lang="pl-PL" dirty="0" err="1"/>
              <a:t>conclussion</a:t>
            </a:r>
            <a:r>
              <a:rPr lang="en-GB" dirty="0"/>
              <a:t> that </a:t>
            </a:r>
            <a:r>
              <a:rPr lang="pl-PL" dirty="0" err="1"/>
              <a:t>maybe</a:t>
            </a:r>
            <a:r>
              <a:rPr lang="pl-PL" dirty="0"/>
              <a:t> </a:t>
            </a:r>
            <a:r>
              <a:rPr lang="en-GB" dirty="0"/>
              <a:t>app</a:t>
            </a:r>
            <a:r>
              <a:rPr lang="pl-PL" dirty="0"/>
              <a:t>.</a:t>
            </a:r>
            <a:r>
              <a:rPr lang="en-GB" dirty="0"/>
              <a:t> developers are well following the expanded possibilities that new Android versions give</a:t>
            </a:r>
            <a:r>
              <a:rPr lang="pl-PL" dirty="0"/>
              <a:t>.</a:t>
            </a:r>
          </a:p>
          <a:p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EEC20-EA3F-41B6-B877-B3C90E50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36" y="1692141"/>
            <a:ext cx="5043400" cy="33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7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0909-D1D2-471B-997B-D4C4B4FD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519" y="3079102"/>
            <a:ext cx="3492254" cy="1951256"/>
          </a:xfrm>
        </p:spPr>
        <p:txBody>
          <a:bodyPr>
            <a:normAutofit fontScale="90000"/>
          </a:bodyPr>
          <a:lstStyle/>
          <a:p>
            <a:r>
              <a:rPr lang="pl-PL" sz="4400" dirty="0" err="1">
                <a:solidFill>
                  <a:srgbClr val="EEB860"/>
                </a:solidFill>
              </a:rPr>
              <a:t>Linear</a:t>
            </a:r>
            <a:r>
              <a:rPr lang="pl-PL" sz="4400" dirty="0">
                <a:solidFill>
                  <a:srgbClr val="EEB860"/>
                </a:solidFill>
              </a:rPr>
              <a:t> </a:t>
            </a:r>
            <a:r>
              <a:rPr lang="pl-PL" sz="4400" dirty="0" err="1">
                <a:solidFill>
                  <a:srgbClr val="EEB860"/>
                </a:solidFill>
              </a:rPr>
              <a:t>regression</a:t>
            </a:r>
            <a:r>
              <a:rPr lang="pl-PL" sz="4400" dirty="0">
                <a:solidFill>
                  <a:srgbClr val="EEB860"/>
                </a:solidFill>
              </a:rPr>
              <a:t> model</a:t>
            </a:r>
            <a:endParaRPr lang="en-GB" sz="4400" dirty="0">
              <a:solidFill>
                <a:srgbClr val="EEB8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5B8588-45A0-4B7D-A210-961F5FE550B3}"/>
              </a:ext>
            </a:extLst>
          </p:cNvPr>
          <p:cNvSpPr/>
          <p:nvPr/>
        </p:nvSpPr>
        <p:spPr>
          <a:xfrm>
            <a:off x="457200" y="457200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EEB860">
                  <a:shade val="30000"/>
                  <a:satMod val="115000"/>
                </a:srgbClr>
              </a:gs>
              <a:gs pos="50000">
                <a:srgbClr val="EEB860">
                  <a:shade val="67500"/>
                  <a:satMod val="115000"/>
                </a:srgbClr>
              </a:gs>
              <a:gs pos="100000">
                <a:srgbClr val="EEB86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EEB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166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A8D420-C01B-46A7-88B7-8E08856E77FF}"/>
              </a:ext>
            </a:extLst>
          </p:cNvPr>
          <p:cNvSpPr/>
          <p:nvPr/>
        </p:nvSpPr>
        <p:spPr>
          <a:xfrm>
            <a:off x="457200" y="457200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EEB860">
                  <a:shade val="30000"/>
                  <a:satMod val="115000"/>
                </a:srgbClr>
              </a:gs>
              <a:gs pos="50000">
                <a:srgbClr val="EEB860">
                  <a:shade val="67500"/>
                  <a:satMod val="115000"/>
                </a:srgbClr>
              </a:gs>
              <a:gs pos="100000">
                <a:srgbClr val="EEB86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EEB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C1C40-D655-4AAF-AEE9-0EB0DBF04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759959"/>
            <a:ext cx="6057900" cy="59912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63684F-B437-448D-BE91-2F67744F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29975"/>
          </a:xfrm>
        </p:spPr>
        <p:txBody>
          <a:bodyPr/>
          <a:lstStyle/>
          <a:p>
            <a:r>
              <a:rPr lang="pl-PL" dirty="0" err="1"/>
              <a:t>Correlation</a:t>
            </a:r>
            <a:r>
              <a:rPr lang="pl-PL" dirty="0"/>
              <a:t> </a:t>
            </a:r>
            <a:r>
              <a:rPr lang="pl-PL" dirty="0" err="1"/>
              <a:t>heatmap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061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A8D420-C01B-46A7-88B7-8E08856E77FF}"/>
              </a:ext>
            </a:extLst>
          </p:cNvPr>
          <p:cNvSpPr/>
          <p:nvPr/>
        </p:nvSpPr>
        <p:spPr>
          <a:xfrm>
            <a:off x="457200" y="457200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EEB860">
                  <a:shade val="30000"/>
                  <a:satMod val="115000"/>
                </a:srgbClr>
              </a:gs>
              <a:gs pos="50000">
                <a:srgbClr val="EEB860">
                  <a:shade val="67500"/>
                  <a:satMod val="115000"/>
                </a:srgbClr>
              </a:gs>
              <a:gs pos="100000">
                <a:srgbClr val="EEB86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EEB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63684F-B437-448D-BE91-2F67744F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3454929" cy="529975"/>
          </a:xfrm>
        </p:spPr>
        <p:txBody>
          <a:bodyPr>
            <a:normAutofit/>
          </a:bodyPr>
          <a:lstStyle/>
          <a:p>
            <a:r>
              <a:rPr lang="pl-PL" dirty="0"/>
              <a:t>OLS Model </a:t>
            </a:r>
            <a:r>
              <a:rPr lang="pl-PL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– on v.6</a:t>
            </a:r>
            <a:endParaRPr lang="en-GB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0F62B4-1BEF-4957-B719-833BE632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39" y="1499215"/>
            <a:ext cx="628650" cy="39528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5C8AC3-3FDF-410E-851E-B5200661E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310" y="916410"/>
            <a:ext cx="3870646" cy="56429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77E69F-A1E3-4331-A1C6-587F1E4BE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399" y="1601730"/>
            <a:ext cx="3343275" cy="2295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5351A7-03F0-4762-807D-9906E0A9E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13" y="1496997"/>
            <a:ext cx="7905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0909-D1D2-471B-997B-D4C4B4FD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1461" y="3340359"/>
            <a:ext cx="2792458" cy="1578031"/>
          </a:xfrm>
        </p:spPr>
        <p:txBody>
          <a:bodyPr>
            <a:normAutofit/>
          </a:bodyPr>
          <a:lstStyle/>
          <a:p>
            <a:r>
              <a:rPr lang="pl-PL" sz="4400" dirty="0">
                <a:solidFill>
                  <a:srgbClr val="35DFC8"/>
                </a:solidFill>
              </a:rPr>
              <a:t>Data </a:t>
            </a:r>
            <a:br>
              <a:rPr lang="pl-PL" sz="4400" dirty="0"/>
            </a:br>
            <a:r>
              <a:rPr lang="pl-PL" sz="4400" dirty="0" err="1">
                <a:solidFill>
                  <a:srgbClr val="35DFC8"/>
                </a:solidFill>
              </a:rPr>
              <a:t>cleaning</a:t>
            </a:r>
            <a:endParaRPr lang="en-GB" sz="4400" dirty="0">
              <a:solidFill>
                <a:srgbClr val="35DFC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0C7D48-343D-4B34-BF2F-48AD70B8E470}"/>
              </a:ext>
            </a:extLst>
          </p:cNvPr>
          <p:cNvSpPr/>
          <p:nvPr/>
        </p:nvSpPr>
        <p:spPr>
          <a:xfrm>
            <a:off x="438539" y="44786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45E1CC">
                  <a:shade val="30000"/>
                  <a:satMod val="115000"/>
                </a:srgbClr>
              </a:gs>
              <a:gs pos="50000">
                <a:srgbClr val="45E1CC">
                  <a:shade val="67500"/>
                  <a:satMod val="115000"/>
                </a:srgbClr>
              </a:gs>
              <a:gs pos="100000">
                <a:srgbClr val="45E1CC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45E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336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A8D420-C01B-46A7-88B7-8E08856E77FF}"/>
              </a:ext>
            </a:extLst>
          </p:cNvPr>
          <p:cNvSpPr/>
          <p:nvPr/>
        </p:nvSpPr>
        <p:spPr>
          <a:xfrm>
            <a:off x="457200" y="457200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EEB860">
                  <a:shade val="30000"/>
                  <a:satMod val="115000"/>
                </a:srgbClr>
              </a:gs>
              <a:gs pos="50000">
                <a:srgbClr val="EEB860">
                  <a:shade val="67500"/>
                  <a:satMod val="115000"/>
                </a:srgbClr>
              </a:gs>
              <a:gs pos="100000">
                <a:srgbClr val="EEB86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EEB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63684F-B437-448D-BE91-2F67744F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8138898" cy="529975"/>
          </a:xfrm>
        </p:spPr>
        <p:txBody>
          <a:bodyPr>
            <a:normAutofit/>
          </a:bodyPr>
          <a:lstStyle/>
          <a:p>
            <a:r>
              <a:rPr lang="pl-PL" dirty="0"/>
              <a:t>CHECKING </a:t>
            </a:r>
            <a:r>
              <a:rPr lang="pl-PL" dirty="0" err="1"/>
              <a:t>Model’s</a:t>
            </a:r>
            <a:r>
              <a:rPr lang="pl-PL" dirty="0"/>
              <a:t> </a:t>
            </a:r>
            <a:r>
              <a:rPr lang="pl-PL" dirty="0" err="1"/>
              <a:t>assumptions</a:t>
            </a:r>
            <a:r>
              <a:rPr lang="pl-PL" dirty="0"/>
              <a:t>: 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9FA8A8-A431-4870-9339-C21A6075753E}"/>
              </a:ext>
            </a:extLst>
          </p:cNvPr>
          <p:cNvSpPr txBox="1"/>
          <p:nvPr/>
        </p:nvSpPr>
        <p:spPr>
          <a:xfrm>
            <a:off x="662473" y="1576873"/>
            <a:ext cx="625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Assumption 1: </a:t>
            </a:r>
            <a:r>
              <a:rPr lang="pl-PL" dirty="0" err="1"/>
              <a:t>Linear</a:t>
            </a:r>
            <a:r>
              <a:rPr lang="pl-PL" dirty="0"/>
              <a:t> </a:t>
            </a:r>
            <a:r>
              <a:rPr lang="pl-PL" dirty="0" err="1"/>
              <a:t>relationship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target and </a:t>
            </a:r>
            <a:r>
              <a:rPr lang="pl-PL" dirty="0" err="1"/>
              <a:t>features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9B862-5773-490A-BACF-3D20F4675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41" y="2627895"/>
            <a:ext cx="33432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49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A8D420-C01B-46A7-88B7-8E08856E77FF}"/>
              </a:ext>
            </a:extLst>
          </p:cNvPr>
          <p:cNvSpPr/>
          <p:nvPr/>
        </p:nvSpPr>
        <p:spPr>
          <a:xfrm>
            <a:off x="457200" y="457200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EEB860">
                  <a:shade val="30000"/>
                  <a:satMod val="115000"/>
                </a:srgbClr>
              </a:gs>
              <a:gs pos="50000">
                <a:srgbClr val="EEB860">
                  <a:shade val="67500"/>
                  <a:satMod val="115000"/>
                </a:srgbClr>
              </a:gs>
              <a:gs pos="100000">
                <a:srgbClr val="EEB86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EEB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B6F918-D972-4D3D-B452-0A077F676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325" y="1741325"/>
            <a:ext cx="2886075" cy="800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B0855-87F5-4A73-9772-84B6A8468249}"/>
              </a:ext>
            </a:extLst>
          </p:cNvPr>
          <p:cNvSpPr txBox="1"/>
          <p:nvPr/>
        </p:nvSpPr>
        <p:spPr>
          <a:xfrm>
            <a:off x="643812" y="867747"/>
            <a:ext cx="596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Assumption 2: Little </a:t>
            </a:r>
            <a:r>
              <a:rPr lang="pl-PL" dirty="0" err="1"/>
              <a:t>or</a:t>
            </a:r>
            <a:r>
              <a:rPr lang="pl-PL" dirty="0"/>
              <a:t> no </a:t>
            </a:r>
            <a:r>
              <a:rPr lang="pl-PL" dirty="0" err="1"/>
              <a:t>multicolinearity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features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829A0-593E-4004-9677-D208626A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90" y="1620823"/>
            <a:ext cx="569595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E0CF2F-1824-458D-A190-89341E130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51" y="3497859"/>
            <a:ext cx="4876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28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A8D420-C01B-46A7-88B7-8E08856E77FF}"/>
              </a:ext>
            </a:extLst>
          </p:cNvPr>
          <p:cNvSpPr/>
          <p:nvPr/>
        </p:nvSpPr>
        <p:spPr>
          <a:xfrm>
            <a:off x="457200" y="457200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EEB860">
                  <a:shade val="30000"/>
                  <a:satMod val="115000"/>
                </a:srgbClr>
              </a:gs>
              <a:gs pos="50000">
                <a:srgbClr val="EEB860">
                  <a:shade val="67500"/>
                  <a:satMod val="115000"/>
                </a:srgbClr>
              </a:gs>
              <a:gs pos="100000">
                <a:srgbClr val="EEB86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EEB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B067D-52C2-40C9-88BB-68756B8AD5ED}"/>
              </a:ext>
            </a:extLst>
          </p:cNvPr>
          <p:cNvSpPr txBox="1"/>
          <p:nvPr/>
        </p:nvSpPr>
        <p:spPr>
          <a:xfrm>
            <a:off x="429208" y="1091681"/>
            <a:ext cx="343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Assumption 3: No </a:t>
            </a:r>
            <a:r>
              <a:rPr lang="pl-PL" dirty="0" err="1"/>
              <a:t>autocorrelation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F882E9-B3BB-476E-B862-4202BA133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92" y="1685632"/>
            <a:ext cx="17049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52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A8D420-C01B-46A7-88B7-8E08856E77FF}"/>
              </a:ext>
            </a:extLst>
          </p:cNvPr>
          <p:cNvSpPr/>
          <p:nvPr/>
        </p:nvSpPr>
        <p:spPr>
          <a:xfrm>
            <a:off x="457200" y="457200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EEB860">
                  <a:shade val="30000"/>
                  <a:satMod val="115000"/>
                </a:srgbClr>
              </a:gs>
              <a:gs pos="50000">
                <a:srgbClr val="EEB860">
                  <a:shade val="67500"/>
                  <a:satMod val="115000"/>
                </a:srgbClr>
              </a:gs>
              <a:gs pos="100000">
                <a:srgbClr val="EEB86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EEB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B067D-52C2-40C9-88BB-68756B8AD5ED}"/>
              </a:ext>
            </a:extLst>
          </p:cNvPr>
          <p:cNvSpPr txBox="1"/>
          <p:nvPr/>
        </p:nvSpPr>
        <p:spPr>
          <a:xfrm>
            <a:off x="429208" y="1091681"/>
            <a:ext cx="932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Assumption 4: </a:t>
            </a:r>
            <a:r>
              <a:rPr lang="pl-PL" dirty="0" err="1"/>
              <a:t>Homoskedasticity</a:t>
            </a:r>
            <a:r>
              <a:rPr lang="pl-PL" dirty="0"/>
              <a:t> of Error (</a:t>
            </a:r>
            <a:r>
              <a:rPr lang="pl-PL" dirty="0" err="1"/>
              <a:t>residuals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relatively</a:t>
            </a:r>
            <a:r>
              <a:rPr lang="pl-PL" dirty="0"/>
              <a:t> </a:t>
            </a:r>
            <a:r>
              <a:rPr lang="pl-PL" dirty="0" err="1"/>
              <a:t>constant</a:t>
            </a:r>
            <a:r>
              <a:rPr lang="pl-PL" dirty="0"/>
              <a:t> </a:t>
            </a:r>
            <a:r>
              <a:rPr lang="pl-PL" dirty="0" err="1"/>
              <a:t>variance</a:t>
            </a:r>
            <a:r>
              <a:rPr lang="pl-PL" dirty="0"/>
              <a:t>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5A4B1-25D1-4126-8714-D9234D19F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88" y="1737570"/>
            <a:ext cx="6515100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5A9A5F-E159-4B97-B556-7FEA7A9A5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27" y="3373248"/>
            <a:ext cx="61817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41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A8D420-C01B-46A7-88B7-8E08856E77FF}"/>
              </a:ext>
            </a:extLst>
          </p:cNvPr>
          <p:cNvSpPr/>
          <p:nvPr/>
        </p:nvSpPr>
        <p:spPr>
          <a:xfrm>
            <a:off x="457200" y="457200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EEB860">
                  <a:shade val="30000"/>
                  <a:satMod val="115000"/>
                </a:srgbClr>
              </a:gs>
              <a:gs pos="50000">
                <a:srgbClr val="EEB860">
                  <a:shade val="67500"/>
                  <a:satMod val="115000"/>
                </a:srgbClr>
              </a:gs>
              <a:gs pos="100000">
                <a:srgbClr val="EEB86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EEB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B067D-52C2-40C9-88BB-68756B8AD5ED}"/>
              </a:ext>
            </a:extLst>
          </p:cNvPr>
          <p:cNvSpPr txBox="1"/>
          <p:nvPr/>
        </p:nvSpPr>
        <p:spPr>
          <a:xfrm>
            <a:off x="429208" y="1091681"/>
            <a:ext cx="602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Assumption 5: </a:t>
            </a:r>
            <a:r>
              <a:rPr lang="pl-PL" dirty="0" err="1"/>
              <a:t>Errors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be </a:t>
            </a:r>
            <a:r>
              <a:rPr lang="pl-PL" dirty="0" err="1"/>
              <a:t>almost</a:t>
            </a:r>
            <a:r>
              <a:rPr lang="pl-PL" dirty="0"/>
              <a:t> </a:t>
            </a:r>
            <a:r>
              <a:rPr lang="pl-PL" dirty="0" err="1"/>
              <a:t>normally</a:t>
            </a:r>
            <a:r>
              <a:rPr lang="pl-PL" dirty="0"/>
              <a:t> </a:t>
            </a:r>
            <a:r>
              <a:rPr lang="pl-PL" dirty="0" err="1"/>
              <a:t>distributed</a:t>
            </a:r>
            <a:r>
              <a:rPr lang="pl-PL" dirty="0"/>
              <a:t>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07A1D-2213-4109-8B8C-A2CD45FB8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31" y="1854797"/>
            <a:ext cx="6238875" cy="1990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159C2A-8746-4B0E-BC8D-5D4CA6B81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83" y="3372549"/>
            <a:ext cx="63055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37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A8D420-C01B-46A7-88B7-8E08856E77FF}"/>
              </a:ext>
            </a:extLst>
          </p:cNvPr>
          <p:cNvSpPr/>
          <p:nvPr/>
        </p:nvSpPr>
        <p:spPr>
          <a:xfrm>
            <a:off x="457200" y="457200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EEB860">
                  <a:shade val="30000"/>
                  <a:satMod val="115000"/>
                </a:srgbClr>
              </a:gs>
              <a:gs pos="50000">
                <a:srgbClr val="EEB860">
                  <a:shade val="67500"/>
                  <a:satMod val="115000"/>
                </a:srgbClr>
              </a:gs>
              <a:gs pos="100000">
                <a:srgbClr val="EEB86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EEB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B067D-52C2-40C9-88BB-68756B8AD5ED}"/>
              </a:ext>
            </a:extLst>
          </p:cNvPr>
          <p:cNvSpPr txBox="1"/>
          <p:nvPr/>
        </p:nvSpPr>
        <p:spPr>
          <a:xfrm>
            <a:off x="429208" y="1091681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Assumption 6: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349C3B-D0DC-4F09-84EA-352F2915A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32" y="2125910"/>
            <a:ext cx="3505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92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0909-D1D2-471B-997B-D4C4B4FD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229" y="3051109"/>
            <a:ext cx="4136065" cy="1951256"/>
          </a:xfrm>
        </p:spPr>
        <p:txBody>
          <a:bodyPr>
            <a:normAutofit/>
          </a:bodyPr>
          <a:lstStyle/>
          <a:p>
            <a:r>
              <a:rPr lang="pl-PL" sz="4400" dirty="0" err="1">
                <a:solidFill>
                  <a:srgbClr val="B1ED96"/>
                </a:solidFill>
              </a:rPr>
              <a:t>challenges</a:t>
            </a:r>
            <a:endParaRPr lang="en-GB" sz="4400" dirty="0">
              <a:solidFill>
                <a:srgbClr val="B1ED9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F55CB-7203-45AB-82EE-95C3B6182BED}"/>
              </a:ext>
            </a:extLst>
          </p:cNvPr>
          <p:cNvSpPr/>
          <p:nvPr/>
        </p:nvSpPr>
        <p:spPr>
          <a:xfrm>
            <a:off x="460311" y="460309"/>
            <a:ext cx="11318032" cy="93307"/>
          </a:xfrm>
          <a:prstGeom prst="rect">
            <a:avLst/>
          </a:prstGeom>
          <a:solidFill>
            <a:srgbClr val="B1ED96"/>
          </a:solidFill>
          <a:ln>
            <a:solidFill>
              <a:srgbClr val="B1ED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953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0F55CB-7203-45AB-82EE-95C3B6182BED}"/>
              </a:ext>
            </a:extLst>
          </p:cNvPr>
          <p:cNvSpPr/>
          <p:nvPr/>
        </p:nvSpPr>
        <p:spPr>
          <a:xfrm>
            <a:off x="460311" y="460309"/>
            <a:ext cx="11318032" cy="93307"/>
          </a:xfrm>
          <a:prstGeom prst="rect">
            <a:avLst/>
          </a:prstGeom>
          <a:solidFill>
            <a:srgbClr val="B1ED96"/>
          </a:solidFill>
          <a:ln>
            <a:solidFill>
              <a:srgbClr val="B1ED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9DF052-938D-4299-8127-A891A8ED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473991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challegenges</a:t>
            </a:r>
            <a:r>
              <a:rPr lang="pl-PL" dirty="0"/>
              <a:t>: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015A3-E7E0-4C90-B0F8-1656ED21F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53" y="2516340"/>
            <a:ext cx="5612656" cy="3683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D87D7-70AC-4059-A9B1-19D9F4D136F7}"/>
              </a:ext>
            </a:extLst>
          </p:cNvPr>
          <p:cNvSpPr txBox="1"/>
          <p:nvPr/>
        </p:nvSpPr>
        <p:spPr>
          <a:xfrm>
            <a:off x="488530" y="1580896"/>
            <a:ext cx="662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Complexity</a:t>
            </a:r>
            <a:r>
              <a:rPr lang="pl-PL" dirty="0"/>
              <a:t> of </a:t>
            </a:r>
            <a:r>
              <a:rPr lang="pl-PL" dirty="0" err="1"/>
              <a:t>project</a:t>
            </a:r>
            <a:r>
              <a:rPr lang="pl-PL" dirty="0"/>
              <a:t> vs 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organization</a:t>
            </a:r>
            <a:r>
              <a:rPr lang="pl-PL" dirty="0"/>
              <a:t> and </a:t>
            </a:r>
            <a:r>
              <a:rPr lang="pl-PL" dirty="0" err="1"/>
              <a:t>cleanness</a:t>
            </a:r>
            <a:r>
              <a:rPr lang="pl-PL" dirty="0"/>
              <a:t> in </a:t>
            </a:r>
            <a:r>
              <a:rPr lang="pl-PL" dirty="0" err="1"/>
              <a:t>jups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Charts</a:t>
            </a:r>
            <a:r>
              <a:rPr lang="pl-PL" dirty="0"/>
              <a:t> for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specyfic</a:t>
            </a:r>
            <a:r>
              <a:rPr lang="pl-PL" dirty="0"/>
              <a:t> </a:t>
            </a:r>
            <a:r>
              <a:rPr lang="pl-PL" dirty="0" err="1"/>
              <a:t>things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716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2E5E4C-1C34-49C4-9A31-78BBA868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3" y="1118983"/>
            <a:ext cx="6823787" cy="42530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11A069-BC3C-499F-9EE0-880B76A45806}"/>
              </a:ext>
            </a:extLst>
          </p:cNvPr>
          <p:cNvSpPr/>
          <p:nvPr/>
        </p:nvSpPr>
        <p:spPr>
          <a:xfrm>
            <a:off x="335902" y="345233"/>
            <a:ext cx="11681927" cy="1315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9D972-8DE6-4B2B-AF18-1610851ACA52}"/>
              </a:ext>
            </a:extLst>
          </p:cNvPr>
          <p:cNvSpPr/>
          <p:nvPr/>
        </p:nvSpPr>
        <p:spPr>
          <a:xfrm>
            <a:off x="3191069" y="2248678"/>
            <a:ext cx="4301413" cy="1726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6C607-FC40-4A88-9CCF-BA2E32FDFF67}"/>
              </a:ext>
            </a:extLst>
          </p:cNvPr>
          <p:cNvSpPr txBox="1"/>
          <p:nvPr/>
        </p:nvSpPr>
        <p:spPr>
          <a:xfrm>
            <a:off x="3862872" y="2789854"/>
            <a:ext cx="3506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dirty="0" err="1">
                <a:solidFill>
                  <a:schemeClr val="tx2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Thank</a:t>
            </a:r>
            <a:r>
              <a:rPr lang="pl-PL" sz="4800" dirty="0">
                <a:solidFill>
                  <a:schemeClr val="tx2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pl-PL" sz="4800" dirty="0" err="1">
                <a:solidFill>
                  <a:schemeClr val="tx2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you</a:t>
            </a:r>
            <a:r>
              <a:rPr lang="pl-PL" sz="4800" dirty="0">
                <a:solidFill>
                  <a:schemeClr val="tx2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!</a:t>
            </a:r>
            <a:endParaRPr lang="en-GB" sz="4800" dirty="0">
              <a:solidFill>
                <a:schemeClr val="tx2">
                  <a:lumMod val="7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589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A8D420-C01B-46A7-88B7-8E08856E77FF}"/>
              </a:ext>
            </a:extLst>
          </p:cNvPr>
          <p:cNvSpPr/>
          <p:nvPr/>
        </p:nvSpPr>
        <p:spPr>
          <a:xfrm>
            <a:off x="457200" y="457200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EEB860">
                  <a:shade val="30000"/>
                  <a:satMod val="115000"/>
                </a:srgbClr>
              </a:gs>
              <a:gs pos="50000">
                <a:srgbClr val="EEB860">
                  <a:shade val="67500"/>
                  <a:satMod val="115000"/>
                </a:srgbClr>
              </a:gs>
              <a:gs pos="100000">
                <a:srgbClr val="EEB86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EEB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63684F-B437-448D-BE91-2F67744F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3454929" cy="529975"/>
          </a:xfrm>
        </p:spPr>
        <p:txBody>
          <a:bodyPr>
            <a:normAutofit/>
          </a:bodyPr>
          <a:lstStyle/>
          <a:p>
            <a:r>
              <a:rPr lang="pl-PL" dirty="0"/>
              <a:t>OLS Model </a:t>
            </a:r>
            <a:r>
              <a:rPr lang="pl-PL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– on v.1</a:t>
            </a:r>
            <a:endParaRPr lang="en-GB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0D709-938B-4189-A5ED-986E0134D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727" y="772009"/>
            <a:ext cx="4010025" cy="5724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976C6E-F417-44E3-9B96-EDE1E568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484" y="1466462"/>
            <a:ext cx="742950" cy="396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F62B4-1BEF-4957-B719-833BE6321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39" y="1499215"/>
            <a:ext cx="628650" cy="3952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3C2030-4480-4995-AE63-B850E2491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916" y="1515349"/>
            <a:ext cx="36385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8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6FED70-CF3B-4D9E-99BB-8B69F1D70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34" y="2296885"/>
            <a:ext cx="8496300" cy="3962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90EFB2-11D1-4C28-AA77-8F486C4FFFCC}"/>
              </a:ext>
            </a:extLst>
          </p:cNvPr>
          <p:cNvSpPr/>
          <p:nvPr/>
        </p:nvSpPr>
        <p:spPr>
          <a:xfrm>
            <a:off x="438539" y="44786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45E1CC">
                  <a:shade val="30000"/>
                  <a:satMod val="115000"/>
                </a:srgbClr>
              </a:gs>
              <a:gs pos="50000">
                <a:srgbClr val="45E1CC">
                  <a:shade val="67500"/>
                  <a:satMod val="115000"/>
                </a:srgbClr>
              </a:gs>
              <a:gs pos="100000">
                <a:srgbClr val="45E1CC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45E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E6254-591B-42A7-A269-AFCA341AA725}"/>
              </a:ext>
            </a:extLst>
          </p:cNvPr>
          <p:cNvSpPr txBox="1"/>
          <p:nvPr/>
        </p:nvSpPr>
        <p:spPr>
          <a:xfrm>
            <a:off x="373225" y="1483568"/>
            <a:ext cx="633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The Data Set </a:t>
            </a:r>
            <a:r>
              <a:rPr lang="pl-PL" dirty="0" err="1"/>
              <a:t>comes</a:t>
            </a:r>
            <a:r>
              <a:rPr lang="pl-PL" dirty="0"/>
              <a:t> from </a:t>
            </a:r>
            <a:r>
              <a:rPr lang="pl-PL" dirty="0" err="1"/>
              <a:t>Kaggle</a:t>
            </a:r>
            <a:r>
              <a:rPr lang="pl-PL" dirty="0"/>
              <a:t> and was </a:t>
            </a:r>
            <a:r>
              <a:rPr lang="pl-PL" dirty="0" err="1"/>
              <a:t>last</a:t>
            </a:r>
            <a:r>
              <a:rPr lang="pl-PL" dirty="0"/>
              <a:t> </a:t>
            </a:r>
            <a:r>
              <a:rPr lang="pl-PL" dirty="0" err="1"/>
              <a:t>updated</a:t>
            </a:r>
            <a:r>
              <a:rPr lang="pl-PL" dirty="0"/>
              <a:t> in 2019.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3D1CD-7775-47C1-8F0B-36B0E4FE1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048" y="2821635"/>
            <a:ext cx="86677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A200F0-3B73-4012-B1AB-273B62E2A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0330" y="3609780"/>
            <a:ext cx="1819275" cy="571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96A257-91A6-4C6D-955D-9B55DFF37669}"/>
              </a:ext>
            </a:extLst>
          </p:cNvPr>
          <p:cNvSpPr txBox="1">
            <a:spLocks/>
          </p:cNvSpPr>
          <p:nvPr/>
        </p:nvSpPr>
        <p:spPr>
          <a:xfrm>
            <a:off x="379951" y="636352"/>
            <a:ext cx="11029616" cy="5299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Data set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472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A8D420-C01B-46A7-88B7-8E08856E77FF}"/>
              </a:ext>
            </a:extLst>
          </p:cNvPr>
          <p:cNvSpPr/>
          <p:nvPr/>
        </p:nvSpPr>
        <p:spPr>
          <a:xfrm>
            <a:off x="457200" y="457200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EEB860">
                  <a:shade val="30000"/>
                  <a:satMod val="115000"/>
                </a:srgbClr>
              </a:gs>
              <a:gs pos="50000">
                <a:srgbClr val="EEB860">
                  <a:shade val="67500"/>
                  <a:satMod val="115000"/>
                </a:srgbClr>
              </a:gs>
              <a:gs pos="100000">
                <a:srgbClr val="EEB86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EEB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63684F-B437-448D-BE91-2F67744F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8138898" cy="529975"/>
          </a:xfrm>
        </p:spPr>
        <p:txBody>
          <a:bodyPr>
            <a:normAutofit/>
          </a:bodyPr>
          <a:lstStyle/>
          <a:p>
            <a:r>
              <a:rPr lang="pl-PL" dirty="0"/>
              <a:t>CHECKING </a:t>
            </a:r>
            <a:r>
              <a:rPr lang="pl-PL" dirty="0" err="1"/>
              <a:t>Model’s</a:t>
            </a:r>
            <a:r>
              <a:rPr lang="pl-PL" dirty="0"/>
              <a:t> </a:t>
            </a:r>
            <a:r>
              <a:rPr lang="pl-PL" dirty="0" err="1"/>
              <a:t>assumptions</a:t>
            </a:r>
            <a:r>
              <a:rPr lang="pl-PL" dirty="0"/>
              <a:t>: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19A343-EE6E-4B49-8249-B9EA8F8D4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72" y="2677301"/>
            <a:ext cx="3238500" cy="2343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9FA8A8-A431-4870-9339-C21A6075753E}"/>
              </a:ext>
            </a:extLst>
          </p:cNvPr>
          <p:cNvSpPr txBox="1"/>
          <p:nvPr/>
        </p:nvSpPr>
        <p:spPr>
          <a:xfrm>
            <a:off x="662473" y="1576873"/>
            <a:ext cx="625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Assumption 1: </a:t>
            </a:r>
            <a:r>
              <a:rPr lang="pl-PL" dirty="0" err="1"/>
              <a:t>Linear</a:t>
            </a:r>
            <a:r>
              <a:rPr lang="pl-PL" dirty="0"/>
              <a:t> </a:t>
            </a:r>
            <a:r>
              <a:rPr lang="pl-PL" dirty="0" err="1"/>
              <a:t>relationship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target and </a:t>
            </a:r>
            <a:r>
              <a:rPr lang="pl-PL" dirty="0" err="1"/>
              <a:t>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760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A8D420-C01B-46A7-88B7-8E08856E77FF}"/>
              </a:ext>
            </a:extLst>
          </p:cNvPr>
          <p:cNvSpPr/>
          <p:nvPr/>
        </p:nvSpPr>
        <p:spPr>
          <a:xfrm>
            <a:off x="457200" y="457200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EEB860">
                  <a:shade val="30000"/>
                  <a:satMod val="115000"/>
                </a:srgbClr>
              </a:gs>
              <a:gs pos="50000">
                <a:srgbClr val="EEB860">
                  <a:shade val="67500"/>
                  <a:satMod val="115000"/>
                </a:srgbClr>
              </a:gs>
              <a:gs pos="100000">
                <a:srgbClr val="EEB86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EEB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2B366-C1E5-48CD-87B4-CFC8D9D4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27" y="1539452"/>
            <a:ext cx="5353050" cy="45815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B6F918-D972-4D3D-B452-0A077F676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325" y="1741325"/>
            <a:ext cx="2886075" cy="800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B0855-87F5-4A73-9772-84B6A8468249}"/>
              </a:ext>
            </a:extLst>
          </p:cNvPr>
          <p:cNvSpPr txBox="1"/>
          <p:nvPr/>
        </p:nvSpPr>
        <p:spPr>
          <a:xfrm>
            <a:off x="643812" y="867747"/>
            <a:ext cx="596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Assumption 2: Little </a:t>
            </a:r>
            <a:r>
              <a:rPr lang="pl-PL" dirty="0" err="1"/>
              <a:t>or</a:t>
            </a:r>
            <a:r>
              <a:rPr lang="pl-PL" dirty="0"/>
              <a:t> no </a:t>
            </a:r>
            <a:r>
              <a:rPr lang="pl-PL" dirty="0" err="1"/>
              <a:t>multicolinearity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281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A8D420-C01B-46A7-88B7-8E08856E77FF}"/>
              </a:ext>
            </a:extLst>
          </p:cNvPr>
          <p:cNvSpPr/>
          <p:nvPr/>
        </p:nvSpPr>
        <p:spPr>
          <a:xfrm>
            <a:off x="457200" y="457200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EEB860">
                  <a:shade val="30000"/>
                  <a:satMod val="115000"/>
                </a:srgbClr>
              </a:gs>
              <a:gs pos="50000">
                <a:srgbClr val="EEB860">
                  <a:shade val="67500"/>
                  <a:satMod val="115000"/>
                </a:srgbClr>
              </a:gs>
              <a:gs pos="100000">
                <a:srgbClr val="EEB86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EEB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B067D-52C2-40C9-88BB-68756B8AD5ED}"/>
              </a:ext>
            </a:extLst>
          </p:cNvPr>
          <p:cNvSpPr txBox="1"/>
          <p:nvPr/>
        </p:nvSpPr>
        <p:spPr>
          <a:xfrm>
            <a:off x="429208" y="1091681"/>
            <a:ext cx="343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Assumption 3: No </a:t>
            </a:r>
            <a:r>
              <a:rPr lang="pl-PL" dirty="0" err="1"/>
              <a:t>autocorrelation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F882E9-B3BB-476E-B862-4202BA133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92" y="1685632"/>
            <a:ext cx="17049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585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A8D420-C01B-46A7-88B7-8E08856E77FF}"/>
              </a:ext>
            </a:extLst>
          </p:cNvPr>
          <p:cNvSpPr/>
          <p:nvPr/>
        </p:nvSpPr>
        <p:spPr>
          <a:xfrm>
            <a:off x="457200" y="457200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EEB860">
                  <a:shade val="30000"/>
                  <a:satMod val="115000"/>
                </a:srgbClr>
              </a:gs>
              <a:gs pos="50000">
                <a:srgbClr val="EEB860">
                  <a:shade val="67500"/>
                  <a:satMod val="115000"/>
                </a:srgbClr>
              </a:gs>
              <a:gs pos="100000">
                <a:srgbClr val="EEB86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EEB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B067D-52C2-40C9-88BB-68756B8AD5ED}"/>
              </a:ext>
            </a:extLst>
          </p:cNvPr>
          <p:cNvSpPr txBox="1"/>
          <p:nvPr/>
        </p:nvSpPr>
        <p:spPr>
          <a:xfrm>
            <a:off x="429208" y="1091681"/>
            <a:ext cx="932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Assumption 4: </a:t>
            </a:r>
            <a:r>
              <a:rPr lang="pl-PL" dirty="0" err="1"/>
              <a:t>Homoskedasticity</a:t>
            </a:r>
            <a:r>
              <a:rPr lang="pl-PL" dirty="0"/>
              <a:t> of Error (</a:t>
            </a:r>
            <a:r>
              <a:rPr lang="pl-PL" dirty="0" err="1"/>
              <a:t>residuals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relatively</a:t>
            </a:r>
            <a:r>
              <a:rPr lang="pl-PL" dirty="0"/>
              <a:t> </a:t>
            </a:r>
            <a:r>
              <a:rPr lang="pl-PL" dirty="0" err="1"/>
              <a:t>constant</a:t>
            </a:r>
            <a:r>
              <a:rPr lang="pl-PL" dirty="0"/>
              <a:t> </a:t>
            </a:r>
            <a:r>
              <a:rPr lang="pl-PL" dirty="0" err="1"/>
              <a:t>variance</a:t>
            </a:r>
            <a:r>
              <a:rPr lang="pl-PL" dirty="0"/>
              <a:t>)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8FA3C8-05FF-4F95-BB6E-E62BF1EBA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76" y="1877688"/>
            <a:ext cx="65913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48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A8D420-C01B-46A7-88B7-8E08856E77FF}"/>
              </a:ext>
            </a:extLst>
          </p:cNvPr>
          <p:cNvSpPr/>
          <p:nvPr/>
        </p:nvSpPr>
        <p:spPr>
          <a:xfrm>
            <a:off x="457200" y="457200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EEB860">
                  <a:shade val="30000"/>
                  <a:satMod val="115000"/>
                </a:srgbClr>
              </a:gs>
              <a:gs pos="50000">
                <a:srgbClr val="EEB860">
                  <a:shade val="67500"/>
                  <a:satMod val="115000"/>
                </a:srgbClr>
              </a:gs>
              <a:gs pos="100000">
                <a:srgbClr val="EEB86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EEB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B067D-52C2-40C9-88BB-68756B8AD5ED}"/>
              </a:ext>
            </a:extLst>
          </p:cNvPr>
          <p:cNvSpPr txBox="1"/>
          <p:nvPr/>
        </p:nvSpPr>
        <p:spPr>
          <a:xfrm>
            <a:off x="429208" y="1091681"/>
            <a:ext cx="602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Assumption 5: </a:t>
            </a:r>
            <a:r>
              <a:rPr lang="pl-PL" dirty="0" err="1"/>
              <a:t>Errors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be </a:t>
            </a:r>
            <a:r>
              <a:rPr lang="pl-PL" dirty="0" err="1"/>
              <a:t>almost</a:t>
            </a:r>
            <a:r>
              <a:rPr lang="pl-PL" dirty="0"/>
              <a:t> </a:t>
            </a:r>
            <a:r>
              <a:rPr lang="pl-PL" dirty="0" err="1"/>
              <a:t>normally</a:t>
            </a:r>
            <a:r>
              <a:rPr lang="pl-PL" dirty="0"/>
              <a:t> </a:t>
            </a:r>
            <a:r>
              <a:rPr lang="pl-PL" dirty="0" err="1"/>
              <a:t>distributed</a:t>
            </a:r>
            <a:r>
              <a:rPr lang="pl-PL" dirty="0"/>
              <a:t>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746F21-48DE-4176-BE7D-2B6715536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74" y="2205038"/>
            <a:ext cx="66865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21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A8D420-C01B-46A7-88B7-8E08856E77FF}"/>
              </a:ext>
            </a:extLst>
          </p:cNvPr>
          <p:cNvSpPr/>
          <p:nvPr/>
        </p:nvSpPr>
        <p:spPr>
          <a:xfrm>
            <a:off x="457200" y="457200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EEB860">
                  <a:shade val="30000"/>
                  <a:satMod val="115000"/>
                </a:srgbClr>
              </a:gs>
              <a:gs pos="50000">
                <a:srgbClr val="EEB860">
                  <a:shade val="67500"/>
                  <a:satMod val="115000"/>
                </a:srgbClr>
              </a:gs>
              <a:gs pos="100000">
                <a:srgbClr val="EEB86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EEB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B067D-52C2-40C9-88BB-68756B8AD5ED}"/>
              </a:ext>
            </a:extLst>
          </p:cNvPr>
          <p:cNvSpPr txBox="1"/>
          <p:nvPr/>
        </p:nvSpPr>
        <p:spPr>
          <a:xfrm>
            <a:off x="429208" y="1091681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Assumption 6: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F93EA-F1DB-42FC-B0DE-D37F4CA0F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34" y="1870537"/>
            <a:ext cx="3962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92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520AEC-E9E7-4F8E-A0B7-74F943EF916B}"/>
              </a:ext>
            </a:extLst>
          </p:cNvPr>
          <p:cNvSpPr txBox="1"/>
          <p:nvPr/>
        </p:nvSpPr>
        <p:spPr>
          <a:xfrm>
            <a:off x="1895912" y="2625754"/>
            <a:ext cx="3074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err="1"/>
              <a:t>Corrected</a:t>
            </a:r>
            <a:r>
              <a:rPr lang="pl-PL" sz="3200" dirty="0"/>
              <a:t> </a:t>
            </a:r>
            <a:r>
              <a:rPr lang="pl-PL" sz="3200" dirty="0" err="1"/>
              <a:t>below</a:t>
            </a:r>
            <a:r>
              <a:rPr lang="pl-PL" sz="3200" dirty="0"/>
              <a:t>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8654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90EFB2-11D1-4C28-AA77-8F486C4FFFCC}"/>
              </a:ext>
            </a:extLst>
          </p:cNvPr>
          <p:cNvSpPr/>
          <p:nvPr/>
        </p:nvSpPr>
        <p:spPr>
          <a:xfrm>
            <a:off x="438539" y="44786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45E1CC">
                  <a:shade val="30000"/>
                  <a:satMod val="115000"/>
                </a:srgbClr>
              </a:gs>
              <a:gs pos="50000">
                <a:srgbClr val="45E1CC">
                  <a:shade val="67500"/>
                  <a:satMod val="115000"/>
                </a:srgbClr>
              </a:gs>
              <a:gs pos="100000">
                <a:srgbClr val="45E1CC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45E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E6254-591B-42A7-A269-AFCA341AA725}"/>
              </a:ext>
            </a:extLst>
          </p:cNvPr>
          <p:cNvSpPr txBox="1"/>
          <p:nvPr/>
        </p:nvSpPr>
        <p:spPr>
          <a:xfrm>
            <a:off x="401217" y="1380932"/>
            <a:ext cx="748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Scrap</a:t>
            </a:r>
            <a:r>
              <a:rPr lang="pl-PL" dirty="0" err="1"/>
              <a:t>ed</a:t>
            </a:r>
            <a:r>
              <a:rPr lang="pl-PL" dirty="0"/>
              <a:t> data:</a:t>
            </a:r>
            <a:r>
              <a:rPr lang="en-GB" dirty="0"/>
              <a:t> List of Android smartphones with Android version </a:t>
            </a:r>
            <a:r>
              <a:rPr lang="pl-PL" dirty="0" err="1"/>
              <a:t>specified</a:t>
            </a:r>
            <a:r>
              <a:rPr lang="pl-PL" dirty="0"/>
              <a:t>: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44049-0F6D-450A-B287-6EB9241B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43" y="2411866"/>
            <a:ext cx="5915025" cy="32099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25B0F8B-DF75-474A-AF06-BE7A2D4F6264}"/>
              </a:ext>
            </a:extLst>
          </p:cNvPr>
          <p:cNvSpPr txBox="1">
            <a:spLocks/>
          </p:cNvSpPr>
          <p:nvPr/>
        </p:nvSpPr>
        <p:spPr>
          <a:xfrm>
            <a:off x="379951" y="636352"/>
            <a:ext cx="11029616" cy="5299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Data set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76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90EFB2-11D1-4C28-AA77-8F486C4FFFCC}"/>
              </a:ext>
            </a:extLst>
          </p:cNvPr>
          <p:cNvSpPr/>
          <p:nvPr/>
        </p:nvSpPr>
        <p:spPr>
          <a:xfrm>
            <a:off x="438539" y="44786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45E1CC">
                  <a:shade val="30000"/>
                  <a:satMod val="115000"/>
                </a:srgbClr>
              </a:gs>
              <a:gs pos="50000">
                <a:srgbClr val="45E1CC">
                  <a:shade val="67500"/>
                  <a:satMod val="115000"/>
                </a:srgbClr>
              </a:gs>
              <a:gs pos="100000">
                <a:srgbClr val="45E1CC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45E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E6254-591B-42A7-A269-AFCA341AA725}"/>
              </a:ext>
            </a:extLst>
          </p:cNvPr>
          <p:cNvSpPr txBox="1"/>
          <p:nvPr/>
        </p:nvSpPr>
        <p:spPr>
          <a:xfrm>
            <a:off x="608029" y="987641"/>
            <a:ext cx="9022531" cy="521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600" dirty="0" err="1"/>
              <a:t>Category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suspicious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value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 of 1.9 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checked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corrected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600" dirty="0"/>
              <a:t>Rating 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pl-PL" sz="1600" dirty="0"/>
              <a:t> 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suspicious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value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checked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corrected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, type is already float-good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600" dirty="0" err="1"/>
              <a:t>Reviews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pl-PL" sz="1600" dirty="0"/>
              <a:t>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type to int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600" dirty="0" err="1"/>
              <a:t>Size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strip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k,m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* 1024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600" dirty="0" err="1"/>
              <a:t>Installs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strip +,, type to int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600" dirty="0"/>
              <a:t>T</a:t>
            </a:r>
            <a:r>
              <a:rPr lang="en-GB" sz="1600" dirty="0" err="1"/>
              <a:t>ype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pl-PL" sz="1600" dirty="0"/>
              <a:t>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0 value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checked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corrected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Price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strip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ped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$, type to float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got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rid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outliers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Genres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dummies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created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Regresssion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 Model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Last Updated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type to date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Android Ver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pl-PL" sz="1600" dirty="0"/>
              <a:t> 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stripped</a:t>
            </a:r>
            <a:r>
              <a:rPr lang="pl-PL" sz="1600" dirty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600" dirty="0" err="1"/>
              <a:t>Adding</a:t>
            </a:r>
            <a:r>
              <a:rPr lang="pl-PL" sz="1600" dirty="0"/>
              <a:t> „</a:t>
            </a:r>
            <a:r>
              <a:rPr lang="pl-PL" sz="1600" dirty="0" err="1"/>
              <a:t>Income</a:t>
            </a:r>
            <a:r>
              <a:rPr lang="pl-PL" sz="1600" dirty="0"/>
              <a:t>” </a:t>
            </a:r>
            <a:r>
              <a:rPr lang="pl-PL" sz="1600" dirty="0" err="1"/>
              <a:t>column</a:t>
            </a:r>
            <a:r>
              <a:rPr lang="pl-PL" sz="1600" dirty="0"/>
              <a:t> as a </a:t>
            </a:r>
            <a:r>
              <a:rPr lang="pl-PL" sz="1600" dirty="0" err="1"/>
              <a:t>product</a:t>
            </a:r>
            <a:r>
              <a:rPr lang="pl-PL" sz="1600" dirty="0"/>
              <a:t> of „</a:t>
            </a:r>
            <a:r>
              <a:rPr lang="pl-PL" sz="1600" dirty="0" err="1"/>
              <a:t>Installs</a:t>
            </a:r>
            <a:r>
              <a:rPr lang="pl-PL" sz="1600" dirty="0"/>
              <a:t>” and „</a:t>
            </a:r>
            <a:r>
              <a:rPr lang="pl-PL" sz="1600" dirty="0" err="1"/>
              <a:t>Price</a:t>
            </a:r>
            <a:r>
              <a:rPr lang="pl-PL" sz="1600" dirty="0"/>
              <a:t>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600" dirty="0" err="1"/>
              <a:t>Adding</a:t>
            </a:r>
            <a:r>
              <a:rPr lang="pl-PL" sz="1600" dirty="0"/>
              <a:t> </a:t>
            </a:r>
            <a:r>
              <a:rPr lang="pl-PL" sz="1600" dirty="0" err="1"/>
              <a:t>Iog</a:t>
            </a:r>
            <a:r>
              <a:rPr lang="pl-PL" sz="1600" dirty="0"/>
              <a:t> </a:t>
            </a:r>
            <a:r>
              <a:rPr lang="pl-PL" sz="1600" dirty="0" err="1"/>
              <a:t>columns</a:t>
            </a:r>
            <a:r>
              <a:rPr lang="pl-PL" sz="1600" dirty="0"/>
              <a:t> for </a:t>
            </a:r>
            <a:r>
              <a:rPr lang="pl-PL" sz="1600" dirty="0" err="1"/>
              <a:t>Installs</a:t>
            </a:r>
            <a:r>
              <a:rPr lang="pl-PL" sz="1600" dirty="0"/>
              <a:t>, </a:t>
            </a:r>
            <a:r>
              <a:rPr lang="pl-PL" sz="1600" dirty="0" err="1"/>
              <a:t>Reviews</a:t>
            </a:r>
            <a:r>
              <a:rPr lang="pl-PL" sz="1600" dirty="0"/>
              <a:t>, </a:t>
            </a:r>
            <a:r>
              <a:rPr lang="pl-PL" sz="1600" dirty="0" err="1"/>
              <a:t>Price</a:t>
            </a:r>
            <a:r>
              <a:rPr lang="pl-PL" sz="1600" dirty="0"/>
              <a:t>, </a:t>
            </a:r>
            <a:r>
              <a:rPr lang="pl-PL" sz="1600" dirty="0" err="1"/>
              <a:t>Income</a:t>
            </a:r>
            <a:r>
              <a:rPr lang="pl-PL" sz="1600" dirty="0"/>
              <a:t> (for </a:t>
            </a:r>
            <a:r>
              <a:rPr lang="pl-PL" sz="1600" dirty="0" err="1"/>
              <a:t>Regression</a:t>
            </a:r>
            <a:r>
              <a:rPr lang="pl-PL" sz="1600" dirty="0"/>
              <a:t> Model)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600" dirty="0" err="1"/>
              <a:t>Release</a:t>
            </a:r>
            <a:r>
              <a:rPr lang="pl-PL" sz="1600" dirty="0"/>
              <a:t> </a:t>
            </a:r>
            <a:r>
              <a:rPr lang="pl-PL" sz="1600" dirty="0" err="1"/>
              <a:t>date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extracted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year</a:t>
            </a:r>
            <a:endParaRPr lang="pl-PL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600" dirty="0"/>
              <a:t>Android </a:t>
            </a:r>
            <a:r>
              <a:rPr lang="pl-PL" sz="1600" dirty="0" err="1"/>
              <a:t>ver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stripped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6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90EFB2-11D1-4C28-AA77-8F486C4FFFCC}"/>
              </a:ext>
            </a:extLst>
          </p:cNvPr>
          <p:cNvSpPr/>
          <p:nvPr/>
        </p:nvSpPr>
        <p:spPr>
          <a:xfrm>
            <a:off x="438539" y="44786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45E1CC">
                  <a:shade val="30000"/>
                  <a:satMod val="115000"/>
                </a:srgbClr>
              </a:gs>
              <a:gs pos="50000">
                <a:srgbClr val="45E1CC">
                  <a:shade val="67500"/>
                  <a:satMod val="115000"/>
                </a:srgbClr>
              </a:gs>
              <a:gs pos="100000">
                <a:srgbClr val="45E1CC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45E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4F7E91-46FF-421B-9155-FF516E7B9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34" y="2067702"/>
            <a:ext cx="8496300" cy="4476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6D9394-55E0-4A53-8825-BF66C3B5ED03}"/>
              </a:ext>
            </a:extLst>
          </p:cNvPr>
          <p:cNvSpPr txBox="1"/>
          <p:nvPr/>
        </p:nvSpPr>
        <p:spPr>
          <a:xfrm>
            <a:off x="597159" y="1138335"/>
            <a:ext cx="4674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2. </a:t>
            </a:r>
            <a:r>
              <a:rPr lang="pl-PL" dirty="0" err="1"/>
              <a:t>Category</a:t>
            </a:r>
            <a:r>
              <a:rPr lang="pl-PL" dirty="0"/>
              <a:t> – </a:t>
            </a:r>
            <a:r>
              <a:rPr lang="pl-PL" dirty="0" err="1"/>
              <a:t>suspicious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to be </a:t>
            </a:r>
            <a:r>
              <a:rPr lang="pl-PL" dirty="0" err="1"/>
              <a:t>checked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63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0909-D1D2-471B-997B-D4C4B4FD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212" y="3415004"/>
            <a:ext cx="3492254" cy="1951256"/>
          </a:xfrm>
        </p:spPr>
        <p:txBody>
          <a:bodyPr>
            <a:normAutofit fontScale="90000"/>
          </a:bodyPr>
          <a:lstStyle/>
          <a:p>
            <a:r>
              <a:rPr lang="pl-PL" sz="4400" dirty="0" err="1">
                <a:solidFill>
                  <a:srgbClr val="B0399F"/>
                </a:solidFill>
              </a:rPr>
              <a:t>Exploratory</a:t>
            </a:r>
            <a:r>
              <a:rPr lang="pl-PL" sz="4400" dirty="0">
                <a:solidFill>
                  <a:srgbClr val="B0399F"/>
                </a:solidFill>
              </a:rPr>
              <a:t> data </a:t>
            </a:r>
            <a:r>
              <a:rPr lang="pl-PL" sz="4400" dirty="0" err="1">
                <a:solidFill>
                  <a:srgbClr val="B0399F"/>
                </a:solidFill>
              </a:rPr>
              <a:t>analysis</a:t>
            </a:r>
            <a:endParaRPr lang="en-GB" sz="4400" dirty="0">
              <a:solidFill>
                <a:srgbClr val="B0399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0C7D48-343D-4B34-BF2F-48AD70B8E470}"/>
              </a:ext>
            </a:extLst>
          </p:cNvPr>
          <p:cNvSpPr/>
          <p:nvPr/>
        </p:nvSpPr>
        <p:spPr>
          <a:xfrm>
            <a:off x="438539" y="44786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45E1CC">
                  <a:shade val="30000"/>
                  <a:satMod val="115000"/>
                </a:srgbClr>
              </a:gs>
              <a:gs pos="50000">
                <a:srgbClr val="45E1CC">
                  <a:shade val="67500"/>
                  <a:satMod val="115000"/>
                </a:srgbClr>
              </a:gs>
              <a:gs pos="100000">
                <a:srgbClr val="45E1CC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45E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497E35-5B23-4823-8C67-50925E813D00}"/>
              </a:ext>
            </a:extLst>
          </p:cNvPr>
          <p:cNvSpPr/>
          <p:nvPr/>
        </p:nvSpPr>
        <p:spPr>
          <a:xfrm>
            <a:off x="450980" y="45097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B0399F">
                  <a:shade val="30000"/>
                  <a:satMod val="115000"/>
                </a:srgbClr>
              </a:gs>
              <a:gs pos="50000">
                <a:srgbClr val="B0399F">
                  <a:shade val="67500"/>
                  <a:satMod val="115000"/>
                </a:srgbClr>
              </a:gs>
              <a:gs pos="100000">
                <a:srgbClr val="B039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B03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5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7395-9FB5-49D2-844E-E49908A5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29975"/>
          </a:xfrm>
        </p:spPr>
        <p:txBody>
          <a:bodyPr/>
          <a:lstStyle/>
          <a:p>
            <a:r>
              <a:rPr lang="pl-PL" dirty="0"/>
              <a:t>Top </a:t>
            </a:r>
            <a:r>
              <a:rPr lang="pl-PL" dirty="0" err="1"/>
              <a:t>categories</a:t>
            </a:r>
            <a:r>
              <a:rPr lang="pl-PL" dirty="0"/>
              <a:t> by </a:t>
            </a:r>
            <a:r>
              <a:rPr lang="pl-PL" dirty="0" err="1"/>
              <a:t>installs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777A2-CC3A-4C74-9CB4-ED599B63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08" y="1968759"/>
            <a:ext cx="7198767" cy="3799013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877E4B-ADE5-457F-A745-A7615B22359F}"/>
              </a:ext>
            </a:extLst>
          </p:cNvPr>
          <p:cNvSpPr/>
          <p:nvPr/>
        </p:nvSpPr>
        <p:spPr>
          <a:xfrm>
            <a:off x="438539" y="447869"/>
            <a:ext cx="11318032" cy="93307"/>
          </a:xfrm>
          <a:prstGeom prst="rect">
            <a:avLst/>
          </a:prstGeom>
          <a:gradFill flip="none" rotWithShape="1">
            <a:gsLst>
              <a:gs pos="0">
                <a:srgbClr val="B0399F">
                  <a:shade val="30000"/>
                  <a:satMod val="115000"/>
                </a:srgbClr>
              </a:gs>
              <a:gs pos="50000">
                <a:srgbClr val="B0399F">
                  <a:shade val="67500"/>
                  <a:satMod val="115000"/>
                </a:srgbClr>
              </a:gs>
              <a:gs pos="100000">
                <a:srgbClr val="B039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B03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3664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620</Words>
  <Application>Microsoft Office PowerPoint</Application>
  <PresentationFormat>Widescreen</PresentationFormat>
  <Paragraphs>81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Batang</vt:lpstr>
      <vt:lpstr>Arial</vt:lpstr>
      <vt:lpstr>Franklin Gothic Book</vt:lpstr>
      <vt:lpstr>Franklin Gothic Demi</vt:lpstr>
      <vt:lpstr>Open Sans</vt:lpstr>
      <vt:lpstr>Wingdings 2</vt:lpstr>
      <vt:lpstr>DividendVTI</vt:lpstr>
      <vt:lpstr>PowerPoint Presentation</vt:lpstr>
      <vt:lpstr>Process:</vt:lpstr>
      <vt:lpstr>Data  cleaning</vt:lpstr>
      <vt:lpstr>PowerPoint Presentation</vt:lpstr>
      <vt:lpstr>PowerPoint Presentation</vt:lpstr>
      <vt:lpstr>PowerPoint Presentation</vt:lpstr>
      <vt:lpstr>PowerPoint Presentation</vt:lpstr>
      <vt:lpstr>Exploratory data analysis</vt:lpstr>
      <vt:lpstr>Top categories by installs</vt:lpstr>
      <vt:lpstr>Top categories by installs</vt:lpstr>
      <vt:lpstr>Top categories by income</vt:lpstr>
      <vt:lpstr>Top categories by price</vt:lpstr>
      <vt:lpstr>APPS pricing</vt:lpstr>
      <vt:lpstr>Paid APPS pricing</vt:lpstr>
      <vt:lpstr>Paid APPS pricing – I’m rich</vt:lpstr>
      <vt:lpstr>PowerPoint Presentation</vt:lpstr>
      <vt:lpstr>Nb of Phones models releases for android - by developper</vt:lpstr>
      <vt:lpstr>PowerPoint Presentation</vt:lpstr>
      <vt:lpstr>Closer look at gaming apps – Top genres by installs</vt:lpstr>
      <vt:lpstr>Closer look at gaming apps – Rating distribution</vt:lpstr>
      <vt:lpstr>Closer look at gaming apps – installs vs rating</vt:lpstr>
      <vt:lpstr>Closer look at gaming apps – apps supporting android version</vt:lpstr>
      <vt:lpstr>Top installs gaming apps</vt:lpstr>
      <vt:lpstr>Hypothesis testing</vt:lpstr>
      <vt:lpstr>PowerPoint Presentation</vt:lpstr>
      <vt:lpstr>PowerPoint Presentation</vt:lpstr>
      <vt:lpstr>Linear regression model</vt:lpstr>
      <vt:lpstr>Correlation heatmap</vt:lpstr>
      <vt:lpstr>OLS Model – on v.6</vt:lpstr>
      <vt:lpstr>CHECKING Model’s assumptions: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Main challegenges:</vt:lpstr>
      <vt:lpstr>PowerPoint Presentation</vt:lpstr>
      <vt:lpstr>OLS Model – on v.1</vt:lpstr>
      <vt:lpstr>CHECKING Model’s assumptions: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K</cp:lastModifiedBy>
  <cp:revision>82</cp:revision>
  <dcterms:created xsi:type="dcterms:W3CDTF">2020-07-17T21:24:20Z</dcterms:created>
  <dcterms:modified xsi:type="dcterms:W3CDTF">2020-07-20T15:08:30Z</dcterms:modified>
</cp:coreProperties>
</file>