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2" r:id="rId3"/>
    <p:sldId id="258" r:id="rId4"/>
    <p:sldId id="273" r:id="rId5"/>
    <p:sldId id="274" r:id="rId6"/>
    <p:sldId id="277" r:id="rId7"/>
    <p:sldId id="280" r:id="rId8"/>
    <p:sldId id="275" r:id="rId9"/>
    <p:sldId id="278" r:id="rId10"/>
    <p:sldId id="279" r:id="rId11"/>
    <p:sldId id="286" r:id="rId12"/>
    <p:sldId id="276" r:id="rId13"/>
    <p:sldId id="288" r:id="rId14"/>
    <p:sldId id="281" r:id="rId15"/>
    <p:sldId id="291" r:id="rId16"/>
    <p:sldId id="282" r:id="rId17"/>
    <p:sldId id="287" r:id="rId18"/>
    <p:sldId id="284" r:id="rId19"/>
    <p:sldId id="285" r:id="rId20"/>
    <p:sldId id="290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63D3D"/>
    <a:srgbClr val="C78B65"/>
    <a:srgbClr val="607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294" autoAdjust="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A0B26A-2973-451B-9ADA-6468D9C1A82E}">
      <dgm:prSet/>
      <dgm:spPr>
        <a:gradFill flip="none" rotWithShape="0">
          <a:gsLst>
            <a:gs pos="0">
              <a:srgbClr val="54E1CE">
                <a:shade val="30000"/>
                <a:satMod val="115000"/>
              </a:srgbClr>
            </a:gs>
            <a:gs pos="50000">
              <a:srgbClr val="54E1CE">
                <a:shade val="67500"/>
                <a:satMod val="115000"/>
              </a:srgbClr>
            </a:gs>
            <a:gs pos="100000">
              <a:srgbClr val="54E1CE">
                <a:shade val="100000"/>
                <a:satMod val="115000"/>
              </a:srgbClr>
            </a:gs>
          </a:gsLst>
          <a:lin ang="8100000" scaled="1"/>
          <a:tileRect/>
        </a:gradFill>
        <a:ln>
          <a:solidFill>
            <a:srgbClr val="54E1CE"/>
          </a:solidFill>
        </a:ln>
      </dgm:spPr>
      <dgm:t>
        <a:bodyPr/>
        <a:lstStyle/>
        <a:p>
          <a:endParaRPr lang="en-US" dirty="0"/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/>
        </a:p>
      </dgm:t>
    </dgm:pt>
    <dgm:pt modelId="{EFA50C6C-022A-4BE7-B363-CC5944231205}">
      <dgm:prSet/>
      <dgm:spPr/>
      <dgm:t>
        <a:bodyPr/>
        <a:lstStyle/>
        <a:p>
          <a:r>
            <a:rPr lang="pl-PL" dirty="0" err="1"/>
            <a:t>Exploratory</a:t>
          </a:r>
          <a:r>
            <a:rPr lang="pl-PL" dirty="0"/>
            <a:t> Data Analysis</a:t>
          </a:r>
          <a:endParaRPr lang="en-US" dirty="0"/>
        </a:p>
      </dgm:t>
    </dgm:pt>
    <dgm:pt modelId="{2DCDB026-5A6D-4F6F-854C-5F88D23D2A99}" type="parTrans" cxnId="{F7E24D59-9532-4E70-A381-FD77E8E3792F}">
      <dgm:prSet/>
      <dgm:spPr/>
      <dgm:t>
        <a:bodyPr/>
        <a:lstStyle/>
        <a:p>
          <a:endParaRPr lang="en-US"/>
        </a:p>
      </dgm:t>
    </dgm:pt>
    <dgm:pt modelId="{1640FBF7-6D83-46D6-9A14-66833FCD0185}" type="sibTrans" cxnId="{F7E24D59-9532-4E70-A381-FD77E8E3792F}">
      <dgm:prSet/>
      <dgm:spPr/>
      <dgm:t>
        <a:bodyPr/>
        <a:lstStyle/>
        <a:p>
          <a:endParaRPr lang="en-US"/>
        </a:p>
      </dgm:t>
    </dgm:pt>
    <dgm:pt modelId="{8159643A-818D-4545-AFE5-29FC064B1AAA}">
      <dgm:prSet/>
      <dgm:spPr>
        <a:gradFill flip="none" rotWithShape="0">
          <a:gsLst>
            <a:gs pos="0">
              <a:srgbClr val="DA3F5F">
                <a:shade val="30000"/>
                <a:satMod val="115000"/>
              </a:srgbClr>
            </a:gs>
            <a:gs pos="50000">
              <a:srgbClr val="DA3F5F">
                <a:shade val="67500"/>
                <a:satMod val="115000"/>
              </a:srgbClr>
            </a:gs>
            <a:gs pos="100000">
              <a:srgbClr val="DA3F5F">
                <a:shade val="100000"/>
                <a:satMod val="115000"/>
              </a:srgbClr>
            </a:gs>
          </a:gsLst>
          <a:lin ang="8100000" scaled="1"/>
          <a:tileRect/>
        </a:gradFill>
        <a:ln>
          <a:solidFill>
            <a:srgbClr val="DA3F5F"/>
          </a:solidFill>
        </a:ln>
      </dgm:spPr>
      <dgm:t>
        <a:bodyPr/>
        <a:lstStyle/>
        <a:p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/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/>
        </a:p>
      </dgm:t>
    </dgm:pt>
    <dgm:pt modelId="{A5F3A565-F1A9-4263-BA1F-374C68AB041C}">
      <dgm:prSet/>
      <dgm:spPr/>
      <dgm:t>
        <a:bodyPr/>
        <a:lstStyle/>
        <a:p>
          <a:r>
            <a:rPr lang="pl-PL" dirty="0"/>
            <a:t>Clustering – </a:t>
          </a:r>
          <a:r>
            <a:rPr lang="pl-PL" dirty="0" err="1"/>
            <a:t>packing</a:t>
          </a:r>
          <a:r>
            <a:rPr lang="pl-PL" dirty="0"/>
            <a:t> less </a:t>
          </a:r>
          <a:r>
            <a:rPr lang="pl-PL" dirty="0" err="1"/>
            <a:t>important</a:t>
          </a:r>
          <a:r>
            <a:rPr lang="pl-PL" dirty="0"/>
            <a:t> </a:t>
          </a:r>
          <a:r>
            <a:rPr lang="pl-PL" dirty="0" err="1"/>
            <a:t>features</a:t>
          </a:r>
          <a:r>
            <a:rPr lang="pl-PL" dirty="0"/>
            <a:t> </a:t>
          </a:r>
          <a:r>
            <a:rPr lang="pl-PL" dirty="0" err="1"/>
            <a:t>into</a:t>
          </a:r>
          <a:r>
            <a:rPr lang="pl-PL" dirty="0"/>
            <a:t> </a:t>
          </a:r>
          <a:r>
            <a:rPr lang="pl-PL" dirty="0" err="1"/>
            <a:t>clusters</a:t>
          </a:r>
          <a:endParaRPr lang="en-US" dirty="0"/>
        </a:p>
      </dgm:t>
    </dgm:pt>
    <dgm:pt modelId="{BC9CEAF5-0740-4D16-9B53-CFBE32998C15}" type="parTrans" cxnId="{5674DB32-52A8-4AD6-91A2-851D4F5D774E}">
      <dgm:prSet/>
      <dgm:spPr/>
      <dgm:t>
        <a:bodyPr/>
        <a:lstStyle/>
        <a:p>
          <a:endParaRPr lang="en-US"/>
        </a:p>
      </dgm:t>
    </dgm:pt>
    <dgm:pt modelId="{E138BD27-CD5F-4B72-9EE7-AFCFDA324151}" type="sibTrans" cxnId="{5674DB32-52A8-4AD6-91A2-851D4F5D774E}">
      <dgm:prSet/>
      <dgm:spPr/>
      <dgm:t>
        <a:bodyPr/>
        <a:lstStyle/>
        <a:p>
          <a:endParaRPr lang="en-US"/>
        </a:p>
      </dgm:t>
    </dgm:pt>
    <dgm:pt modelId="{11173297-B697-4A11-9EAC-E45317C547A3}">
      <dgm:prSet/>
      <dgm:spPr>
        <a:gradFill flip="none" rotWithShape="0">
          <a:gsLst>
            <a:gs pos="0">
              <a:srgbClr val="FFC774">
                <a:shade val="30000"/>
                <a:satMod val="115000"/>
              </a:srgbClr>
            </a:gs>
            <a:gs pos="50000">
              <a:srgbClr val="FFC774">
                <a:shade val="67500"/>
                <a:satMod val="115000"/>
              </a:srgbClr>
            </a:gs>
            <a:gs pos="100000">
              <a:srgbClr val="FFC774">
                <a:shade val="100000"/>
                <a:satMod val="115000"/>
              </a:srgbClr>
            </a:gs>
          </a:gsLst>
          <a:lin ang="8100000" scaled="1"/>
          <a:tileRect/>
        </a:gradFill>
        <a:ln>
          <a:solidFill>
            <a:srgbClr val="FEAE73"/>
          </a:solidFill>
        </a:ln>
      </dgm:spPr>
      <dgm:t>
        <a:bodyPr/>
        <a:lstStyle/>
        <a:p>
          <a:endParaRPr lang="en-US" dirty="0"/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/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/>
        </a:p>
      </dgm:t>
    </dgm:pt>
    <dgm:pt modelId="{388BDCB2-DCDF-44F3-8324-AEB38FDDBDD1}">
      <dgm:prSet/>
      <dgm:spPr/>
      <dgm:t>
        <a:bodyPr/>
        <a:lstStyle/>
        <a:p>
          <a:r>
            <a:rPr lang="pl-PL" dirty="0" err="1"/>
            <a:t>Merging</a:t>
          </a:r>
          <a:r>
            <a:rPr lang="pl-PL" dirty="0"/>
            <a:t> </a:t>
          </a:r>
          <a:r>
            <a:rPr lang="pl-PL" dirty="0" err="1"/>
            <a:t>clusters</a:t>
          </a:r>
          <a:r>
            <a:rPr lang="pl-PL" dirty="0"/>
            <a:t> and </a:t>
          </a:r>
          <a:r>
            <a:rPr lang="pl-PL" dirty="0" err="1"/>
            <a:t>important</a:t>
          </a:r>
          <a:r>
            <a:rPr lang="pl-PL" dirty="0"/>
            <a:t> </a:t>
          </a:r>
          <a:r>
            <a:rPr lang="pl-PL" dirty="0" err="1"/>
            <a:t>features</a:t>
          </a:r>
          <a:endParaRPr lang="en-US" dirty="0"/>
        </a:p>
      </dgm:t>
    </dgm:pt>
    <dgm:pt modelId="{37941136-BD0B-4BA2-AB30-C59B281AC064}" type="parTrans" cxnId="{F7EA216A-8EED-4AEA-8470-B1B8F045C9C9}">
      <dgm:prSet/>
      <dgm:spPr/>
      <dgm:t>
        <a:bodyPr/>
        <a:lstStyle/>
        <a:p>
          <a:endParaRPr lang="en-US"/>
        </a:p>
      </dgm:t>
    </dgm:pt>
    <dgm:pt modelId="{3E43BD3A-DE7D-4F87-8DF8-BE45D9E99A98}" type="sibTrans" cxnId="{F7EA216A-8EED-4AEA-8470-B1B8F045C9C9}">
      <dgm:prSet/>
      <dgm:spPr/>
      <dgm:t>
        <a:bodyPr/>
        <a:lstStyle/>
        <a:p>
          <a:endParaRPr lang="en-US"/>
        </a:p>
      </dgm:t>
    </dgm:pt>
    <dgm:pt modelId="{D59A6E49-80F2-47F2-A3F1-A7D3C1042B7A}">
      <dgm:prSet/>
      <dgm:spPr>
        <a:gradFill flip="none" rotWithShape="0">
          <a:gsLst>
            <a:gs pos="0">
              <a:srgbClr val="BCF3A4">
                <a:shade val="30000"/>
                <a:satMod val="115000"/>
              </a:srgbClr>
            </a:gs>
            <a:gs pos="50000">
              <a:srgbClr val="BCF3A4">
                <a:shade val="67500"/>
                <a:satMod val="115000"/>
              </a:srgbClr>
            </a:gs>
            <a:gs pos="100000">
              <a:srgbClr val="BCF3A4">
                <a:shade val="100000"/>
                <a:satMod val="115000"/>
              </a:srgbClr>
            </a:gs>
          </a:gsLst>
          <a:lin ang="8100000" scaled="1"/>
          <a:tileRect/>
        </a:gradFill>
        <a:ln>
          <a:solidFill>
            <a:srgbClr val="BCF3A4"/>
          </a:solidFill>
        </a:ln>
      </dgm:spPr>
      <dgm:t>
        <a:bodyPr/>
        <a:lstStyle/>
        <a:p>
          <a:endParaRPr lang="en-US" dirty="0"/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/>
        </a:p>
      </dgm:t>
    </dgm:pt>
    <dgm:pt modelId="{B37999E7-C394-42CA-9788-025667B2F148}">
      <dgm:prSet/>
      <dgm:spPr/>
      <dgm:t>
        <a:bodyPr/>
        <a:lstStyle/>
        <a:p>
          <a:r>
            <a:rPr lang="pl-PL" dirty="0" err="1"/>
            <a:t>Classyfication</a:t>
          </a:r>
          <a:r>
            <a:rPr lang="pl-PL" dirty="0"/>
            <a:t> –   on </a:t>
          </a:r>
          <a:r>
            <a:rPr lang="pl-PL" dirty="0" err="1"/>
            <a:t>new</a:t>
          </a:r>
          <a:r>
            <a:rPr lang="pl-PL" dirty="0"/>
            <a:t> </a:t>
          </a:r>
          <a:r>
            <a:rPr lang="pl-PL" dirty="0" err="1"/>
            <a:t>merged</a:t>
          </a:r>
          <a:r>
            <a:rPr lang="pl-PL" dirty="0"/>
            <a:t> </a:t>
          </a:r>
          <a:r>
            <a:rPr lang="pl-PL" dirty="0" err="1"/>
            <a:t>dataset</a:t>
          </a:r>
          <a:endParaRPr lang="en-US" dirty="0"/>
        </a:p>
      </dgm:t>
    </dgm:pt>
    <dgm:pt modelId="{4E4B7B64-9855-4792-8CF8-036E24B99347}" type="parTrans" cxnId="{60F2516C-41F3-4218-A1D1-062B64CCA51C}">
      <dgm:prSet/>
      <dgm:spPr/>
      <dgm:t>
        <a:bodyPr/>
        <a:lstStyle/>
        <a:p>
          <a:endParaRPr lang="en-US"/>
        </a:p>
      </dgm:t>
    </dgm:pt>
    <dgm:pt modelId="{B2DC8013-B540-4718-801F-00BFBC13037A}" type="sibTrans" cxnId="{60F2516C-41F3-4218-A1D1-062B64CCA51C}">
      <dgm:prSet/>
      <dgm:spPr/>
      <dgm:t>
        <a:bodyPr/>
        <a:lstStyle/>
        <a:p>
          <a:endParaRPr lang="en-US"/>
        </a:p>
      </dgm:t>
    </dgm:pt>
    <dgm:pt modelId="{8AE324F7-386D-45A2-868A-242E22B37484}">
      <dgm:prSet/>
      <dgm:spPr>
        <a:gradFill flip="none" rotWithShape="0">
          <a:gsLst>
            <a:gs pos="0">
              <a:srgbClr val="B0399F">
                <a:shade val="30000"/>
                <a:satMod val="115000"/>
              </a:srgbClr>
            </a:gs>
            <a:gs pos="50000">
              <a:srgbClr val="B0399F">
                <a:shade val="67500"/>
                <a:satMod val="115000"/>
              </a:srgbClr>
            </a:gs>
            <a:gs pos="100000">
              <a:srgbClr val="B0399F">
                <a:shade val="100000"/>
                <a:satMod val="115000"/>
              </a:srgbClr>
            </a:gs>
          </a:gsLst>
          <a:lin ang="8100000" scaled="1"/>
          <a:tileRect/>
        </a:gradFill>
        <a:ln>
          <a:solidFill>
            <a:srgbClr val="B0399F"/>
          </a:solidFill>
        </a:ln>
      </dgm:spPr>
      <dgm:t>
        <a:bodyPr/>
        <a:lstStyle/>
        <a:p>
          <a:endParaRPr lang="en-US" dirty="0"/>
        </a:p>
      </dgm:t>
    </dgm:pt>
    <dgm:pt modelId="{234A76A7-017C-468D-B6C6-6AE5595F0A60}" type="parTrans" cxnId="{3558A59D-7369-44E9-904F-FA6F4D04C070}">
      <dgm:prSet/>
      <dgm:spPr/>
      <dgm:t>
        <a:bodyPr/>
        <a:lstStyle/>
        <a:p>
          <a:endParaRPr lang="en-US"/>
        </a:p>
      </dgm:t>
    </dgm:pt>
    <dgm:pt modelId="{EC9BCBCD-EFC8-4290-B863-734E9A2158AC}" type="sibTrans" cxnId="{3558A59D-7369-44E9-904F-FA6F4D04C070}">
      <dgm:prSet/>
      <dgm:spPr/>
      <dgm:t>
        <a:bodyPr/>
        <a:lstStyle/>
        <a:p>
          <a:endParaRPr lang="en-US"/>
        </a:p>
      </dgm:t>
    </dgm:pt>
    <dgm:pt modelId="{F2C5946E-96AC-4D5A-B458-7D2B25514DE6}">
      <dgm:prSet/>
      <dgm:spPr/>
      <dgm:t>
        <a:bodyPr/>
        <a:lstStyle/>
        <a:p>
          <a:r>
            <a:rPr lang="pl-PL" dirty="0" err="1"/>
            <a:t>Feature</a:t>
          </a:r>
          <a:r>
            <a:rPr lang="pl-PL" dirty="0"/>
            <a:t> </a:t>
          </a:r>
          <a:r>
            <a:rPr lang="pl-PL" dirty="0" err="1"/>
            <a:t>Selection</a:t>
          </a:r>
          <a:endParaRPr lang="pl-PL" dirty="0"/>
        </a:p>
      </dgm:t>
    </dgm:pt>
    <dgm:pt modelId="{00377DCE-90FB-46C7-8AA2-8160B9C8E411}" type="parTrans" cxnId="{1AC5888B-5F0A-4CE7-8F69-58ACC0AA1100}">
      <dgm:prSet/>
      <dgm:spPr/>
      <dgm:t>
        <a:bodyPr/>
        <a:lstStyle/>
        <a:p>
          <a:endParaRPr lang="en-US"/>
        </a:p>
      </dgm:t>
    </dgm:pt>
    <dgm:pt modelId="{A191672C-E826-4D12-AE04-B7C722E1DAD5}" type="sibTrans" cxnId="{1AC5888B-5F0A-4CE7-8F69-58ACC0AA1100}">
      <dgm:prSet/>
      <dgm:spPr/>
      <dgm:t>
        <a:bodyPr/>
        <a:lstStyle/>
        <a:p>
          <a:endParaRPr lang="en-US"/>
        </a:p>
      </dgm:t>
    </dgm:pt>
    <dgm:pt modelId="{D58F5663-3A71-4950-97BF-9ECE760A431F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</dgm:pt>
    <dgm:pt modelId="{0BD3D6D2-022D-4FE0-867F-7D31CE2CB2FD}" type="pres">
      <dgm:prSet presAssocID="{59A0B26A-2973-451B-9ADA-6468D9C1A82E}" presName="composite" presStyleCnt="0"/>
      <dgm:spPr/>
    </dgm:pt>
    <dgm:pt modelId="{464E2810-4283-4E9B-B81E-74F8BA71AADA}" type="pres">
      <dgm:prSet presAssocID="{59A0B26A-2973-451B-9ADA-6468D9C1A82E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rgbClr val="54E1CE"/>
          </a:solidFill>
        </a:ln>
      </dgm:spPr>
    </dgm:pt>
    <dgm:pt modelId="{00579E56-4F13-4417-9CE1-376BC9715897}" type="pres">
      <dgm:prSet presAssocID="{59A0B26A-2973-451B-9ADA-6468D9C1A82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B99E8C52-5594-47A1-A9D9-F34503B78832}" type="pres">
      <dgm:prSet presAssocID="{59A0B26A-2973-451B-9ADA-6468D9C1A82E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C62BBD9-D93E-4955-9821-A2F35219241A}" type="pres">
      <dgm:prSet presAssocID="{59A0B26A-2973-451B-9ADA-6468D9C1A82E}" presName="EmptyPlaceHolder" presStyleCnt="0"/>
      <dgm:spPr/>
    </dgm:pt>
    <dgm:pt modelId="{A6EF2526-6067-42D0-84BB-A289E3ACC76D}" type="pres">
      <dgm:prSet presAssocID="{82DF06A8-49E6-4C50-8190-748A5D28FD6E}" presName="space" presStyleCnt="0"/>
      <dgm:spPr/>
    </dgm:pt>
    <dgm:pt modelId="{F356AD2A-5718-4AE0-8726-0720B61F1CF4}" type="pres">
      <dgm:prSet presAssocID="{8159643A-818D-4545-AFE5-29FC064B1AAA}" presName="composite" presStyleCnt="0"/>
      <dgm:spPr/>
    </dgm:pt>
    <dgm:pt modelId="{788DCBE3-E2AA-431D-9F1E-0E8E27D21358}" type="pres">
      <dgm:prSet presAssocID="{8159643A-818D-4545-AFE5-29FC064B1AAA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rgbClr val="DA3F5F"/>
          </a:solidFill>
        </a:ln>
      </dgm:spPr>
    </dgm:pt>
    <dgm:pt modelId="{CF4B0120-FAB0-4A8F-ABE4-5F9D35F41079}" type="pres">
      <dgm:prSet presAssocID="{8159643A-818D-4545-AFE5-29FC064B1AAA}" presName="parTx" presStyleLbl="alignNode1" presStyleIdx="1" presStyleCnt="5" custLinFactNeighborX="93834" custLinFactNeighborY="0">
        <dgm:presLayoutVars>
          <dgm:chMax val="0"/>
          <dgm:chPref val="0"/>
          <dgm:bulletEnabled val="1"/>
        </dgm:presLayoutVars>
      </dgm:prSet>
      <dgm:spPr/>
    </dgm:pt>
    <dgm:pt modelId="{8B76F67D-88A8-4A64-84EF-5A6BB4125C91}" type="pres">
      <dgm:prSet presAssocID="{8159643A-818D-4545-AFE5-29FC064B1AAA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66AF7B2-696B-450A-A6C9-CCAB0508C5B3}" type="pres">
      <dgm:prSet presAssocID="{8159643A-818D-4545-AFE5-29FC064B1AAA}" presName="EmptyPlaceHolder" presStyleCnt="0"/>
      <dgm:spPr/>
    </dgm:pt>
    <dgm:pt modelId="{5D6BE22C-C616-4941-B4E9-243229E3D035}" type="pres">
      <dgm:prSet presAssocID="{384C38D0-1DF9-4571-8437-3CD10BEF2AAE}" presName="space" presStyleCnt="0"/>
      <dgm:spPr/>
    </dgm:pt>
    <dgm:pt modelId="{3C984400-A950-436E-AD2D-3F082C4663E6}" type="pres">
      <dgm:prSet presAssocID="{11173297-B697-4A11-9EAC-E45317C547A3}" presName="composite" presStyleCnt="0"/>
      <dgm:spPr/>
    </dgm:pt>
    <dgm:pt modelId="{E0CE2A6E-78CC-405E-B569-B19F04FA2E96}" type="pres">
      <dgm:prSet presAssocID="{11173297-B697-4A11-9EAC-E45317C547A3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rgbClr val="FEAE73"/>
          </a:solidFill>
        </a:ln>
      </dgm:spPr>
    </dgm:pt>
    <dgm:pt modelId="{D9435BFD-EF79-4148-A7B0-C7C0C6ABBDAB}" type="pres">
      <dgm:prSet presAssocID="{11173297-B697-4A11-9EAC-E45317C547A3}" presName="parTx" presStyleLbl="alignNode1" presStyleIdx="2" presStyleCnt="5" custLinFactNeighborX="93428">
        <dgm:presLayoutVars>
          <dgm:chMax val="0"/>
          <dgm:chPref val="0"/>
          <dgm:bulletEnabled val="1"/>
        </dgm:presLayoutVars>
      </dgm:prSet>
      <dgm:spPr/>
    </dgm:pt>
    <dgm:pt modelId="{AEB3FDC6-2CC4-4DD6-9504-E043F1803162}" type="pres">
      <dgm:prSet presAssocID="{11173297-B697-4A11-9EAC-E45317C547A3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7520AA37-45A4-4487-BBE5-355719D8D8B1}" type="pres">
      <dgm:prSet presAssocID="{11173297-B697-4A11-9EAC-E45317C547A3}" presName="EmptyPlaceHolder" presStyleCnt="0"/>
      <dgm:spPr/>
    </dgm:pt>
    <dgm:pt modelId="{1C5D3704-63F1-45E3-B17C-9AF5131EEF82}" type="pres">
      <dgm:prSet presAssocID="{F44242F6-86F1-4EA1-8BA3-3748696B9D36}" presName="space" presStyleCnt="0"/>
      <dgm:spPr/>
    </dgm:pt>
    <dgm:pt modelId="{397FB62C-E14D-4486-8E0B-3D2E46908E27}" type="pres">
      <dgm:prSet presAssocID="{D59A6E49-80F2-47F2-A3F1-A7D3C1042B7A}" presName="composite" presStyleCnt="0"/>
      <dgm:spPr/>
    </dgm:pt>
    <dgm:pt modelId="{307FBD32-4856-4026-80D0-0D1C87E55223}" type="pres">
      <dgm:prSet presAssocID="{D59A6E49-80F2-47F2-A3F1-A7D3C1042B7A}" presName="L" presStyleLbl="solidFgAcc1" presStyleIdx="3" presStyleCnt="5">
        <dgm:presLayoutVars>
          <dgm:chMax val="0"/>
          <dgm:chPref val="0"/>
        </dgm:presLayoutVars>
      </dgm:prSet>
      <dgm:spPr>
        <a:solidFill>
          <a:srgbClr val="BCF3A4"/>
        </a:solidFill>
        <a:ln>
          <a:solidFill>
            <a:srgbClr val="BCF3A4"/>
          </a:solidFill>
        </a:ln>
      </dgm:spPr>
    </dgm:pt>
    <dgm:pt modelId="{18774C2D-1788-4983-A29C-76FDD4CC2D44}" type="pres">
      <dgm:prSet presAssocID="{D59A6E49-80F2-47F2-A3F1-A7D3C1042B7A}" presName="parTx" presStyleLbl="alignNode1" presStyleIdx="3" presStyleCnt="5" custLinFactNeighborX="91803" custLinFactNeighborY="0">
        <dgm:presLayoutVars>
          <dgm:chMax val="0"/>
          <dgm:chPref val="0"/>
          <dgm:bulletEnabled val="1"/>
        </dgm:presLayoutVars>
      </dgm:prSet>
      <dgm:spPr/>
    </dgm:pt>
    <dgm:pt modelId="{56360DC3-491B-4202-B2F9-F5D6737B6AA3}" type="pres">
      <dgm:prSet presAssocID="{D59A6E49-80F2-47F2-A3F1-A7D3C1042B7A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3E55E14C-445E-4984-BE61-04555A72A88B}" type="pres">
      <dgm:prSet presAssocID="{D59A6E49-80F2-47F2-A3F1-A7D3C1042B7A}" presName="EmptyPlaceHolder" presStyleCnt="0"/>
      <dgm:spPr/>
    </dgm:pt>
    <dgm:pt modelId="{0E688938-888C-4EBD-87D6-C039E265F2E7}" type="pres">
      <dgm:prSet presAssocID="{7E011706-AE0C-4AA0-B690-E8284D94C1FB}" presName="space" presStyleCnt="0"/>
      <dgm:spPr/>
    </dgm:pt>
    <dgm:pt modelId="{10130007-ADCD-460D-A9D1-CE98E46487FC}" type="pres">
      <dgm:prSet presAssocID="{8AE324F7-386D-45A2-868A-242E22B37484}" presName="composite" presStyleCnt="0"/>
      <dgm:spPr/>
    </dgm:pt>
    <dgm:pt modelId="{D033C057-4A8A-4C54-BDA4-5D246870F5EB}" type="pres">
      <dgm:prSet presAssocID="{8AE324F7-386D-45A2-868A-242E22B3748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rgbClr val="B0399F"/>
          </a:solidFill>
        </a:ln>
      </dgm:spPr>
    </dgm:pt>
    <dgm:pt modelId="{A6EFD2D6-CE1B-4681-B1C4-130FC42534DA}" type="pres">
      <dgm:prSet presAssocID="{8AE324F7-386D-45A2-868A-242E22B37484}" presName="parTx" presStyleLbl="alignNode1" presStyleIdx="4" presStyleCnt="5" custLinFactX="-100000" custLinFactNeighborX="-185970" custLinFactNeighborY="1">
        <dgm:presLayoutVars>
          <dgm:chMax val="0"/>
          <dgm:chPref val="0"/>
          <dgm:bulletEnabled val="1"/>
        </dgm:presLayoutVars>
      </dgm:prSet>
      <dgm:spPr/>
    </dgm:pt>
    <dgm:pt modelId="{88A628AC-1381-409E-91EB-B17C4868CB7F}" type="pres">
      <dgm:prSet presAssocID="{8AE324F7-386D-45A2-868A-242E22B3748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C1360B56-3E1E-4030-9C0D-0AF26BA09826}" type="pres">
      <dgm:prSet presAssocID="{8AE324F7-386D-45A2-868A-242E22B37484}" presName="EmptyPlaceHolder" presStyleCnt="0"/>
      <dgm:spPr/>
    </dgm:pt>
  </dgm:ptLst>
  <dgm:cxnLst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7B8EC72D-E2AE-4653-BC11-B55E73669575}" type="presOf" srcId="{A5F3A565-F1A9-4263-BA1F-374C68AB041C}" destId="{8B76F67D-88A8-4A64-84EF-5A6BB4125C91}" srcOrd="0" destOrd="0" presId="urn:microsoft.com/office/officeart/2016/7/layout/AccentHomeChevronProcess"/>
    <dgm:cxn modelId="{5674DB32-52A8-4AD6-91A2-851D4F5D774E}" srcId="{8159643A-818D-4545-AFE5-29FC064B1AAA}" destId="{A5F3A565-F1A9-4263-BA1F-374C68AB041C}" srcOrd="0" destOrd="0" parTransId="{BC9CEAF5-0740-4D16-9B53-CFBE32998C15}" sibTransId="{E138BD27-CD5F-4B72-9EE7-AFCFDA324151}"/>
    <dgm:cxn modelId="{4B75A33D-A3F8-4427-B8DF-6D613B979C4F}" type="presOf" srcId="{AAD4E0A1-2FAA-4C4F-A963-A18676DD2709}" destId="{D58F5663-3A71-4950-97BF-9ECE760A431F}" srcOrd="0" destOrd="0" presId="urn:microsoft.com/office/officeart/2016/7/layout/AccentHomeChevronProcess"/>
    <dgm:cxn modelId="{60AA4C67-AAA4-4E9A-943D-1622AF8998E7}" type="presOf" srcId="{D59A6E49-80F2-47F2-A3F1-A7D3C1042B7A}" destId="{18774C2D-1788-4983-A29C-76FDD4CC2D44}" srcOrd="0" destOrd="0" presId="urn:microsoft.com/office/officeart/2016/7/layout/AccentHomeChevronProcess"/>
    <dgm:cxn modelId="{F7EA216A-8EED-4AEA-8470-B1B8F045C9C9}" srcId="{11173297-B697-4A11-9EAC-E45317C547A3}" destId="{388BDCB2-DCDF-44F3-8324-AEB38FDDBDD1}" srcOrd="0" destOrd="0" parTransId="{37941136-BD0B-4BA2-AB30-C59B281AC064}" sibTransId="{3E43BD3A-DE7D-4F87-8DF8-BE45D9E99A98}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7E24D59-9532-4E70-A381-FD77E8E3792F}" srcId="{59A0B26A-2973-451B-9ADA-6468D9C1A82E}" destId="{EFA50C6C-022A-4BE7-B363-CC5944231205}" srcOrd="0" destOrd="0" parTransId="{2DCDB026-5A6D-4F6F-854C-5F88D23D2A99}" sibTransId="{1640FBF7-6D83-46D6-9A14-66833FCD0185}"/>
    <dgm:cxn modelId="{1AC5888B-5F0A-4CE7-8F69-58ACC0AA1100}" srcId="{8AE324F7-386D-45A2-868A-242E22B37484}" destId="{F2C5946E-96AC-4D5A-B458-7D2B25514DE6}" srcOrd="0" destOrd="0" parTransId="{00377DCE-90FB-46C7-8AA2-8160B9C8E411}" sibTransId="{A191672C-E826-4D12-AE04-B7C722E1DAD5}"/>
    <dgm:cxn modelId="{C2EA6D9C-A776-4816-995F-929B460972B6}" type="presOf" srcId="{8AE324F7-386D-45A2-868A-242E22B37484}" destId="{A6EFD2D6-CE1B-4681-B1C4-130FC42534DA}" srcOrd="0" destOrd="0" presId="urn:microsoft.com/office/officeart/2016/7/layout/AccentHomeChevronProcess"/>
    <dgm:cxn modelId="{3558A59D-7369-44E9-904F-FA6F4D04C070}" srcId="{AAD4E0A1-2FAA-4C4F-A963-A18676DD2709}" destId="{8AE324F7-386D-45A2-868A-242E22B37484}" srcOrd="4" destOrd="0" parTransId="{234A76A7-017C-468D-B6C6-6AE5595F0A60}" sibTransId="{EC9BCBCD-EFC8-4290-B863-734E9A2158AC}"/>
    <dgm:cxn modelId="{90EC22A5-088E-4DBC-AFB6-3FF288A54123}" type="presOf" srcId="{F2C5946E-96AC-4D5A-B458-7D2B25514DE6}" destId="{88A628AC-1381-409E-91EB-B17C4868CB7F}" srcOrd="0" destOrd="0" presId="urn:microsoft.com/office/officeart/2016/7/layout/AccentHomeChevronProcess"/>
    <dgm:cxn modelId="{AF2C71AC-DFB0-44E7-B00C-5298A09F121B}" type="presOf" srcId="{EFA50C6C-022A-4BE7-B363-CC5944231205}" destId="{B99E8C52-5594-47A1-A9D9-F34503B78832}" srcOrd="0" destOrd="0" presId="urn:microsoft.com/office/officeart/2016/7/layout/AccentHomeChevronProcess"/>
    <dgm:cxn modelId="{B9BC3FB1-048E-42DB-921C-ADDE53D58CB9}" type="presOf" srcId="{59A0B26A-2973-451B-9ADA-6468D9C1A82E}" destId="{00579E56-4F13-4417-9CE1-376BC9715897}" srcOrd="0" destOrd="0" presId="urn:microsoft.com/office/officeart/2016/7/layout/AccentHomeChevronProcess"/>
    <dgm:cxn modelId="{D02ECABA-DF5B-4B6A-8D72-8ECF643774D0}" type="presOf" srcId="{11173297-B697-4A11-9EAC-E45317C547A3}" destId="{D9435BFD-EF79-4148-A7B0-C7C0C6ABBDAB}" srcOrd="0" destOrd="0" presId="urn:microsoft.com/office/officeart/2016/7/layout/AccentHomeChevronProcess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88CC2EF2-2726-4E82-9581-1B3E174F5E4C}" type="presOf" srcId="{388BDCB2-DCDF-44F3-8324-AEB38FDDBDD1}" destId="{AEB3FDC6-2CC4-4DD6-9504-E043F1803162}" srcOrd="0" destOrd="0" presId="urn:microsoft.com/office/officeart/2016/7/layout/AccentHomeChevronProcess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461B9FFA-0D2C-464D-8183-3B36E1594218}" type="presOf" srcId="{B37999E7-C394-42CA-9788-025667B2F148}" destId="{56360DC3-491B-4202-B2F9-F5D6737B6AA3}" srcOrd="0" destOrd="0" presId="urn:microsoft.com/office/officeart/2016/7/layout/AccentHomeChevronProcess"/>
    <dgm:cxn modelId="{47F173FB-09FE-461E-9C58-2B7963449A8A}" type="presOf" srcId="{8159643A-818D-4545-AFE5-29FC064B1AAA}" destId="{CF4B0120-FAB0-4A8F-ABE4-5F9D35F41079}" srcOrd="0" destOrd="0" presId="urn:microsoft.com/office/officeart/2016/7/layout/AccentHomeChevronProcess"/>
    <dgm:cxn modelId="{8A341439-A645-4FE1-BB1C-6ABED635A76E}" type="presParOf" srcId="{D58F5663-3A71-4950-97BF-9ECE760A431F}" destId="{0BD3D6D2-022D-4FE0-867F-7D31CE2CB2FD}" srcOrd="0" destOrd="0" presId="urn:microsoft.com/office/officeart/2016/7/layout/AccentHomeChevronProcess"/>
    <dgm:cxn modelId="{FEBD8240-C853-460E-B449-1843F4487547}" type="presParOf" srcId="{0BD3D6D2-022D-4FE0-867F-7D31CE2CB2FD}" destId="{464E2810-4283-4E9B-B81E-74F8BA71AADA}" srcOrd="0" destOrd="0" presId="urn:microsoft.com/office/officeart/2016/7/layout/AccentHomeChevronProcess"/>
    <dgm:cxn modelId="{28C6BC93-B455-4D71-A64D-F06D8C248321}" type="presParOf" srcId="{0BD3D6D2-022D-4FE0-867F-7D31CE2CB2FD}" destId="{00579E56-4F13-4417-9CE1-376BC9715897}" srcOrd="1" destOrd="0" presId="urn:microsoft.com/office/officeart/2016/7/layout/AccentHomeChevronProcess"/>
    <dgm:cxn modelId="{6F20D1D2-B083-4B6A-A30F-B848DB2B2A2A}" type="presParOf" srcId="{0BD3D6D2-022D-4FE0-867F-7D31CE2CB2FD}" destId="{B99E8C52-5594-47A1-A9D9-F34503B78832}" srcOrd="2" destOrd="0" presId="urn:microsoft.com/office/officeart/2016/7/layout/AccentHomeChevronProcess"/>
    <dgm:cxn modelId="{DF1EA8C9-C2C2-4583-A124-9E08639C4C3E}" type="presParOf" srcId="{0BD3D6D2-022D-4FE0-867F-7D31CE2CB2FD}" destId="{8C62BBD9-D93E-4955-9821-A2F35219241A}" srcOrd="3" destOrd="0" presId="urn:microsoft.com/office/officeart/2016/7/layout/AccentHomeChevronProcess"/>
    <dgm:cxn modelId="{D64516EB-BED3-4653-B766-AD54CA05A09B}" type="presParOf" srcId="{D58F5663-3A71-4950-97BF-9ECE760A431F}" destId="{A6EF2526-6067-42D0-84BB-A289E3ACC76D}" srcOrd="1" destOrd="0" presId="urn:microsoft.com/office/officeart/2016/7/layout/AccentHomeChevronProcess"/>
    <dgm:cxn modelId="{8E937BB1-46DA-488B-BEC8-293C15E1D6B4}" type="presParOf" srcId="{D58F5663-3A71-4950-97BF-9ECE760A431F}" destId="{F356AD2A-5718-4AE0-8726-0720B61F1CF4}" srcOrd="2" destOrd="0" presId="urn:microsoft.com/office/officeart/2016/7/layout/AccentHomeChevronProcess"/>
    <dgm:cxn modelId="{4F851BB9-0508-4FF5-B68C-B5E31DB9102F}" type="presParOf" srcId="{F356AD2A-5718-4AE0-8726-0720B61F1CF4}" destId="{788DCBE3-E2AA-431D-9F1E-0E8E27D21358}" srcOrd="0" destOrd="0" presId="urn:microsoft.com/office/officeart/2016/7/layout/AccentHomeChevronProcess"/>
    <dgm:cxn modelId="{40F0FAEF-FE01-418E-A506-AE8376F9D3AE}" type="presParOf" srcId="{F356AD2A-5718-4AE0-8726-0720B61F1CF4}" destId="{CF4B0120-FAB0-4A8F-ABE4-5F9D35F41079}" srcOrd="1" destOrd="0" presId="urn:microsoft.com/office/officeart/2016/7/layout/AccentHomeChevronProcess"/>
    <dgm:cxn modelId="{C1150B6B-6BD6-423C-96D0-BBEBFC00F411}" type="presParOf" srcId="{F356AD2A-5718-4AE0-8726-0720B61F1CF4}" destId="{8B76F67D-88A8-4A64-84EF-5A6BB4125C91}" srcOrd="2" destOrd="0" presId="urn:microsoft.com/office/officeart/2016/7/layout/AccentHomeChevronProcess"/>
    <dgm:cxn modelId="{5C36EE7A-FFA6-4309-8BFE-3D1B2CE4B357}" type="presParOf" srcId="{F356AD2A-5718-4AE0-8726-0720B61F1CF4}" destId="{566AF7B2-696B-450A-A6C9-CCAB0508C5B3}" srcOrd="3" destOrd="0" presId="urn:microsoft.com/office/officeart/2016/7/layout/AccentHomeChevronProcess"/>
    <dgm:cxn modelId="{DEEC2D9B-3E4B-48BA-B208-9FBB4C905BE5}" type="presParOf" srcId="{D58F5663-3A71-4950-97BF-9ECE760A431F}" destId="{5D6BE22C-C616-4941-B4E9-243229E3D035}" srcOrd="3" destOrd="0" presId="urn:microsoft.com/office/officeart/2016/7/layout/AccentHomeChevronProcess"/>
    <dgm:cxn modelId="{2AEE7A27-F525-4964-8B83-32E0FCC10E22}" type="presParOf" srcId="{D58F5663-3A71-4950-97BF-9ECE760A431F}" destId="{3C984400-A950-436E-AD2D-3F082C4663E6}" srcOrd="4" destOrd="0" presId="urn:microsoft.com/office/officeart/2016/7/layout/AccentHomeChevronProcess"/>
    <dgm:cxn modelId="{B7FE7AE6-D75B-405C-8175-8C26AA3027BA}" type="presParOf" srcId="{3C984400-A950-436E-AD2D-3F082C4663E6}" destId="{E0CE2A6E-78CC-405E-B569-B19F04FA2E96}" srcOrd="0" destOrd="0" presId="urn:microsoft.com/office/officeart/2016/7/layout/AccentHomeChevronProcess"/>
    <dgm:cxn modelId="{E46300CC-DB9C-4FFF-8C9F-B37AE17BE280}" type="presParOf" srcId="{3C984400-A950-436E-AD2D-3F082C4663E6}" destId="{D9435BFD-EF79-4148-A7B0-C7C0C6ABBDAB}" srcOrd="1" destOrd="0" presId="urn:microsoft.com/office/officeart/2016/7/layout/AccentHomeChevronProcess"/>
    <dgm:cxn modelId="{0EBEE5A3-F21F-43B4-B04D-AB03A4580B43}" type="presParOf" srcId="{3C984400-A950-436E-AD2D-3F082C4663E6}" destId="{AEB3FDC6-2CC4-4DD6-9504-E043F1803162}" srcOrd="2" destOrd="0" presId="urn:microsoft.com/office/officeart/2016/7/layout/AccentHomeChevronProcess"/>
    <dgm:cxn modelId="{290AADEE-9900-46E6-9619-C8C37876B200}" type="presParOf" srcId="{3C984400-A950-436E-AD2D-3F082C4663E6}" destId="{7520AA37-45A4-4487-BBE5-355719D8D8B1}" srcOrd="3" destOrd="0" presId="urn:microsoft.com/office/officeart/2016/7/layout/AccentHomeChevronProcess"/>
    <dgm:cxn modelId="{C1F5CC9A-574F-4070-A4E9-A8D35D20E875}" type="presParOf" srcId="{D58F5663-3A71-4950-97BF-9ECE760A431F}" destId="{1C5D3704-63F1-45E3-B17C-9AF5131EEF82}" srcOrd="5" destOrd="0" presId="urn:microsoft.com/office/officeart/2016/7/layout/AccentHomeChevronProcess"/>
    <dgm:cxn modelId="{97C120AA-A2B7-4C87-94D3-8EA7BD456BEB}" type="presParOf" srcId="{D58F5663-3A71-4950-97BF-9ECE760A431F}" destId="{397FB62C-E14D-4486-8E0B-3D2E46908E27}" srcOrd="6" destOrd="0" presId="urn:microsoft.com/office/officeart/2016/7/layout/AccentHomeChevronProcess"/>
    <dgm:cxn modelId="{7E423286-FE4F-4C11-B0A0-49F536097893}" type="presParOf" srcId="{397FB62C-E14D-4486-8E0B-3D2E46908E27}" destId="{307FBD32-4856-4026-80D0-0D1C87E55223}" srcOrd="0" destOrd="0" presId="urn:microsoft.com/office/officeart/2016/7/layout/AccentHomeChevronProcess"/>
    <dgm:cxn modelId="{865122E3-E510-474D-B79E-7530BF51618F}" type="presParOf" srcId="{397FB62C-E14D-4486-8E0B-3D2E46908E27}" destId="{18774C2D-1788-4983-A29C-76FDD4CC2D44}" srcOrd="1" destOrd="0" presId="urn:microsoft.com/office/officeart/2016/7/layout/AccentHomeChevronProcess"/>
    <dgm:cxn modelId="{857D4354-14F2-4A7E-878B-BA1C9CA307C8}" type="presParOf" srcId="{397FB62C-E14D-4486-8E0B-3D2E46908E27}" destId="{56360DC3-491B-4202-B2F9-F5D6737B6AA3}" srcOrd="2" destOrd="0" presId="urn:microsoft.com/office/officeart/2016/7/layout/AccentHomeChevronProcess"/>
    <dgm:cxn modelId="{36581CBE-47C9-48EC-B0BD-B9349BED4EBF}" type="presParOf" srcId="{397FB62C-E14D-4486-8E0B-3D2E46908E27}" destId="{3E55E14C-445E-4984-BE61-04555A72A88B}" srcOrd="3" destOrd="0" presId="urn:microsoft.com/office/officeart/2016/7/layout/AccentHomeChevronProcess"/>
    <dgm:cxn modelId="{6424A7C3-3CC0-47F4-A91F-56C1EC653FD2}" type="presParOf" srcId="{D58F5663-3A71-4950-97BF-9ECE760A431F}" destId="{0E688938-888C-4EBD-87D6-C039E265F2E7}" srcOrd="7" destOrd="0" presId="urn:microsoft.com/office/officeart/2016/7/layout/AccentHomeChevronProcess"/>
    <dgm:cxn modelId="{7295A719-EE6C-4057-9235-4EFFBB40C5F6}" type="presParOf" srcId="{D58F5663-3A71-4950-97BF-9ECE760A431F}" destId="{10130007-ADCD-460D-A9D1-CE98E46487FC}" srcOrd="8" destOrd="0" presId="urn:microsoft.com/office/officeart/2016/7/layout/AccentHomeChevronProcess"/>
    <dgm:cxn modelId="{DC5FB970-75F4-4E13-90EF-CD121E12255F}" type="presParOf" srcId="{10130007-ADCD-460D-A9D1-CE98E46487FC}" destId="{D033C057-4A8A-4C54-BDA4-5D246870F5EB}" srcOrd="0" destOrd="0" presId="urn:microsoft.com/office/officeart/2016/7/layout/AccentHomeChevronProcess"/>
    <dgm:cxn modelId="{AABDE66E-44F9-4914-B3D2-386AF25043EE}" type="presParOf" srcId="{10130007-ADCD-460D-A9D1-CE98E46487FC}" destId="{A6EFD2D6-CE1B-4681-B1C4-130FC42534DA}" srcOrd="1" destOrd="0" presId="urn:microsoft.com/office/officeart/2016/7/layout/AccentHomeChevronProcess"/>
    <dgm:cxn modelId="{80857F0A-44E7-4DBB-899D-66EF4927D44A}" type="presParOf" srcId="{10130007-ADCD-460D-A9D1-CE98E46487FC}" destId="{88A628AC-1381-409E-91EB-B17C4868CB7F}" srcOrd="2" destOrd="0" presId="urn:microsoft.com/office/officeart/2016/7/layout/AccentHomeChevronProcess"/>
    <dgm:cxn modelId="{FFAF8485-9A70-412C-AED7-0087A2B4FD26}" type="presParOf" srcId="{10130007-ADCD-460D-A9D1-CE98E46487FC}" destId="{C1360B56-3E1E-4030-9C0D-0AF26BA09826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E2810-4283-4E9B-B81E-74F8BA71AADA}">
      <dsp:nvSpPr>
        <dsp:cNvPr id="0" name=""/>
        <dsp:cNvSpPr/>
      </dsp:nvSpPr>
      <dsp:spPr>
        <a:xfrm rot="5400000">
          <a:off x="-764178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4E1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79E56-4F13-4417-9CE1-376BC9715897}">
      <dsp:nvSpPr>
        <dsp:cNvPr id="0" name=""/>
        <dsp:cNvSpPr/>
      </dsp:nvSpPr>
      <dsp:spPr>
        <a:xfrm>
          <a:off x="2154" y="2479282"/>
          <a:ext cx="2297008" cy="572142"/>
        </a:xfrm>
        <a:prstGeom prst="homePlate">
          <a:avLst>
            <a:gd name="adj" fmla="val 25000"/>
          </a:avLst>
        </a:prstGeom>
        <a:gradFill flip="none" rotWithShape="0">
          <a:gsLst>
            <a:gs pos="0">
              <a:srgbClr val="54E1CE">
                <a:shade val="30000"/>
                <a:satMod val="115000"/>
              </a:srgbClr>
            </a:gs>
            <a:gs pos="50000">
              <a:srgbClr val="54E1CE">
                <a:shade val="67500"/>
                <a:satMod val="115000"/>
              </a:srgbClr>
            </a:gs>
            <a:gs pos="100000">
              <a:srgbClr val="54E1CE">
                <a:shade val="100000"/>
                <a:satMod val="115000"/>
              </a:srgbClr>
            </a:gs>
          </a:gsLst>
          <a:lin ang="8100000" scaled="1"/>
          <a:tileRect/>
        </a:gradFill>
        <a:ln w="12700" cap="flat" cmpd="sng" algn="ctr">
          <a:solidFill>
            <a:srgbClr val="54E1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154" y="2479282"/>
        <a:ext cx="2225490" cy="572142"/>
      </dsp:txXfrm>
    </dsp:sp>
    <dsp:sp modelId="{B99E8C52-5594-47A1-A9D9-F34503B78832}">
      <dsp:nvSpPr>
        <dsp:cNvPr id="0" name=""/>
        <dsp:cNvSpPr/>
      </dsp:nvSpPr>
      <dsp:spPr>
        <a:xfrm>
          <a:off x="185914" y="873112"/>
          <a:ext cx="1865171" cy="149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Exploratory</a:t>
          </a:r>
          <a:r>
            <a:rPr lang="pl-PL" sz="1900" kern="1200" dirty="0"/>
            <a:t> Data Analysis</a:t>
          </a:r>
          <a:endParaRPr lang="en-US" sz="1900" kern="1200" dirty="0"/>
        </a:p>
      </dsp:txBody>
      <dsp:txXfrm>
        <a:off x="185914" y="873112"/>
        <a:ext cx="1865171" cy="1495913"/>
      </dsp:txXfrm>
    </dsp:sp>
    <dsp:sp modelId="{788DCBE3-E2AA-431D-9F1E-0E8E27D21358}">
      <dsp:nvSpPr>
        <dsp:cNvPr id="0" name=""/>
        <dsp:cNvSpPr/>
      </dsp:nvSpPr>
      <dsp:spPr>
        <a:xfrm rot="5400000">
          <a:off x="3573354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A3F5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B0120-FAB0-4A8F-ABE4-5F9D35F41079}">
      <dsp:nvSpPr>
        <dsp:cNvPr id="0" name=""/>
        <dsp:cNvSpPr/>
      </dsp:nvSpPr>
      <dsp:spPr>
        <a:xfrm>
          <a:off x="4339687" y="2479282"/>
          <a:ext cx="2297008" cy="572142"/>
        </a:xfrm>
        <a:prstGeom prst="chevron">
          <a:avLst>
            <a:gd name="adj" fmla="val 25000"/>
          </a:avLst>
        </a:prstGeom>
        <a:gradFill flip="none" rotWithShape="0">
          <a:gsLst>
            <a:gs pos="0">
              <a:srgbClr val="DA3F5F">
                <a:shade val="30000"/>
                <a:satMod val="115000"/>
              </a:srgbClr>
            </a:gs>
            <a:gs pos="50000">
              <a:srgbClr val="DA3F5F">
                <a:shade val="67500"/>
                <a:satMod val="115000"/>
              </a:srgbClr>
            </a:gs>
            <a:gs pos="100000">
              <a:srgbClr val="DA3F5F">
                <a:shade val="100000"/>
                <a:satMod val="115000"/>
              </a:srgbClr>
            </a:gs>
          </a:gsLst>
          <a:lin ang="8100000" scaled="1"/>
          <a:tileRect/>
        </a:gradFill>
        <a:ln w="12700" cap="flat" cmpd="sng" algn="ctr">
          <a:solidFill>
            <a:srgbClr val="DA3F5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4482723" y="2479282"/>
        <a:ext cx="2010937" cy="572142"/>
      </dsp:txXfrm>
    </dsp:sp>
    <dsp:sp modelId="{8B76F67D-88A8-4A64-84EF-5A6BB4125C91}">
      <dsp:nvSpPr>
        <dsp:cNvPr id="0" name=""/>
        <dsp:cNvSpPr/>
      </dsp:nvSpPr>
      <dsp:spPr>
        <a:xfrm>
          <a:off x="4523448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Clustering – </a:t>
          </a:r>
          <a:r>
            <a:rPr lang="pl-PL" sz="1900" kern="1200" dirty="0" err="1"/>
            <a:t>packing</a:t>
          </a:r>
          <a:r>
            <a:rPr lang="pl-PL" sz="1900" kern="1200" dirty="0"/>
            <a:t> less </a:t>
          </a:r>
          <a:r>
            <a:rPr lang="pl-PL" sz="1900" kern="1200" dirty="0" err="1"/>
            <a:t>important</a:t>
          </a:r>
          <a:r>
            <a:rPr lang="pl-PL" sz="1900" kern="1200" dirty="0"/>
            <a:t> </a:t>
          </a:r>
          <a:r>
            <a:rPr lang="pl-PL" sz="1900" kern="1200" dirty="0" err="1"/>
            <a:t>features</a:t>
          </a:r>
          <a:r>
            <a:rPr lang="pl-PL" sz="1900" kern="1200" dirty="0"/>
            <a:t> </a:t>
          </a:r>
          <a:r>
            <a:rPr lang="pl-PL" sz="1900" kern="1200" dirty="0" err="1"/>
            <a:t>into</a:t>
          </a:r>
          <a:r>
            <a:rPr lang="pl-PL" sz="1900" kern="1200" dirty="0"/>
            <a:t> </a:t>
          </a:r>
          <a:r>
            <a:rPr lang="pl-PL" sz="1900" kern="1200" dirty="0" err="1"/>
            <a:t>clusters</a:t>
          </a:r>
          <a:endParaRPr lang="en-US" sz="1900" kern="1200" dirty="0"/>
        </a:p>
      </dsp:txBody>
      <dsp:txXfrm>
        <a:off x="4523448" y="873112"/>
        <a:ext cx="1865171" cy="1076732"/>
      </dsp:txXfrm>
    </dsp:sp>
    <dsp:sp modelId="{E0CE2A6E-78CC-405E-B569-B19F04FA2E96}">
      <dsp:nvSpPr>
        <dsp:cNvPr id="0" name=""/>
        <dsp:cNvSpPr/>
      </dsp:nvSpPr>
      <dsp:spPr>
        <a:xfrm rot="5400000">
          <a:off x="5746187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EAE7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35BFD-EF79-4148-A7B0-C7C0C6ABBDAB}">
      <dsp:nvSpPr>
        <dsp:cNvPr id="0" name=""/>
        <dsp:cNvSpPr/>
      </dsp:nvSpPr>
      <dsp:spPr>
        <a:xfrm>
          <a:off x="6512519" y="2479282"/>
          <a:ext cx="2297008" cy="572142"/>
        </a:xfrm>
        <a:prstGeom prst="chevron">
          <a:avLst>
            <a:gd name="adj" fmla="val 25000"/>
          </a:avLst>
        </a:prstGeom>
        <a:gradFill flip="none" rotWithShape="0">
          <a:gsLst>
            <a:gs pos="0">
              <a:srgbClr val="FFC774">
                <a:shade val="30000"/>
                <a:satMod val="115000"/>
              </a:srgbClr>
            </a:gs>
            <a:gs pos="50000">
              <a:srgbClr val="FFC774">
                <a:shade val="67500"/>
                <a:satMod val="115000"/>
              </a:srgbClr>
            </a:gs>
            <a:gs pos="100000">
              <a:srgbClr val="FFC774">
                <a:shade val="100000"/>
                <a:satMod val="115000"/>
              </a:srgbClr>
            </a:gs>
          </a:gsLst>
          <a:lin ang="8100000" scaled="1"/>
          <a:tileRect/>
        </a:gradFill>
        <a:ln w="12700" cap="flat" cmpd="sng" algn="ctr">
          <a:solidFill>
            <a:srgbClr val="FEAE7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655555" y="2479282"/>
        <a:ext cx="2010937" cy="572142"/>
      </dsp:txXfrm>
    </dsp:sp>
    <dsp:sp modelId="{AEB3FDC6-2CC4-4DD6-9504-E043F1803162}">
      <dsp:nvSpPr>
        <dsp:cNvPr id="0" name=""/>
        <dsp:cNvSpPr/>
      </dsp:nvSpPr>
      <dsp:spPr>
        <a:xfrm>
          <a:off x="6696280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Merging</a:t>
          </a:r>
          <a:r>
            <a:rPr lang="pl-PL" sz="1900" kern="1200" dirty="0"/>
            <a:t> </a:t>
          </a:r>
          <a:r>
            <a:rPr lang="pl-PL" sz="1900" kern="1200" dirty="0" err="1"/>
            <a:t>clusters</a:t>
          </a:r>
          <a:r>
            <a:rPr lang="pl-PL" sz="1900" kern="1200" dirty="0"/>
            <a:t> and </a:t>
          </a:r>
          <a:r>
            <a:rPr lang="pl-PL" sz="1900" kern="1200" dirty="0" err="1"/>
            <a:t>important</a:t>
          </a:r>
          <a:r>
            <a:rPr lang="pl-PL" sz="1900" kern="1200" dirty="0"/>
            <a:t> </a:t>
          </a:r>
          <a:r>
            <a:rPr lang="pl-PL" sz="1900" kern="1200" dirty="0" err="1"/>
            <a:t>features</a:t>
          </a:r>
          <a:endParaRPr lang="en-US" sz="1900" kern="1200" dirty="0"/>
        </a:p>
      </dsp:txBody>
      <dsp:txXfrm>
        <a:off x="6696280" y="873112"/>
        <a:ext cx="1865171" cy="1076732"/>
      </dsp:txXfrm>
    </dsp:sp>
    <dsp:sp modelId="{307FBD32-4856-4026-80D0-0D1C87E55223}">
      <dsp:nvSpPr>
        <dsp:cNvPr id="0" name=""/>
        <dsp:cNvSpPr/>
      </dsp:nvSpPr>
      <dsp:spPr>
        <a:xfrm rot="5400000">
          <a:off x="7891018" y="1529189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rgbClr val="BCF3A4"/>
        </a:solidFill>
        <a:ln w="12700" cap="flat" cmpd="sng" algn="ctr">
          <a:solidFill>
            <a:srgbClr val="BCF3A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74C2D-1788-4983-A29C-76FDD4CC2D44}">
      <dsp:nvSpPr>
        <dsp:cNvPr id="0" name=""/>
        <dsp:cNvSpPr/>
      </dsp:nvSpPr>
      <dsp:spPr>
        <a:xfrm>
          <a:off x="8657351" y="2479282"/>
          <a:ext cx="2297008" cy="572142"/>
        </a:xfrm>
        <a:prstGeom prst="chevron">
          <a:avLst>
            <a:gd name="adj" fmla="val 25000"/>
          </a:avLst>
        </a:prstGeom>
        <a:gradFill flip="none" rotWithShape="0">
          <a:gsLst>
            <a:gs pos="0">
              <a:srgbClr val="BCF3A4">
                <a:shade val="30000"/>
                <a:satMod val="115000"/>
              </a:srgbClr>
            </a:gs>
            <a:gs pos="50000">
              <a:srgbClr val="BCF3A4">
                <a:shade val="67500"/>
                <a:satMod val="115000"/>
              </a:srgbClr>
            </a:gs>
            <a:gs pos="100000">
              <a:srgbClr val="BCF3A4">
                <a:shade val="100000"/>
                <a:satMod val="115000"/>
              </a:srgbClr>
            </a:gs>
          </a:gsLst>
          <a:lin ang="8100000" scaled="1"/>
          <a:tileRect/>
        </a:gradFill>
        <a:ln w="12700" cap="flat" cmpd="sng" algn="ctr">
          <a:solidFill>
            <a:srgbClr val="BCF3A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8800387" y="2479282"/>
        <a:ext cx="2010937" cy="572142"/>
      </dsp:txXfrm>
    </dsp:sp>
    <dsp:sp modelId="{56360DC3-491B-4202-B2F9-F5D6737B6AA3}">
      <dsp:nvSpPr>
        <dsp:cNvPr id="0" name=""/>
        <dsp:cNvSpPr/>
      </dsp:nvSpPr>
      <dsp:spPr>
        <a:xfrm>
          <a:off x="8841112" y="873112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Classyfication</a:t>
          </a:r>
          <a:r>
            <a:rPr lang="pl-PL" sz="1900" kern="1200" dirty="0"/>
            <a:t> –   on </a:t>
          </a:r>
          <a:r>
            <a:rPr lang="pl-PL" sz="1900" kern="1200" dirty="0" err="1"/>
            <a:t>new</a:t>
          </a:r>
          <a:r>
            <a:rPr lang="pl-PL" sz="1900" kern="1200" dirty="0"/>
            <a:t> </a:t>
          </a:r>
          <a:r>
            <a:rPr lang="pl-PL" sz="1900" kern="1200" dirty="0" err="1"/>
            <a:t>merged</a:t>
          </a:r>
          <a:r>
            <a:rPr lang="pl-PL" sz="1900" kern="1200" dirty="0"/>
            <a:t> </a:t>
          </a:r>
          <a:r>
            <a:rPr lang="pl-PL" sz="1900" kern="1200" dirty="0" err="1"/>
            <a:t>dataset</a:t>
          </a:r>
          <a:endParaRPr lang="en-US" sz="1900" kern="1200" dirty="0"/>
        </a:p>
      </dsp:txBody>
      <dsp:txXfrm>
        <a:off x="8841112" y="873112"/>
        <a:ext cx="1865171" cy="1076732"/>
      </dsp:txXfrm>
    </dsp:sp>
    <dsp:sp modelId="{D033C057-4A8A-4C54-BDA4-5D246870F5EB}">
      <dsp:nvSpPr>
        <dsp:cNvPr id="0" name=""/>
        <dsp:cNvSpPr/>
      </dsp:nvSpPr>
      <dsp:spPr>
        <a:xfrm rot="5400000">
          <a:off x="1395698" y="1529194"/>
          <a:ext cx="171642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B0399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FD2D6-CE1B-4681-B1C4-130FC42534DA}">
      <dsp:nvSpPr>
        <dsp:cNvPr id="0" name=""/>
        <dsp:cNvSpPr/>
      </dsp:nvSpPr>
      <dsp:spPr>
        <a:xfrm>
          <a:off x="2162031" y="2479288"/>
          <a:ext cx="2297008" cy="572142"/>
        </a:xfrm>
        <a:prstGeom prst="chevron">
          <a:avLst>
            <a:gd name="adj" fmla="val 25000"/>
          </a:avLst>
        </a:prstGeom>
        <a:gradFill flip="none" rotWithShape="0">
          <a:gsLst>
            <a:gs pos="0">
              <a:srgbClr val="B0399F">
                <a:shade val="30000"/>
                <a:satMod val="115000"/>
              </a:srgbClr>
            </a:gs>
            <a:gs pos="50000">
              <a:srgbClr val="B0399F">
                <a:shade val="67500"/>
                <a:satMod val="115000"/>
              </a:srgbClr>
            </a:gs>
            <a:gs pos="100000">
              <a:srgbClr val="B0399F">
                <a:shade val="100000"/>
                <a:satMod val="115000"/>
              </a:srgbClr>
            </a:gs>
          </a:gsLst>
          <a:lin ang="8100000" scaled="1"/>
          <a:tileRect/>
        </a:gradFill>
        <a:ln w="12700" cap="flat" cmpd="sng" algn="ctr">
          <a:solidFill>
            <a:srgbClr val="B0399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305067" y="2479288"/>
        <a:ext cx="2010937" cy="572142"/>
      </dsp:txXfrm>
    </dsp:sp>
    <dsp:sp modelId="{88A628AC-1381-409E-91EB-B17C4868CB7F}">
      <dsp:nvSpPr>
        <dsp:cNvPr id="0" name=""/>
        <dsp:cNvSpPr/>
      </dsp:nvSpPr>
      <dsp:spPr>
        <a:xfrm>
          <a:off x="2345792" y="873118"/>
          <a:ext cx="1865171" cy="10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Feature</a:t>
          </a:r>
          <a:r>
            <a:rPr lang="pl-PL" sz="1900" kern="1200" dirty="0"/>
            <a:t> </a:t>
          </a:r>
          <a:r>
            <a:rPr lang="pl-PL" sz="1900" kern="1200" dirty="0" err="1"/>
            <a:t>Selection</a:t>
          </a:r>
          <a:endParaRPr lang="pl-PL" sz="1900" kern="1200" dirty="0"/>
        </a:p>
      </dsp:txBody>
      <dsp:txXfrm>
        <a:off x="2345792" y="873118"/>
        <a:ext cx="1865171" cy="107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8/3/2020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8/3/2020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8/3/2020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8/3/2020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8/3/2020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8/3/2020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8/3/2020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8/3/2020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8/3/2020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8/3/2020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chlearn/churn-modell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Predicting</a:t>
            </a:r>
            <a:r>
              <a:rPr lang="pl-PL" dirty="0"/>
              <a:t> Bank </a:t>
            </a:r>
            <a:r>
              <a:rPr lang="pl-PL" dirty="0" err="1"/>
              <a:t>Churns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Classification</a:t>
            </a:r>
            <a:r>
              <a:rPr lang="pl-PL" dirty="0"/>
              <a:t> via </a:t>
            </a:r>
            <a:r>
              <a:rPr lang="pl-PL" dirty="0" err="1"/>
              <a:t>clusterization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0FA2841-68B0-4EA0-8095-E8079E3C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12" y="419878"/>
            <a:ext cx="9509760" cy="543788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impact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E1022-9965-4A9F-A428-959DF7C1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74" y="1492381"/>
            <a:ext cx="4993373" cy="43859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B85821-13B3-4B54-A1C9-5EA441A114CA}"/>
              </a:ext>
            </a:extLst>
          </p:cNvPr>
          <p:cNvSpPr/>
          <p:nvPr/>
        </p:nvSpPr>
        <p:spPr>
          <a:xfrm>
            <a:off x="3984772" y="3598877"/>
            <a:ext cx="377504" cy="151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97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0800" y="2801671"/>
            <a:ext cx="9601200" cy="2359152"/>
          </a:xfrm>
        </p:spPr>
        <p:txBody>
          <a:bodyPr/>
          <a:lstStyle/>
          <a:p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Selection</a:t>
            </a:r>
            <a:r>
              <a:rPr lang="pl-PL" dirty="0"/>
              <a:t> &amp; </a:t>
            </a:r>
            <a:r>
              <a:rPr lang="pl-PL" dirty="0" err="1"/>
              <a:t>Preprocessing</a:t>
            </a:r>
            <a:r>
              <a:rPr lang="pl-PL" dirty="0"/>
              <a:t>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0FA2841-68B0-4EA0-8095-E8079E3C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12" y="419878"/>
            <a:ext cx="9509760" cy="543788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Important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Selection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1DE7A-B96C-4E30-9F7F-1CFA6BBE45D4}"/>
              </a:ext>
            </a:extLst>
          </p:cNvPr>
          <p:cNvSpPr txBox="1"/>
          <p:nvPr/>
        </p:nvSpPr>
        <p:spPr>
          <a:xfrm>
            <a:off x="5001756" y="3353559"/>
            <a:ext cx="102154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RFE: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0130D1-C7F4-4313-916D-37ABF1BC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7" y="3835692"/>
            <a:ext cx="3200400" cy="49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E2FF92-8FB2-4E86-89B4-5EEC61B71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132" y="3781950"/>
            <a:ext cx="2505075" cy="552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3B48E0-2E8C-4C34-80C9-0870440F4725}"/>
              </a:ext>
            </a:extLst>
          </p:cNvPr>
          <p:cNvSpPr txBox="1"/>
          <p:nvPr/>
        </p:nvSpPr>
        <p:spPr>
          <a:xfrm>
            <a:off x="473099" y="3354957"/>
            <a:ext cx="352845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err="1"/>
              <a:t>Kbest</a:t>
            </a:r>
            <a:r>
              <a:rPr lang="pl-PL" dirty="0"/>
              <a:t> with chi2 </a:t>
            </a:r>
            <a:r>
              <a:rPr lang="pl-PL" dirty="0" err="1"/>
              <a:t>selector</a:t>
            </a:r>
            <a:r>
              <a:rPr lang="pl-PL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CC04D-CA0C-4CC0-AD66-44787BA74606}"/>
              </a:ext>
            </a:extLst>
          </p:cNvPr>
          <p:cNvSpPr txBox="1"/>
          <p:nvPr/>
        </p:nvSpPr>
        <p:spPr>
          <a:xfrm>
            <a:off x="595617" y="1765882"/>
            <a:ext cx="4035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Mix of </a:t>
            </a:r>
            <a:r>
              <a:rPr lang="pl-PL" dirty="0" err="1"/>
              <a:t>numerical</a:t>
            </a:r>
            <a:r>
              <a:rPr lang="pl-PL" dirty="0"/>
              <a:t> and non-</a:t>
            </a:r>
            <a:r>
              <a:rPr lang="pl-PL" dirty="0" err="1"/>
              <a:t>numerical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Categorical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Dummies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Balanced</a:t>
            </a:r>
            <a:r>
              <a:rPr lang="pl-PL" dirty="0"/>
              <a:t>/</a:t>
            </a:r>
            <a:r>
              <a:rPr lang="pl-PL" dirty="0" err="1"/>
              <a:t>imbalanced</a:t>
            </a:r>
            <a:r>
              <a:rPr lang="pl-PL" dirty="0"/>
              <a:t> data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A9F9E-91F3-4184-9A52-502B70A960CC}"/>
              </a:ext>
            </a:extLst>
          </p:cNvPr>
          <p:cNvSpPr txBox="1"/>
          <p:nvPr/>
        </p:nvSpPr>
        <p:spPr>
          <a:xfrm>
            <a:off x="515044" y="4856586"/>
            <a:ext cx="311738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err="1"/>
              <a:t>Selected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E0109-4EAC-4D11-88BD-D38A1CAE9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18" y="5456602"/>
            <a:ext cx="4680445" cy="2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27583" y="2961062"/>
            <a:ext cx="6464417" cy="2359152"/>
          </a:xfrm>
        </p:spPr>
        <p:txBody>
          <a:bodyPr/>
          <a:lstStyle/>
          <a:p>
            <a:pPr algn="l"/>
            <a:r>
              <a:rPr lang="pl-PL" dirty="0" err="1"/>
              <a:t>Unsupervised</a:t>
            </a:r>
            <a:r>
              <a:rPr lang="pl-PL" dirty="0"/>
              <a:t> </a:t>
            </a:r>
            <a:r>
              <a:rPr lang="pl-PL" dirty="0" err="1"/>
              <a:t>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0FA2841-68B0-4EA0-8095-E8079E3C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12" y="419878"/>
            <a:ext cx="9509760" cy="543788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Determining</a:t>
            </a:r>
            <a:r>
              <a:rPr lang="pl-PL" dirty="0"/>
              <a:t> the </a:t>
            </a:r>
            <a:r>
              <a:rPr lang="pl-PL" dirty="0" err="1"/>
              <a:t>optimal</a:t>
            </a:r>
            <a:r>
              <a:rPr lang="pl-PL" dirty="0"/>
              <a:t> k for </a:t>
            </a:r>
            <a:r>
              <a:rPr lang="pl-PL" dirty="0" err="1"/>
              <a:t>Kmeans</a:t>
            </a:r>
            <a:r>
              <a:rPr lang="pl-PL" dirty="0"/>
              <a:t> Model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EF9DB-9896-4920-B828-7192EE7316ED}"/>
              </a:ext>
            </a:extLst>
          </p:cNvPr>
          <p:cNvSpPr txBox="1"/>
          <p:nvPr/>
        </p:nvSpPr>
        <p:spPr>
          <a:xfrm>
            <a:off x="541175" y="3153748"/>
            <a:ext cx="5225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Within-Cluster-Sum of Squared Errors sounds a bit complex. Let’s break it down: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Squared Error for each point is the square of the distance of the point from its representation i.e. its predicted cluster </a:t>
            </a:r>
            <a:r>
              <a:rPr lang="en-GB" dirty="0" err="1"/>
              <a:t>center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WSS score is the sum of these Squared Errors for all the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Any distance metric like the Euclidean Distance or the Manhattan Distance can be used.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A01350-FDA8-4868-8936-7A6BE3A9A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804" y="3251330"/>
            <a:ext cx="4276725" cy="278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BB3F66-EC1C-4552-865E-EFCB8E911201}"/>
              </a:ext>
            </a:extLst>
          </p:cNvPr>
          <p:cNvSpPr txBox="1"/>
          <p:nvPr/>
        </p:nvSpPr>
        <p:spPr>
          <a:xfrm>
            <a:off x="354565" y="1455575"/>
            <a:ext cx="1030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Elbow Method</a:t>
            </a:r>
          </a:p>
          <a:p>
            <a:endParaRPr lang="pl-PL" i="1" dirty="0"/>
          </a:p>
          <a:p>
            <a:r>
              <a:rPr lang="en-GB" i="1" dirty="0"/>
              <a:t>Calculate the </a:t>
            </a:r>
            <a:r>
              <a:rPr lang="en-GB" b="1" i="1" dirty="0"/>
              <a:t>Within-Cluster-Sum of Squared</a:t>
            </a:r>
            <a:r>
              <a:rPr lang="en-GB" i="1" dirty="0"/>
              <a:t> Errors (WSS) for </a:t>
            </a:r>
            <a:r>
              <a:rPr lang="en-GB" b="1" i="1" dirty="0"/>
              <a:t>different values of k</a:t>
            </a:r>
            <a:r>
              <a:rPr lang="en-GB" i="1" dirty="0"/>
              <a:t>, and choose the k for which WSS becomes first starts to diminish. In the plot of WSS-versus-k, this is visible as an </a:t>
            </a:r>
            <a:r>
              <a:rPr lang="en-GB" b="1" i="1" dirty="0"/>
              <a:t>elbow.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67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0FA2841-68B0-4EA0-8095-E8079E3C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12" y="419878"/>
            <a:ext cx="9509760" cy="543788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Determining</a:t>
            </a:r>
            <a:r>
              <a:rPr lang="pl-PL" dirty="0"/>
              <a:t> the </a:t>
            </a:r>
            <a:r>
              <a:rPr lang="pl-PL" dirty="0" err="1"/>
              <a:t>optimal</a:t>
            </a:r>
            <a:r>
              <a:rPr lang="pl-PL" dirty="0"/>
              <a:t> k for </a:t>
            </a:r>
            <a:r>
              <a:rPr lang="pl-PL" dirty="0" err="1"/>
              <a:t>Kmeans</a:t>
            </a:r>
            <a:r>
              <a:rPr lang="pl-PL" dirty="0"/>
              <a:t> Model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5F0AF3-86FC-406C-9A14-944E3CC56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45" y="2608495"/>
            <a:ext cx="4981575" cy="3419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B79E51-6398-41E1-8733-46F3E7E9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15" y="1300454"/>
            <a:ext cx="5391150" cy="102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9EF9DB-9896-4920-B828-7192EE7316ED}"/>
              </a:ext>
            </a:extLst>
          </p:cNvPr>
          <p:cNvSpPr txBox="1"/>
          <p:nvPr/>
        </p:nvSpPr>
        <p:spPr>
          <a:xfrm>
            <a:off x="6344816" y="2985797"/>
            <a:ext cx="5225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Kelbow_visualizer</a:t>
            </a:r>
            <a:r>
              <a:rPr lang="pl-PL" dirty="0"/>
              <a:t> </a:t>
            </a:r>
            <a:r>
              <a:rPr lang="pl-PL" dirty="0" err="1"/>
              <a:t>suggest</a:t>
            </a:r>
            <a:r>
              <a:rPr lang="pl-PL" dirty="0"/>
              <a:t> k=4, </a:t>
            </a:r>
            <a:r>
              <a:rPr lang="pl-PL" dirty="0" err="1"/>
              <a:t>however</a:t>
            </a:r>
            <a:r>
              <a:rPr lang="pl-PL" dirty="0"/>
              <a:t> the </a:t>
            </a:r>
            <a:r>
              <a:rPr lang="pl-PL" dirty="0" err="1"/>
              <a:t>line</a:t>
            </a:r>
            <a:r>
              <a:rPr lang="pl-PL" dirty="0"/>
              <a:t> </a:t>
            </a:r>
            <a:r>
              <a:rPr lang="pl-PL" dirty="0" err="1"/>
              <a:t>seems</a:t>
            </a:r>
            <a:r>
              <a:rPr lang="pl-PL" dirty="0"/>
              <a:t> to </a:t>
            </a:r>
            <a:r>
              <a:rPr lang="pl-PL" dirty="0" err="1"/>
              <a:t>have</a:t>
            </a:r>
            <a:r>
              <a:rPr lang="pl-PL" dirty="0"/>
              <a:t> no real </a:t>
            </a:r>
            <a:r>
              <a:rPr lang="pl-PL" dirty="0" err="1"/>
              <a:t>elbow</a:t>
            </a:r>
            <a:r>
              <a:rPr lang="pl-PL" dirty="0"/>
              <a:t>, data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no </a:t>
            </a:r>
            <a:r>
              <a:rPr lang="pl-PL" dirty="0" err="1"/>
              <a:t>clusters</a:t>
            </a:r>
            <a:r>
              <a:rPr lang="pl-PL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9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0FA2841-68B0-4EA0-8095-E8079E3C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12" y="419878"/>
            <a:ext cx="9509760" cy="543788"/>
          </a:xfrm>
        </p:spPr>
        <p:txBody>
          <a:bodyPr>
            <a:normAutofit fontScale="90000"/>
          </a:bodyPr>
          <a:lstStyle/>
          <a:p>
            <a:r>
              <a:rPr lang="pl-PL" dirty="0"/>
              <a:t>Clustering with </a:t>
            </a:r>
            <a:r>
              <a:rPr lang="pl-PL" dirty="0" err="1"/>
              <a:t>Kmeans</a:t>
            </a:r>
            <a:r>
              <a:rPr lang="pl-PL" dirty="0"/>
              <a:t> (PCA applied) and k=4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E9E30-0E7A-45B9-9685-FEB19D38C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4" y="2290020"/>
            <a:ext cx="38862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97172-EFCF-4BE6-97F0-A90B6EDFD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33" y="1122115"/>
            <a:ext cx="9124950" cy="112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6F0041-AAF8-4C32-8E7D-070ACC893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86" y="3433076"/>
            <a:ext cx="3596561" cy="2657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73627-6BC6-480E-8481-029351D7D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350" y="3420436"/>
            <a:ext cx="3679246" cy="2661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1E56A-98D9-4D82-B6EF-7B5C59FFD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4463" y="3464871"/>
            <a:ext cx="3666082" cy="26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2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62101" y="3221121"/>
            <a:ext cx="5029899" cy="2359152"/>
          </a:xfrm>
        </p:spPr>
        <p:txBody>
          <a:bodyPr/>
          <a:lstStyle/>
          <a:p>
            <a:pPr algn="l"/>
            <a:r>
              <a:rPr lang="pl-PL" dirty="0" err="1"/>
              <a:t>Supervised</a:t>
            </a:r>
            <a:br>
              <a:rPr lang="pl-PL" dirty="0"/>
            </a:br>
            <a:r>
              <a:rPr lang="pl-PL" dirty="0" err="1"/>
              <a:t>Modelling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0FA2841-68B0-4EA0-8095-E8079E3C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7" y="419878"/>
            <a:ext cx="9509760" cy="543788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Preprocessing</a:t>
            </a:r>
            <a:r>
              <a:rPr lang="pl-PL" dirty="0"/>
              <a:t> for </a:t>
            </a:r>
            <a:r>
              <a:rPr lang="pl-PL" dirty="0" err="1"/>
              <a:t>classification</a:t>
            </a:r>
            <a:r>
              <a:rPr lang="pl-PL" dirty="0"/>
              <a:t> </a:t>
            </a:r>
            <a:r>
              <a:rPr lang="pl-PL" dirty="0" err="1"/>
              <a:t>modelling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56A69-5F29-458C-8E96-AF78196ED9B2}"/>
              </a:ext>
            </a:extLst>
          </p:cNvPr>
          <p:cNvSpPr txBox="1"/>
          <p:nvPr/>
        </p:nvSpPr>
        <p:spPr>
          <a:xfrm>
            <a:off x="562062" y="1342239"/>
            <a:ext cx="568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Concating</a:t>
            </a:r>
            <a:r>
              <a:rPr lang="pl-PL" dirty="0"/>
              <a:t> </a:t>
            </a:r>
            <a:r>
              <a:rPr lang="pl-PL" dirty="0" err="1"/>
              <a:t>cluster</a:t>
            </a:r>
            <a:r>
              <a:rPr lang="pl-PL" dirty="0"/>
              <a:t> </a:t>
            </a:r>
            <a:r>
              <a:rPr lang="pl-PL" dirty="0" err="1"/>
              <a:t>column</a:t>
            </a:r>
            <a:r>
              <a:rPr lang="pl-PL" dirty="0"/>
              <a:t> and </a:t>
            </a:r>
            <a:r>
              <a:rPr lang="pl-PL" dirty="0" err="1"/>
              <a:t>previously</a:t>
            </a:r>
            <a:r>
              <a:rPr lang="pl-PL" dirty="0"/>
              <a:t> </a:t>
            </a:r>
            <a:r>
              <a:rPr lang="pl-PL" dirty="0" err="1"/>
              <a:t>selected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3C14F-F543-466D-B3BA-141914FCB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59" y="2138538"/>
            <a:ext cx="7089046" cy="35941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10BCA7-8944-4E8D-A424-CD63B3B2B36A}"/>
              </a:ext>
            </a:extLst>
          </p:cNvPr>
          <p:cNvSpPr/>
          <p:nvPr/>
        </p:nvSpPr>
        <p:spPr>
          <a:xfrm>
            <a:off x="620785" y="3187817"/>
            <a:ext cx="7323589" cy="2827089"/>
          </a:xfrm>
          <a:prstGeom prst="rect">
            <a:avLst/>
          </a:prstGeom>
          <a:solidFill>
            <a:srgbClr val="363D3D"/>
          </a:solidFill>
          <a:ln>
            <a:solidFill>
              <a:srgbClr val="36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3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0FA2841-68B0-4EA0-8095-E8079E3C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47" y="419878"/>
            <a:ext cx="9509760" cy="543788"/>
          </a:xfrm>
        </p:spPr>
        <p:txBody>
          <a:bodyPr>
            <a:normAutofit fontScale="90000"/>
          </a:bodyPr>
          <a:lstStyle/>
          <a:p>
            <a:r>
              <a:rPr lang="pl-PL"/>
              <a:t>Classification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63F95-8273-434E-A997-87E5684B9116}"/>
              </a:ext>
            </a:extLst>
          </p:cNvPr>
          <p:cNvSpPr txBox="1"/>
          <p:nvPr/>
        </p:nvSpPr>
        <p:spPr>
          <a:xfrm>
            <a:off x="595616" y="1266738"/>
            <a:ext cx="10922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Important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: </a:t>
            </a:r>
            <a:r>
              <a:rPr lang="pl-PL" dirty="0" err="1"/>
              <a:t>Accuracy</a:t>
            </a:r>
            <a:r>
              <a:rPr lang="pl-PL" dirty="0"/>
              <a:t> and </a:t>
            </a:r>
            <a:r>
              <a:rPr lang="pl-PL" dirty="0" err="1"/>
              <a:t>Recall</a:t>
            </a:r>
            <a:r>
              <a:rPr lang="pl-PL" dirty="0"/>
              <a:t> </a:t>
            </a:r>
          </a:p>
          <a:p>
            <a:endParaRPr lang="pl-P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My </a:t>
            </a:r>
            <a:r>
              <a:rPr lang="pl-PL" dirty="0" err="1"/>
              <a:t>goal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to </a:t>
            </a:r>
            <a:r>
              <a:rPr lang="pl-PL" dirty="0" err="1"/>
              <a:t>find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the </a:t>
            </a:r>
            <a:r>
              <a:rPr lang="pl-PL" dirty="0" err="1"/>
              <a:t>clients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churn</a:t>
            </a:r>
            <a:endParaRPr lang="pl-P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I want to </a:t>
            </a:r>
            <a:r>
              <a:rPr lang="pl-PL" dirty="0" err="1"/>
              <a:t>minimize</a:t>
            </a:r>
            <a:r>
              <a:rPr lang="pl-PL" dirty="0"/>
              <a:t> FN (</a:t>
            </a:r>
            <a:r>
              <a:rPr lang="pl-PL" dirty="0" err="1"/>
              <a:t>clients</a:t>
            </a:r>
            <a:r>
              <a:rPr lang="pl-PL" dirty="0"/>
              <a:t> </a:t>
            </a:r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churn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me </a:t>
            </a:r>
            <a:r>
              <a:rPr lang="pl-PL" dirty="0" err="1"/>
              <a:t>knowing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before</a:t>
            </a:r>
            <a:r>
              <a:rPr lang="pl-PL" dirty="0"/>
              <a:t>), </a:t>
            </a:r>
            <a:r>
              <a:rPr lang="pl-PL" dirty="0" err="1"/>
              <a:t>therefore</a:t>
            </a:r>
            <a:r>
              <a:rPr lang="pl-PL" dirty="0"/>
              <a:t> I want to </a:t>
            </a:r>
            <a:r>
              <a:rPr lang="pl-PL" dirty="0" err="1"/>
              <a:t>maximize</a:t>
            </a:r>
            <a:r>
              <a:rPr lang="pl-PL" dirty="0"/>
              <a:t> </a:t>
            </a:r>
            <a:r>
              <a:rPr lang="pl-PL" dirty="0" err="1"/>
              <a:t>Recall</a:t>
            </a:r>
            <a:r>
              <a:rPr lang="pl-PL" dirty="0"/>
              <a:t> </a:t>
            </a:r>
            <a:r>
              <a:rPr lang="pl-PL" dirty="0" err="1"/>
              <a:t>score</a:t>
            </a:r>
            <a:endParaRPr lang="pl-P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F9059-CD08-4FD3-A66D-91999DCB9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48" y="3079415"/>
            <a:ext cx="3364641" cy="2446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091639-CED3-4CB8-8204-A05EF10DE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57" y="3029387"/>
            <a:ext cx="2876550" cy="27622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3777D5-10E1-4CB2-B69D-FA10AA714D06}"/>
              </a:ext>
            </a:extLst>
          </p:cNvPr>
          <p:cNvSpPr/>
          <p:nvPr/>
        </p:nvSpPr>
        <p:spPr>
          <a:xfrm>
            <a:off x="973124" y="5050172"/>
            <a:ext cx="2793534" cy="2432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8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 descr="SmartArt timeline">
            <a:extLst>
              <a:ext uri="{FF2B5EF4-FFF2-40B4-BE49-F238E27FC236}">
                <a16:creationId xmlns:a16="http://schemas.microsoft.com/office/drawing/2014/main" id="{75CBBA1C-6891-4C83-A4AE-A6BDFF5180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01586"/>
              </p:ext>
            </p:extLst>
          </p:nvPr>
        </p:nvGraphicFramePr>
        <p:xfrm>
          <a:off x="530691" y="1745945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6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07611F-BB6D-4846-AA08-C6CAC9C8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83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99371" y="2994618"/>
            <a:ext cx="5692629" cy="2359152"/>
          </a:xfrm>
        </p:spPr>
        <p:txBody>
          <a:bodyPr/>
          <a:lstStyle/>
          <a:p>
            <a:pPr algn="l"/>
            <a:r>
              <a:rPr lang="pl-PL" dirty="0" err="1"/>
              <a:t>Exploratory</a:t>
            </a:r>
            <a:br>
              <a:rPr lang="pl-PL" dirty="0"/>
            </a:br>
            <a:r>
              <a:rPr lang="pl-PL" dirty="0"/>
              <a:t>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0FA2841-68B0-4EA0-8095-E8079E3C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12" y="419878"/>
            <a:ext cx="9509760" cy="543788"/>
          </a:xfrm>
        </p:spPr>
        <p:txBody>
          <a:bodyPr>
            <a:normAutofit fontScale="90000"/>
          </a:bodyPr>
          <a:lstStyle/>
          <a:p>
            <a:r>
              <a:rPr lang="pl-PL" dirty="0"/>
              <a:t>Data Set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A2DFC6-A615-4001-AE3A-B4EFAE77B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8" y="1225597"/>
            <a:ext cx="9509760" cy="2757829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14210F-6A5F-42B1-8F8E-8D518FAC987E}"/>
              </a:ext>
            </a:extLst>
          </p:cNvPr>
          <p:cNvSpPr txBox="1"/>
          <p:nvPr/>
        </p:nvSpPr>
        <p:spPr>
          <a:xfrm>
            <a:off x="0" y="6324101"/>
            <a:ext cx="3296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https://www.kaggle.com/shrutimechlearn/churn-modelling</a:t>
            </a:r>
            <a:endParaRPr lang="en-GB" sz="1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1DE7A-B96C-4E30-9F7F-1CFA6BBE45D4}"/>
              </a:ext>
            </a:extLst>
          </p:cNvPr>
          <p:cNvSpPr txBox="1"/>
          <p:nvPr/>
        </p:nvSpPr>
        <p:spPr>
          <a:xfrm>
            <a:off x="4728604" y="4306690"/>
            <a:ext cx="705604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err="1"/>
              <a:t>Columns</a:t>
            </a:r>
            <a:r>
              <a:rPr lang="pl-PL" dirty="0"/>
              <a:t> to drop: </a:t>
            </a:r>
            <a:r>
              <a:rPr lang="pl-PL" dirty="0" err="1"/>
              <a:t>Number</a:t>
            </a:r>
            <a:r>
              <a:rPr lang="pl-PL" dirty="0"/>
              <a:t>, </a:t>
            </a:r>
            <a:r>
              <a:rPr lang="pl-PL" dirty="0" err="1"/>
              <a:t>CustomerId</a:t>
            </a:r>
            <a:r>
              <a:rPr lang="pl-PL" dirty="0"/>
              <a:t>, </a:t>
            </a:r>
            <a:r>
              <a:rPr lang="pl-PL" dirty="0" err="1"/>
              <a:t>Surname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 err="1"/>
              <a:t>Columns</a:t>
            </a:r>
            <a:r>
              <a:rPr lang="pl-PL" dirty="0"/>
              <a:t> to </a:t>
            </a:r>
            <a:r>
              <a:rPr lang="pl-PL" dirty="0" err="1"/>
              <a:t>clean</a:t>
            </a:r>
            <a:r>
              <a:rPr lang="pl-PL" dirty="0"/>
              <a:t>: </a:t>
            </a:r>
            <a:r>
              <a:rPr lang="pl-PL" dirty="0" err="1"/>
              <a:t>Geography</a:t>
            </a:r>
            <a:r>
              <a:rPr lang="pl-PL" dirty="0"/>
              <a:t>, </a:t>
            </a:r>
            <a:r>
              <a:rPr lang="pl-PL" dirty="0" err="1"/>
              <a:t>Gender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 err="1"/>
              <a:t>Scaling</a:t>
            </a:r>
            <a:r>
              <a:rPr lang="pl-PL" dirty="0"/>
              <a:t> </a:t>
            </a:r>
            <a:r>
              <a:rPr lang="pl-PL" dirty="0" err="1"/>
              <a:t>might</a:t>
            </a:r>
            <a:r>
              <a:rPr lang="pl-PL" dirty="0"/>
              <a:t> be </a:t>
            </a:r>
            <a:r>
              <a:rPr lang="pl-PL" dirty="0" err="1"/>
              <a:t>needed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 err="1"/>
              <a:t>Balancing</a:t>
            </a:r>
            <a:r>
              <a:rPr lang="pl-PL" dirty="0"/>
              <a:t> the data </a:t>
            </a:r>
            <a:r>
              <a:rPr lang="pl-PL" dirty="0" err="1"/>
              <a:t>needed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2DE526-CA38-4DF9-A2A1-1CA7813F5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6" y="5243382"/>
            <a:ext cx="1123950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415C99-0691-438D-BA47-93FAC9AA8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34" y="4187655"/>
            <a:ext cx="3638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0FA2841-68B0-4EA0-8095-E8079E3C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12" y="419878"/>
            <a:ext cx="9509760" cy="543788"/>
          </a:xfrm>
        </p:spPr>
        <p:txBody>
          <a:bodyPr>
            <a:normAutofit fontScale="90000"/>
          </a:bodyPr>
          <a:lstStyle/>
          <a:p>
            <a:r>
              <a:rPr lang="pl-PL" dirty="0"/>
              <a:t>Data Set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1DE7A-B96C-4E30-9F7F-1CFA6BBE45D4}"/>
              </a:ext>
            </a:extLst>
          </p:cNvPr>
          <p:cNvSpPr txBox="1"/>
          <p:nvPr/>
        </p:nvSpPr>
        <p:spPr>
          <a:xfrm>
            <a:off x="572368" y="4637074"/>
            <a:ext cx="7056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score</a:t>
            </a:r>
            <a:r>
              <a:rPr lang="pl-PL" dirty="0"/>
              <a:t>: </a:t>
            </a:r>
            <a:r>
              <a:rPr lang="pl-PL" dirty="0" err="1"/>
              <a:t>Range</a:t>
            </a:r>
            <a:r>
              <a:rPr lang="pl-PL" dirty="0"/>
              <a:t> 300-850, &gt;700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good</a:t>
            </a:r>
            <a:r>
              <a:rPr lang="pl-PL" dirty="0"/>
              <a:t>, </a:t>
            </a:r>
            <a:r>
              <a:rPr lang="pl-PL" dirty="0" err="1"/>
              <a:t>mean</a:t>
            </a:r>
            <a:r>
              <a:rPr lang="pl-PL" dirty="0"/>
              <a:t> 600-750 (</a:t>
            </a:r>
            <a:r>
              <a:rPr lang="pl-PL" dirty="0" err="1"/>
              <a:t>payment</a:t>
            </a:r>
            <a:r>
              <a:rPr lang="pl-PL" dirty="0"/>
              <a:t> </a:t>
            </a:r>
            <a:r>
              <a:rPr lang="pl-PL" dirty="0" err="1"/>
              <a:t>history</a:t>
            </a:r>
            <a:r>
              <a:rPr lang="pl-PL" dirty="0"/>
              <a:t>, </a:t>
            </a:r>
            <a:r>
              <a:rPr lang="pl-PL" dirty="0" err="1"/>
              <a:t>amounts</a:t>
            </a:r>
            <a:r>
              <a:rPr lang="pl-PL" dirty="0"/>
              <a:t> of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credits</a:t>
            </a:r>
            <a:r>
              <a:rPr lang="pl-PL" dirty="0"/>
              <a:t>, etc.)</a:t>
            </a:r>
          </a:p>
          <a:p>
            <a:r>
              <a:rPr lang="pl-PL" dirty="0"/>
              <a:t>Age: 18-92</a:t>
            </a:r>
          </a:p>
          <a:p>
            <a:r>
              <a:rPr lang="pl-PL" dirty="0" err="1"/>
              <a:t>Tenure</a:t>
            </a:r>
            <a:r>
              <a:rPr lang="pl-PL" dirty="0"/>
              <a:t>: max 10 </a:t>
            </a:r>
            <a:r>
              <a:rPr lang="pl-PL" dirty="0" err="1"/>
              <a:t>years</a:t>
            </a:r>
            <a:endParaRPr lang="pl-P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8EAC22-30A0-42CD-AE93-A42ACA56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1" y="1424380"/>
            <a:ext cx="8696325" cy="2667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436502-CCF3-4C17-A550-8CDFFE519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611" y="4459885"/>
            <a:ext cx="2810924" cy="1871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E759E-0C4F-4935-AA61-D9DBBC273CED}"/>
              </a:ext>
            </a:extLst>
          </p:cNvPr>
          <p:cNvSpPr txBox="1"/>
          <p:nvPr/>
        </p:nvSpPr>
        <p:spPr>
          <a:xfrm>
            <a:off x="9160781" y="2189527"/>
            <a:ext cx="26425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Credit Scores Do Not Consider the Following Information:</a:t>
            </a:r>
          </a:p>
          <a:p>
            <a:r>
              <a:rPr lang="pl-PL" sz="1400" dirty="0"/>
              <a:t>- r</a:t>
            </a:r>
            <a:r>
              <a:rPr lang="en-GB" sz="1400" dirty="0"/>
              <a:t>ace, </a:t>
            </a:r>
            <a:r>
              <a:rPr lang="en-GB" sz="1400" dirty="0" err="1"/>
              <a:t>color</a:t>
            </a:r>
            <a:r>
              <a:rPr lang="en-GB" sz="1400" dirty="0"/>
              <a:t>, religion, national origin, sex or marital status </a:t>
            </a:r>
            <a:endParaRPr lang="pl-PL" sz="1400" dirty="0"/>
          </a:p>
          <a:p>
            <a:r>
              <a:rPr lang="pl-PL" sz="1400" dirty="0"/>
              <a:t>-</a:t>
            </a:r>
            <a:r>
              <a:rPr lang="en-GB" sz="1400" dirty="0"/>
              <a:t> age</a:t>
            </a:r>
          </a:p>
          <a:p>
            <a:r>
              <a:rPr lang="pl-PL" sz="1400" dirty="0"/>
              <a:t>- </a:t>
            </a:r>
            <a:r>
              <a:rPr lang="en-GB" sz="1400" dirty="0"/>
              <a:t>salary, occupation, title, employer</a:t>
            </a:r>
            <a:r>
              <a:rPr lang="pl-PL" sz="1400" dirty="0"/>
              <a:t>, </a:t>
            </a:r>
            <a:r>
              <a:rPr lang="en-GB" sz="1400" dirty="0"/>
              <a:t>employment history</a:t>
            </a:r>
            <a:endParaRPr lang="pl-PL" sz="1400" dirty="0"/>
          </a:p>
          <a:p>
            <a:r>
              <a:rPr lang="pl-PL" sz="1400" dirty="0"/>
              <a:t>- </a:t>
            </a:r>
            <a:r>
              <a:rPr lang="pl-PL" sz="1400" dirty="0" err="1"/>
              <a:t>address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00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0FA2841-68B0-4EA0-8095-E8079E3C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12" y="419878"/>
            <a:ext cx="9509760" cy="543788"/>
          </a:xfrm>
        </p:spPr>
        <p:txBody>
          <a:bodyPr>
            <a:normAutofit fontScale="90000"/>
          </a:bodyPr>
          <a:lstStyle/>
          <a:p>
            <a:r>
              <a:rPr lang="pl-PL" dirty="0"/>
              <a:t>Data Set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9726C-68F4-4A14-A743-7B842F49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05" y="1815363"/>
            <a:ext cx="3924300" cy="270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3C5DBD-648D-4281-9338-FD5D81E34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840" y="2056852"/>
            <a:ext cx="3638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0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0FA2841-68B0-4EA0-8095-E8079E3C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12" y="419878"/>
            <a:ext cx="9509760" cy="543788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Balancing</a:t>
            </a:r>
            <a:r>
              <a:rPr lang="pl-PL" dirty="0"/>
              <a:t> the data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89091-A324-4E63-819A-029FB375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04" y="2959340"/>
            <a:ext cx="4486275" cy="2571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64B55F-2746-482E-B25B-02C26D3CE571}"/>
              </a:ext>
            </a:extLst>
          </p:cNvPr>
          <p:cNvSpPr txBox="1"/>
          <p:nvPr/>
        </p:nvSpPr>
        <p:spPr>
          <a:xfrm>
            <a:off x="494950" y="1753299"/>
            <a:ext cx="4236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/>
              <a:t>Oversampling</a:t>
            </a:r>
            <a:r>
              <a:rPr lang="pl-PL" dirty="0"/>
              <a:t> (SMOTE)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/>
              <a:t>Undersampling</a:t>
            </a:r>
            <a:r>
              <a:rPr lang="pl-PL" dirty="0"/>
              <a:t> (</a:t>
            </a:r>
            <a:r>
              <a:rPr lang="pl-PL" dirty="0" err="1"/>
              <a:t>RandomUnderSampler</a:t>
            </a:r>
            <a:r>
              <a:rPr lang="pl-PL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45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0FA2841-68B0-4EA0-8095-E8079E3C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12" y="419878"/>
            <a:ext cx="9509760" cy="543788"/>
          </a:xfrm>
        </p:spPr>
        <p:txBody>
          <a:bodyPr>
            <a:normAutofit fontScale="90000"/>
          </a:bodyPr>
          <a:lstStyle/>
          <a:p>
            <a:r>
              <a:rPr lang="pl-PL" dirty="0"/>
              <a:t>Data Set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2BEFDE-B6C1-4EC4-B6B5-AD7CE8D1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23" y="489663"/>
            <a:ext cx="6418198" cy="585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0FA2841-68B0-4EA0-8095-E8079E3C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12" y="419878"/>
            <a:ext cx="9509760" cy="543788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impact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3DA55-E6E2-4D08-AAD7-312DD576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90" y="1190276"/>
            <a:ext cx="8505606" cy="50803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62F550-D9F5-40B0-936E-CA5258A3DEBE}"/>
              </a:ext>
            </a:extLst>
          </p:cNvPr>
          <p:cNvSpPr/>
          <p:nvPr/>
        </p:nvSpPr>
        <p:spPr>
          <a:xfrm>
            <a:off x="7385480" y="1385724"/>
            <a:ext cx="533727" cy="183017"/>
          </a:xfrm>
          <a:prstGeom prst="rect">
            <a:avLst/>
          </a:prstGeom>
          <a:solidFill>
            <a:srgbClr val="6071A3"/>
          </a:solidFill>
          <a:ln>
            <a:solidFill>
              <a:srgbClr val="607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6CD90-2BF5-4858-ADF7-89B6D4D89504}"/>
              </a:ext>
            </a:extLst>
          </p:cNvPr>
          <p:cNvSpPr/>
          <p:nvPr/>
        </p:nvSpPr>
        <p:spPr>
          <a:xfrm>
            <a:off x="7386878" y="1663959"/>
            <a:ext cx="533727" cy="183017"/>
          </a:xfrm>
          <a:prstGeom prst="rect">
            <a:avLst/>
          </a:prstGeom>
          <a:solidFill>
            <a:srgbClr val="C78B65"/>
          </a:solidFill>
          <a:ln>
            <a:solidFill>
              <a:srgbClr val="C78B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2819A-AE4B-43A3-BDB5-D394B58810C3}"/>
              </a:ext>
            </a:extLst>
          </p:cNvPr>
          <p:cNvSpPr txBox="1"/>
          <p:nvPr/>
        </p:nvSpPr>
        <p:spPr>
          <a:xfrm>
            <a:off x="7961152" y="1333850"/>
            <a:ext cx="96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err="1">
                <a:solidFill>
                  <a:schemeClr val="bg1"/>
                </a:solidFill>
              </a:rPr>
              <a:t>Exited</a:t>
            </a:r>
            <a:r>
              <a:rPr lang="pl-PL" sz="1100" dirty="0">
                <a:solidFill>
                  <a:schemeClr val="bg1"/>
                </a:solidFill>
              </a:rPr>
              <a:t> (0)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DCF5E-3DD7-41C0-BEC7-02163E5A2EC8}"/>
              </a:ext>
            </a:extLst>
          </p:cNvPr>
          <p:cNvSpPr txBox="1"/>
          <p:nvPr/>
        </p:nvSpPr>
        <p:spPr>
          <a:xfrm>
            <a:off x="7954161" y="1628863"/>
            <a:ext cx="96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err="1">
                <a:solidFill>
                  <a:schemeClr val="bg1"/>
                </a:solidFill>
              </a:rPr>
              <a:t>Stayed</a:t>
            </a:r>
            <a:r>
              <a:rPr lang="pl-PL" sz="1100" dirty="0">
                <a:solidFill>
                  <a:schemeClr val="bg1"/>
                </a:solidFill>
              </a:rPr>
              <a:t> (1)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F1DBCA-BD4F-4C76-8732-A7569D57D12B}"/>
              </a:ext>
            </a:extLst>
          </p:cNvPr>
          <p:cNvSpPr/>
          <p:nvPr/>
        </p:nvSpPr>
        <p:spPr>
          <a:xfrm>
            <a:off x="3171039" y="4194495"/>
            <a:ext cx="377504" cy="151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BDDCB-8A18-46EC-98BB-C06E4E472604}"/>
              </a:ext>
            </a:extLst>
          </p:cNvPr>
          <p:cNvSpPr/>
          <p:nvPr/>
        </p:nvSpPr>
        <p:spPr>
          <a:xfrm>
            <a:off x="7593435" y="4202883"/>
            <a:ext cx="377504" cy="1272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8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8384684B-0E69-492A-91E7-29F709A97A1C}" vid="{F5096ADD-FCE7-411A-B9A7-AE292EEF759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423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Banded Design Teal 16x9</vt:lpstr>
      <vt:lpstr>Predicting Bank Churns</vt:lpstr>
      <vt:lpstr>PowerPoint Presentation</vt:lpstr>
      <vt:lpstr>Exploratory Data Analysis</vt:lpstr>
      <vt:lpstr>Data Set</vt:lpstr>
      <vt:lpstr>Data Set</vt:lpstr>
      <vt:lpstr>Data Set</vt:lpstr>
      <vt:lpstr>Balancing the data</vt:lpstr>
      <vt:lpstr>Data Set</vt:lpstr>
      <vt:lpstr>Features impact</vt:lpstr>
      <vt:lpstr>Features impact</vt:lpstr>
      <vt:lpstr>Feature Selection &amp; Preprocessing Data </vt:lpstr>
      <vt:lpstr>Important Features Selection</vt:lpstr>
      <vt:lpstr>Unsupervised Modelling</vt:lpstr>
      <vt:lpstr>Determining the optimal k for Kmeans Model</vt:lpstr>
      <vt:lpstr>Determining the optimal k for Kmeans Model</vt:lpstr>
      <vt:lpstr>Clustering with Kmeans (PCA applied) and k=4</vt:lpstr>
      <vt:lpstr>Supervised Modelling</vt:lpstr>
      <vt:lpstr>Preprocessing for classification modelling</vt:lpstr>
      <vt:lpstr>Classification Models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Bank Churns</dc:title>
  <dc:creator>K</dc:creator>
  <cp:lastModifiedBy>K</cp:lastModifiedBy>
  <cp:revision>32</cp:revision>
  <dcterms:created xsi:type="dcterms:W3CDTF">2020-07-30T15:18:42Z</dcterms:created>
  <dcterms:modified xsi:type="dcterms:W3CDTF">2020-08-03T16:43:54Z</dcterms:modified>
</cp:coreProperties>
</file>