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Raleway"/>
      <p:regular r:id="rId74"/>
      <p:bold r:id="rId75"/>
      <p:italic r:id="rId76"/>
      <p:boldItalic r:id="rId77"/>
    </p:embeddedFont>
    <p:embeddedFont>
      <p:font typeface="Roboto"/>
      <p:regular r:id="rId78"/>
      <p:bold r:id="rId79"/>
      <p:italic r:id="rId80"/>
      <p:boldItalic r:id="rId81"/>
    </p:embeddedFont>
    <p:embeddedFont>
      <p:font typeface="Lato"/>
      <p:regular r:id="rId82"/>
      <p:bold r:id="rId83"/>
      <p:italic r:id="rId84"/>
      <p:boldItalic r:id="rId85"/>
    </p:embeddedFont>
    <p:embeddedFont>
      <p:font typeface="Tahoma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C872C-5506-4483-B3A0-E3DF3634D3A8}">
  <a:tblStyle styleId="{6F8C872C-5506-4483-B3A0-E3DF3634D3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Lato-italic.fntdata"/><Relationship Id="rId83" Type="http://schemas.openxmlformats.org/officeDocument/2006/relationships/font" Target="fonts/Lato-bold.fntdata"/><Relationship Id="rId42" Type="http://schemas.openxmlformats.org/officeDocument/2006/relationships/slide" Target="slides/slide36.xml"/><Relationship Id="rId86" Type="http://schemas.openxmlformats.org/officeDocument/2006/relationships/font" Target="fonts/Tahoma-regular.fntdata"/><Relationship Id="rId41" Type="http://schemas.openxmlformats.org/officeDocument/2006/relationships/slide" Target="slides/slide35.xml"/><Relationship Id="rId85" Type="http://schemas.openxmlformats.org/officeDocument/2006/relationships/font" Target="fonts/Lato-bold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Tahoma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-italic.fntdata"/><Relationship Id="rId82" Type="http://schemas.openxmlformats.org/officeDocument/2006/relationships/font" Target="fonts/Lato-regular.fntdata"/><Relationship Id="rId81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Raleway-bold.fntdata"/><Relationship Id="rId30" Type="http://schemas.openxmlformats.org/officeDocument/2006/relationships/slide" Target="slides/slide24.xml"/><Relationship Id="rId74" Type="http://schemas.openxmlformats.org/officeDocument/2006/relationships/font" Target="fonts/Raleway-regular.fntdata"/><Relationship Id="rId33" Type="http://schemas.openxmlformats.org/officeDocument/2006/relationships/slide" Target="slides/slide27.xml"/><Relationship Id="rId77" Type="http://schemas.openxmlformats.org/officeDocument/2006/relationships/font" Target="fonts/Raleway-boldItalic.fntdata"/><Relationship Id="rId32" Type="http://schemas.openxmlformats.org/officeDocument/2006/relationships/slide" Target="slides/slide26.xml"/><Relationship Id="rId76" Type="http://schemas.openxmlformats.org/officeDocument/2006/relationships/font" Target="fonts/Raleway-italic.fntdata"/><Relationship Id="rId35" Type="http://schemas.openxmlformats.org/officeDocument/2006/relationships/slide" Target="slides/slide29.xml"/><Relationship Id="rId79" Type="http://schemas.openxmlformats.org/officeDocument/2006/relationships/font" Target="fonts/Roboto-bold.fntdata"/><Relationship Id="rId34" Type="http://schemas.openxmlformats.org/officeDocument/2006/relationships/slide" Target="slides/slide28.xml"/><Relationship Id="rId78" Type="http://schemas.openxmlformats.org/officeDocument/2006/relationships/font" Target="fonts/Roboto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{6F8C872C-5506-4483-B3A0-E3DF3634D3A8}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{6F8C872C-5506-4483-B3A0-E3DF3634D3A8}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1" name="Google Shape;391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7" name="Google Shape;397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39" name="Google Shape;439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5" name="Google Shape;445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1" name="Google Shape;451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3" name="Google Shape;463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5" name="Google Shape;475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7" name="Google Shape;487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3" name="Google Shape;493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9" name="Google Shape;499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