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Roboto"/>
      <p:regular r:id="rId58"/>
      <p:bold r:id="rId59"/>
      <p:italic r:id="rId60"/>
      <p:boldItalic r:id="rId61"/>
    </p:embeddedFont>
    <p:embeddedFont>
      <p:font typeface="Lato"/>
      <p:regular r:id="rId62"/>
      <p:bold r:id="rId63"/>
      <p:italic r:id="rId64"/>
      <p:boldItalic r:id="rId65"/>
    </p:embeddedFont>
    <p:embeddedFont>
      <p:font typeface="Tahoma"/>
      <p:regular r:id="rId66"/>
      <p:bold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D04A10-4780-42A0-8463-DAC58E4381F0}">
  <a:tblStyle styleId="{DED04A10-4780-42A0-8463-DAC58E438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Lato-regular.fntdata"/><Relationship Id="rId61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64" Type="http://schemas.openxmlformats.org/officeDocument/2006/relationships/font" Target="fonts/Lato-italic.fntdata"/><Relationship Id="rId63" Type="http://schemas.openxmlformats.org/officeDocument/2006/relationships/font" Target="fonts/Lato-bold.fntdata"/><Relationship Id="rId22" Type="http://schemas.openxmlformats.org/officeDocument/2006/relationships/slide" Target="slides/slide16.xml"/><Relationship Id="rId66" Type="http://schemas.openxmlformats.org/officeDocument/2006/relationships/font" Target="fonts/Tahoma-regular.fntdata"/><Relationship Id="rId21" Type="http://schemas.openxmlformats.org/officeDocument/2006/relationships/slide" Target="slides/slide15.xml"/><Relationship Id="rId65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font" Target="fonts/Tahoma-bold.fntdata"/><Relationship Id="rId60" Type="http://schemas.openxmlformats.org/officeDocument/2006/relationships/font" Target="fonts/Roboto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Raleway-bold.fntdata"/><Relationship Id="rId10" Type="http://schemas.openxmlformats.org/officeDocument/2006/relationships/slide" Target="slides/slide4.xml"/><Relationship Id="rId54" Type="http://schemas.openxmlformats.org/officeDocument/2006/relationships/font" Target="fonts/Raleway-regular.fntdata"/><Relationship Id="rId13" Type="http://schemas.openxmlformats.org/officeDocument/2006/relationships/slide" Target="slides/slide7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56" Type="http://schemas.openxmlformats.org/officeDocument/2006/relationships/font" Target="fonts/Raleway-italic.fntdata"/><Relationship Id="rId15" Type="http://schemas.openxmlformats.org/officeDocument/2006/relationships/slide" Target="slides/slide9.xml"/><Relationship Id="rId59" Type="http://schemas.openxmlformats.org/officeDocument/2006/relationships/font" Target="fonts/Roboto-bold.fntdata"/><Relationship Id="rId14" Type="http://schemas.openxmlformats.org/officeDocument/2006/relationships/slide" Target="slides/slide8.xml"/><Relationship Id="rId58" Type="http://schemas.openxmlformats.org/officeDocument/2006/relationships/font" Target="fonts/Roboto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Charakterystyka</a:t>
            </a:r>
            <a:r>
              <a:rPr lang="pl"/>
              <a:t> parametrów sprzętu komputerowego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{DED04A10-4780-42A0-8463-DAC58E4381F0}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{DED04A10-4780-42A0-8463-DAC58E4381F0}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