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edc68585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edc68585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edc6858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edc6858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edc6858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edc6858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edc6858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edc6858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edc6858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edc6858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edc6858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edc6858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edc68585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edc68585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edc68585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edc68585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edc68585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edc6858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edc68585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edc68585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Sieci przewodowe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1996825"/>
            <a:ext cx="76881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Sieć przewodowa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to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rodzaj sieci komputerowej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w której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urządzenia są połączone za pomocą fizycznych kabli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— najczęściej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miedzianych (Ethernet)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lub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światłowodowych (fiber optic)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🧩 Najprościej mówiąc:</a:t>
            </a:r>
            <a:endParaRPr b="1"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Sieć przewodowa = połączenie komputerów, drukarek, routerów itp.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 pomocą kabli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a nie przez Wi-Fi.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Zalety sieci bezprzewodowej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351C75"/>
                </a:solidFill>
                <a:latin typeface="Tahoma"/>
                <a:ea typeface="Tahoma"/>
                <a:cs typeface="Tahoma"/>
                <a:sym typeface="Tahoma"/>
              </a:rPr>
              <a:t>Mobilność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Można się łączyć z dowolnego miejsca w zasięgu sygnału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351C75"/>
                </a:solidFill>
                <a:latin typeface="Tahoma"/>
                <a:ea typeface="Tahoma"/>
                <a:cs typeface="Tahoma"/>
                <a:sym typeface="Tahoma"/>
              </a:rPr>
              <a:t>Brak kabli	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Nie trzeba prowadzić przewodów przez ściany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351C75"/>
                </a:solidFill>
                <a:latin typeface="Tahoma"/>
                <a:ea typeface="Tahoma"/>
                <a:cs typeface="Tahoma"/>
                <a:sym typeface="Tahoma"/>
              </a:rPr>
              <a:t>Łatwość instalacji	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Wystarczy router i urządzenia z Wi-Fi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351C75"/>
                </a:solidFill>
                <a:latin typeface="Tahoma"/>
                <a:ea typeface="Tahoma"/>
                <a:cs typeface="Tahoma"/>
                <a:sym typeface="Tahoma"/>
              </a:rPr>
              <a:t>Wiele urządzeń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Może łączyć laptopy, smartfony, drukarki itd.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 sieci bezprzewodowej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ahoma"/>
              <a:buChar char="●"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Mniejsza stabilność</a:t>
            </a:r>
            <a:r>
              <a:rPr lang="pl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Sygnał może zanikać przez ściany lub zakłócenia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ahoma"/>
              <a:buChar char="●"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Bezpieczeństwo	</a:t>
            </a:r>
            <a:r>
              <a:rPr lang="pl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Łatwiej podsłuchać lub włamać się niż w sieci przewodowej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ahoma"/>
              <a:buChar char="●"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Niższa prędkość	</a:t>
            </a:r>
            <a:r>
              <a:rPr lang="pl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Wolniejsza transmisja niż przez kabel Ethernet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ahoma"/>
              <a:buChar char="●"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Zużycie energii</a:t>
            </a:r>
            <a:r>
              <a:rPr lang="pl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	Urządzenia mobilne szybciej rozładowują baterię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Główne cechy: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l" sz="1400">
                <a:solidFill>
                  <a:srgbClr val="351C75"/>
                </a:solidFill>
                <a:latin typeface="Tahoma"/>
                <a:ea typeface="Tahoma"/>
                <a:cs typeface="Tahoma"/>
                <a:sym typeface="Tahoma"/>
              </a:rPr>
              <a:t>Przesył danych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są transmitowane przez przewodniki, co zapewnia stabilne i szybkie połączenie, zazwyczaj z mniejszą podatnością na zakłócenia niż w sieciach bezprzewodowych.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l" sz="1400">
                <a:solidFill>
                  <a:srgbClr val="351C75"/>
                </a:solidFill>
                <a:latin typeface="Tahoma"/>
                <a:ea typeface="Tahoma"/>
                <a:cs typeface="Tahoma"/>
                <a:sym typeface="Tahoma"/>
              </a:rPr>
              <a:t>Przykłady zastosowań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Sieci LAN w domach, biurach, centrach danych czy systemy monitoringu CCTV.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pl" sz="243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Przykłady sieci przewodowych</a:t>
            </a:r>
            <a:endParaRPr sz="243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Ethernet (LAN)</a:t>
            </a: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— najczęściej spotykana sieć przewodowa w domach i firmach.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używa kabli </a:t>
            </a:r>
            <a:r>
              <a:rPr b="1"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RJ-45 (skrętka)</a:t>
            </a: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prędkości np. </a:t>
            </a:r>
            <a:r>
              <a:rPr b="1"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100 Mb/s, 1 Gb/s, 10 Gb/s</a:t>
            </a: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łączy komputery, routery, switche.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Światłowód (Fiber Optic)</a:t>
            </a: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— sieć zbudowana z kabli światłowodowych.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duża prędkość transmisji,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stosowana w łączach między miastami, serwerowniach lub w nowoczesnych domach (FTTH – Fiber To The Home).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Połączenia szeregowe / przemysłowe</a:t>
            </a:r>
            <a:r>
              <a:rPr lang="pl" sz="2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— np. RS-232, RS-485 — używane w automatyce i systemach przemysłowych.</a:t>
            </a:r>
            <a:endParaRPr sz="2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 sieć przewodowa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Każde urządzenie ma </a:t>
            </a:r>
            <a:r>
              <a:rPr b="1" lang="pl" sz="16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kartę sieciową (NIC)</a:t>
            </a: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Kable łączą urządzenia poprzez </a:t>
            </a:r>
            <a:r>
              <a:rPr b="1" lang="pl" sz="16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pl" sz="16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l" sz="16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lub </a:t>
            </a:r>
            <a:r>
              <a:rPr b="1" lang="pl" sz="16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Dane przesyłane są w postaci </a:t>
            </a:r>
            <a:r>
              <a:rPr b="1" lang="pl" sz="16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sygnałów elektrycznych lub optycznych</a:t>
            </a: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przez przewody.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Komunikacja odbywa się według określonych </a:t>
            </a:r>
            <a:r>
              <a:rPr b="1" lang="pl" sz="16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protokołów sieciowych</a:t>
            </a:r>
            <a:r>
              <a:rPr lang="p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(np. TCP/IP, Ethernet).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pl" sz="243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 sieci przewodowej</a:t>
            </a:r>
            <a:endParaRPr sz="243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Szybka transmisja danych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stabilniejsze połączenie niż Wi-Fi.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Niskie opóźnienia (ping)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ważne np. w grach i serwerach.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Bezpieczeństwo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trudniej podsłuchać połączenie fizyczne.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Odporność na zakłócenia radiowe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nie zależy od zasięgu Wi-Fi.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27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 sieci przewodowej</a:t>
            </a:r>
            <a:endParaRPr sz="2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Trudniejszy montaż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trzeba prowadzić kable w ścianach lub po podłodze.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Mniejsza mobilność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urządzenia muszą być fizycznie podłączone.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Koszty instalacji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więcej sprzętu (kable, gniazda, przełączniki).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Sieć bezprzewodowa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Sieć komputerowa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 której urządzenia </a:t>
            </a: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łączą się ze sobą bez użycia kabli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wykorzystując </a:t>
            </a: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fale radiowe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podczerwień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lub </a:t>
            </a: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mikrofale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przesyłania danych.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🧩 Najprościej mówiąc: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Sieć bezprzewodowa = połączenie komputerów, telefonów, tabletów i innych urządzeń bez kabli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np. przez </a:t>
            </a: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lub </a:t>
            </a: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Przykłady sieci bezprzewodowych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60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b="1"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Wi-Fi (WLAN – Wireless Local Area Network)</a:t>
            </a:r>
            <a:endParaRPr b="1"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6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○"/>
            </a:pPr>
            <a: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najpopularniejsza sieć domowa lub biurowa,</a:t>
            </a:r>
            <a:endParaRPr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6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○"/>
            </a:pPr>
            <a: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wykorzystuje fale radiowe (częstotliwości 2,4 GHz i 5 GHz),</a:t>
            </a:r>
            <a:endParaRPr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6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○"/>
            </a:pPr>
            <a: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umożliwia łączenie komputerów, smartfonów i innych urządzeń z routerem bez kabli.</a:t>
            </a:r>
            <a:endParaRPr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b="1"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Bluetooth</a:t>
            </a:r>
            <a:endParaRPr b="1"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6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○"/>
            </a:pPr>
            <a: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służy do połączenia urządzeń na krótką odległość (np. telefon ↔ słuchawki).</a:t>
            </a:r>
            <a:b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b="1"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Sieć komórkowa (LTE, 5G)</a:t>
            </a:r>
            <a:endParaRPr b="1"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6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○"/>
            </a:pPr>
            <a: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zapewnia dostęp do Internetu przez operatorów sieci komórkowych,</a:t>
            </a:r>
            <a:endParaRPr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6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○"/>
            </a:pPr>
            <a: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obejmuje duże obszary (miasta, regiony).</a:t>
            </a:r>
            <a:b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b="1"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Hotspot Wi-Fi</a:t>
            </a:r>
            <a:endParaRPr b="1" sz="30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Char char="○"/>
            </a:pPr>
            <a:r>
              <a:rPr lang="pl" sz="3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punkt dostępu umożliwiający innym urządzeniom korzystanie z Internetu bezprzewodowo.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 Jak działa sieć bezprzewodowa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Urządzenie (np. laptop, telefon) ma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kartę sieciową Wi-Fi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Wysyła i odbiera dane przez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antenę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która komunikuje się z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routerem (punktem dostępowym)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AutoNum type="arabicPeriod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Router przekazuje dane dalej – np. do Internetu przez kabel (światłowód lub Ethernet).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Komunikacja odbywa się wg ustalonych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protokołów sieciowych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802.11).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