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7fb0f9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7fb0f9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7fb0f99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7fb0f99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a7fb0f99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a7fb0f9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7fb0f99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7fb0f9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7fb0f9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7fb0f9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7fb0f99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7fb0f99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7fb0f99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7fb0f99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7fb0f99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7fb0f99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a7fb0f99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a7fb0f99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7fb0f9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7fb0f9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7fb0f99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7fb0f99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7fb0f99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7fb0f99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a7fb0f99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a7fb0f99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a7fb0f99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a7fb0f9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7fb0f99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7fb0f99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a7fb0f99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a7fb0f99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a7fb0f9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a7fb0f9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a7fb0f99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a7fb0f99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7fb0f9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7fb0f9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7fb0f9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a7fb0f9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a7fb0f9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a7fb0f9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a7fb0f99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a7fb0f99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7fb0f9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7fb0f9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nchmark.pl/testy_i_recenzje/darmowe-programy-do-testowania-komputer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enchmark.pl/testy_i_recenzje/darmowe-programy-do-testowania-komputera.html#6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tel.com/content/www/us/en/products/sku/196656/intel-core-i511300h-processor-8m-cache-up-to-4-40-ghz-with-ipu/specifications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vidia.com/en-us/geforce/graphics-cards/30-series/rtx-3050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cpartpicker.com/list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siz.edu.pl/blog-naukowy/jak-dziala-cpu-wykonywanie-instrukcji-przez-procesor-na-przykladach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Podstawy informatyki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Charakterystyka</a:t>
            </a:r>
            <a:r>
              <a:rPr lang="pl"/>
              <a:t> parametrów sprzętu komputerowego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Płyta główna (motherboard)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Centralny element komputera, który służy jako podstawa dla wszystkich głównych komponentów, takich jak procesor, pamięć RAM i karty rozszerzeń. Jest to kluczowy podzespół zapewniający komunikację i synchronizację między wszystkimi częściami systemu, umożliwiając im prawidłowe współdziałanie i tworząc jeden, zgrany 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Pamięć 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Pamięć RAM (Random Access Memory, czyli pamięć o dostępie swobodnym) to rodzaj pamięci komputerowej przechowującej dane tymczasowo i umożliwiającej szybki dostęp do nich, co jest niezbędne do bieżącego działania systemu operacyjnego, aplikacji i programów. Jest to pamięć ulotna – po wyłączeniu komputera wszystkie znajdujące się w niej dane są tracone. Ilość pamięci RAM ma bezpośredni wpływ na szybkość i płynność działania urządzenia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Dysk twardy (HDD/SSD)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Dysk HDD (Hard Disk Drive) to tradycyjny, mechaniczny dysk twardy wykorzystujący wirujące talerze magnetyczne do zapisu i odczytu danych, charakteryzujący się niskimi kosztami i dużą pojemnością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Dysk SSD (Solid State Drive) to półprzewodnikowa pamięć masowa, która nie posiada ruchomych części, a dane przechowuje w pamięci flash, co zapewnia znacznie wyższą prędkość pracy, odporność na wstrząsy oraz niższe zużycie energii.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Jednostki pojemności pamięci masowych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Jednostki pojemności pamięci masowych to </a:t>
            </a:r>
            <a:r>
              <a:rPr b="1" lang="pl"/>
              <a:t>bit </a:t>
            </a:r>
            <a:r>
              <a:rPr lang="pl"/>
              <a:t>i </a:t>
            </a:r>
            <a:r>
              <a:rPr b="1" lang="pl"/>
              <a:t>bajty</a:t>
            </a:r>
            <a:r>
              <a:rPr lang="pl"/>
              <a:t> (</a:t>
            </a:r>
            <a:r>
              <a:rPr b="1" lang="pl"/>
              <a:t>B</a:t>
            </a:r>
            <a:r>
              <a:rPr lang="pl"/>
              <a:t>), a także ich wielokrotności, czyli </a:t>
            </a:r>
            <a:r>
              <a:rPr b="1" lang="pl"/>
              <a:t>kilobajty</a:t>
            </a:r>
            <a:r>
              <a:rPr lang="pl"/>
              <a:t> (</a:t>
            </a:r>
            <a:r>
              <a:rPr b="1" lang="pl"/>
              <a:t>KB</a:t>
            </a:r>
            <a:r>
              <a:rPr lang="pl"/>
              <a:t>), </a:t>
            </a:r>
            <a:r>
              <a:rPr b="1" lang="pl"/>
              <a:t>megabajty</a:t>
            </a:r>
            <a:r>
              <a:rPr lang="pl"/>
              <a:t> (</a:t>
            </a:r>
            <a:r>
              <a:rPr b="1" lang="pl"/>
              <a:t>MB</a:t>
            </a:r>
            <a:r>
              <a:rPr lang="pl"/>
              <a:t>), </a:t>
            </a:r>
            <a:r>
              <a:rPr b="1" lang="pl"/>
              <a:t>gigabajty</a:t>
            </a:r>
            <a:r>
              <a:rPr lang="pl"/>
              <a:t> (</a:t>
            </a:r>
            <a:r>
              <a:rPr b="1" lang="pl"/>
              <a:t>GB</a:t>
            </a:r>
            <a:r>
              <a:rPr lang="pl"/>
              <a:t>), </a:t>
            </a:r>
            <a:r>
              <a:rPr b="1" lang="pl"/>
              <a:t>terabajty </a:t>
            </a:r>
            <a:r>
              <a:rPr lang="pl"/>
              <a:t>(</a:t>
            </a:r>
            <a:r>
              <a:rPr b="1" lang="pl"/>
              <a:t>TB</a:t>
            </a:r>
            <a:r>
              <a:rPr lang="pl"/>
              <a:t>), a w większej skali </a:t>
            </a:r>
            <a:r>
              <a:rPr b="1" lang="pl"/>
              <a:t>petabajty </a:t>
            </a:r>
            <a:r>
              <a:rPr lang="pl"/>
              <a:t>(</a:t>
            </a:r>
            <a:r>
              <a:rPr b="1" lang="pl"/>
              <a:t>PB</a:t>
            </a:r>
            <a:r>
              <a:rPr lang="pl"/>
              <a:t>) i </a:t>
            </a:r>
            <a:r>
              <a:rPr b="1" lang="pl"/>
              <a:t>eksabajty </a:t>
            </a:r>
            <a:r>
              <a:rPr lang="pl"/>
              <a:t>(</a:t>
            </a:r>
            <a:r>
              <a:rPr b="1" lang="pl"/>
              <a:t>EB</a:t>
            </a:r>
            <a:r>
              <a:rPr lang="pl"/>
              <a:t>). Warto odróżnić je od binarnych jednostek, takich jak </a:t>
            </a:r>
            <a:r>
              <a:rPr b="1" lang="pl"/>
              <a:t>kibibajty </a:t>
            </a:r>
            <a:r>
              <a:rPr lang="pl"/>
              <a:t>(</a:t>
            </a:r>
            <a:r>
              <a:rPr b="1" lang="pl"/>
              <a:t>KiB</a:t>
            </a:r>
            <a:r>
              <a:rPr lang="pl"/>
              <a:t>), </a:t>
            </a:r>
            <a:r>
              <a:rPr b="1" lang="pl"/>
              <a:t>mebibajty </a:t>
            </a:r>
            <a:r>
              <a:rPr lang="pl"/>
              <a:t>(</a:t>
            </a:r>
            <a:r>
              <a:rPr b="1" lang="pl"/>
              <a:t>MiB</a:t>
            </a:r>
            <a:r>
              <a:rPr lang="pl"/>
              <a:t>) czy </a:t>
            </a:r>
            <a:r>
              <a:rPr b="1" lang="pl"/>
              <a:t>tebibajty </a:t>
            </a:r>
            <a:r>
              <a:rPr lang="pl"/>
              <a:t>(</a:t>
            </a:r>
            <a:r>
              <a:rPr b="1" lang="pl"/>
              <a:t>TiB</a:t>
            </a:r>
            <a:r>
              <a:rPr lang="pl"/>
              <a:t>), które opierają się na potęgach liczby 2, podczas gdy tradycyjne jednostki (</a:t>
            </a:r>
            <a:r>
              <a:rPr b="1" lang="pl"/>
              <a:t>KB</a:t>
            </a:r>
            <a:r>
              <a:rPr lang="pl"/>
              <a:t>, </a:t>
            </a:r>
            <a:r>
              <a:rPr b="1" lang="pl"/>
              <a:t>MB</a:t>
            </a:r>
            <a:r>
              <a:rPr lang="pl"/>
              <a:t>, </a:t>
            </a:r>
            <a:r>
              <a:rPr b="1" lang="pl"/>
              <a:t>GB</a:t>
            </a:r>
            <a:r>
              <a:rPr lang="pl"/>
              <a:t>) w praktyce są przyjmowane jako wielokrotności liczby 1000 (10^3), a nie 1024 (2^10).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1 Bajt = 8 Bitów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1 EB = 1 000 PB = 1 000 000 TB = 1 000 000 000 TB = 1 000 000 000 000 GB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GB = 1 000 MB = 1 000 000 KB = 1 000 000 000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Monitor (Wyświetlacz/Ekran)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Rozdzielczość monitora to liczba pikseli tworzących obraz na ekranie, podawana zazwyczaj jako liczba pikseli w poziomie i w pionie, np. 1920x1080 pikseli. Im więcej pikseli, tym wyższa rozdzielczość, co przekłada się na ostrzejszy, bardziej szczegółowy i dokładniejszy obraz. Rozdzielczość określa gęstość punktów, z których składa się obraz.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Przekątna monitora to odległość mierzona w linii prostej między dwoma przeciwległymi rogami ekranu, zazwyczaj podawana w calach.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 😉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75" y="3564875"/>
            <a:ext cx="1587799" cy="14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Wszystko inne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Myszki, klawiatury, głośniki, modemy, routery, drukarki, skanery, mikrofony, kamery…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Rodzaje komputerów: stacjonarne, laptopy (notebooki), serwery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Porównywanie parametrów urządzeń (Benchmarking)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423525"/>
            <a:ext cx="76887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sprzętu komputerowego to proces mierzenia i porównywania wydajności konkretnych podzespołów (np. procesora, karty graficznej) lub całego systemu komputerowego przy użyciu standardowych testów (benchmarków), w celu oceny jego szybkości i jakości działania w porównaniu do standardów rynkowych lub konkurencyjnych rozwiązań. Celem jest ocena efektywności danego sprzętu, identyfikacja potencjalnych obszarów do ulepszenia lub porównanie z innymi produktami dostępnymi na rynku.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Serwisy Benchmarkingowe: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https://www.benchmark.pl/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- programy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3DMark – test wydajności komputera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Cinebench R23 – test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CrystalDiskMark 8 – test dysku SSD/HDD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CPU-Z – program do sprawdzania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GPU-Z – program do sprawdzania karty graficznej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MemTest86 – test pamięci RAM</a:t>
            </a:r>
            <a:endParaRPr/>
          </a:p>
          <a:p>
            <a:pPr indent="-314325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Font typeface="Arial"/>
              <a:buChar char="●"/>
            </a:pPr>
            <a:r>
              <a:rPr lang="pl" sz="1350">
                <a:solidFill>
                  <a:srgbClr val="55555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HWiNFO – diagnostyka całego komputera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pl"/>
              <a:t>żródło: https://www.benchmark.pl/testy_i_recenzje/darmowe-programy-do-testowania-komputera.html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I</a:t>
            </a:r>
            <a:r>
              <a:rPr lang="pl"/>
              <a:t>dentyfikacja parametrów urządzeń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62" y="1853850"/>
            <a:ext cx="6116476" cy="3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CPU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Witryna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https://www.intel.com/content/www/us/en/products/sku/196656/intel-core-i511300h-processor-8m-cache-up-to-4-40-ghz-with-ipu/specifications.html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Istotne elementy (najbardziej):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Cores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Threads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Configurable TDP-up Base Frequency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25" y="2652175"/>
            <a:ext cx="3575425" cy="24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Komputerowy - Hardware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u="sng"/>
              <a:t>Wszystkie fizyczne elementy komputera</a:t>
            </a:r>
            <a:r>
              <a:rPr lang="pl"/>
              <a:t>. Inaczej, wszystkie urządzenia (elementy) komputera w jego wnętrzu albo mogące być do niego podłączone.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Można (</a:t>
            </a:r>
            <a:r>
              <a:rPr i="1" lang="pl"/>
              <a:t>głównie sprzęt zewnętrzny</a:t>
            </a:r>
            <a:r>
              <a:rPr lang="pl"/>
              <a:t>) podzielić na: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</a:t>
            </a:r>
            <a:r>
              <a:rPr lang="pl"/>
              <a:t> wejścia: mysz, klawiatura, mikrofon, skaner…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</a:t>
            </a:r>
            <a:r>
              <a:rPr lang="pl"/>
              <a:t>wyjścia</a:t>
            </a:r>
            <a:r>
              <a:rPr lang="pl"/>
              <a:t>: monitor (wyświetlacz), głośniki / słuchawki, drukarka…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we/wy: monitor (wyświetlacz) dotykowy, modem</a:t>
            </a:r>
            <a:r>
              <a:rPr lang="pl"/>
              <a:t>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GPU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6207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Wirtyna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https://www.nvidia.com/en-us/geforce/graphics-cards/30-series/rtx-3050/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075" y="696650"/>
            <a:ext cx="1916925" cy="3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100" y="2730625"/>
            <a:ext cx="3097950" cy="24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730625"/>
            <a:ext cx="29538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50">
                <a:solidFill>
                  <a:srgbClr val="001D35"/>
                </a:solidFill>
                <a:latin typeface="Roboto"/>
                <a:ea typeface="Roboto"/>
                <a:cs typeface="Roboto"/>
                <a:sym typeface="Roboto"/>
              </a:rPr>
              <a:t>DirectX to zestaw</a:t>
            </a:r>
            <a:r>
              <a:rPr lang="pl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interfejsów programowania aplikacji (API) firmy Microsoft, który umożliwia grom i innym programom multimedialnym efektywną współpracę z podzespołami komputera, takimi jak karta graficzna czy dźwiękowa, bez konieczności pisania kodu dla każdego modelu sprzętu z osobna. W praktyce DirectX działa jako warstwa pośrednicząca między oprogramowaniem a sprzętem, ułatwiając tworzenie zaawansowanych gier i aplikacji o bogatych efektach wizualnych i dźwiękowych.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Budujemy wymarzony komputer stacjonarny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Odpowiadamy sobie na pytania: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do czego ma służyć komputer - inaczej jakie ma wymagania techniczne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jaką kwotę chcemy na niego przeznaczyć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 bardziej nas interesuje wydajność czy ekonomia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W</a:t>
            </a:r>
            <a:r>
              <a:rPr lang="pl"/>
              <a:t>ymagania techniczne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Przykłady wymagań technicznych firmowych: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projektowania graficznego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obróbki wideo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biurowe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programistyczne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projektanta BD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testera oprogramowania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Przykłady wymagań technicznych domowych: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gracza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jednoosobowej działalności gospodarczej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streamingu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ucznia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https://pcpartpicker.com/list/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00" y="1853850"/>
            <a:ext cx="5738951" cy="31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3525" y="662300"/>
            <a:ext cx="1132325" cy="1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Gniazdo (</a:t>
            </a:r>
            <a:r>
              <a:rPr lang="pl"/>
              <a:t>Socket</a:t>
            </a:r>
            <a:r>
              <a:rPr lang="pl"/>
              <a:t>): To miejsce na płycie </a:t>
            </a:r>
            <a:r>
              <a:rPr lang="pl"/>
              <a:t>głównej</a:t>
            </a:r>
            <a:r>
              <a:rPr lang="pl"/>
              <a:t> w której umieszczamy procesor. Musi do siebie pasować.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Sloty (Slots): To miejsca na RAM oraz karty rozszerzeń (graficzną, muzyczną) - inne na RAM inne na karty.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Interfejsy: Karty rozszerzeń muszą być kompatybilne z płytą </a:t>
            </a:r>
            <a:r>
              <a:rPr lang="pl"/>
              <a:t>główną</a:t>
            </a:r>
            <a:r>
              <a:rPr lang="pl"/>
              <a:t>. To  określa interfejs.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Interfejs to wspólna granica, złącze lub punkt styku, który pozwala dwóm systemom, urządzeniom lub programom na komunikację i interakcję.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wewnętrzny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To elementy komputera umieszczone w jego obudowie (</a:t>
            </a:r>
            <a:r>
              <a:rPr i="1" lang="pl"/>
              <a:t>nie zawsze</a:t>
            </a:r>
            <a:r>
              <a:rPr lang="pl"/>
              <a:t>) i dające się </a:t>
            </a:r>
            <a:r>
              <a:rPr lang="pl"/>
              <a:t>wymienić</a:t>
            </a:r>
            <a:r>
              <a:rPr lang="pl"/>
              <a:t> (</a:t>
            </a:r>
            <a:r>
              <a:rPr i="1" lang="pl"/>
              <a:t>nie zawsze</a:t>
            </a:r>
            <a:r>
              <a:rPr lang="pl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 Procesor (CPU), płyta główna, pamięć RAM, dysk twardy (SSD/HDD), karta graficzna, karta sieciowa…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📝Procesor (CPU)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Centralna jednostka obliczeniowa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“</a:t>
            </a:r>
            <a:r>
              <a:rPr i="1"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Mózg komputera”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Najważniejszy (</a:t>
            </a:r>
            <a:r>
              <a:rPr i="1"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nie dla wszystkich 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😉) element wewnętrzny komputera. Wykonuje operacje obliczeniowe - te których nie można zaadresować do innych urządzeń/elementów.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Wykonuje wszystkie operacje (pętle, porównania, matematykę (dodawanie, odejmowanie itp)) w naszych programach. Albo wszystkie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operacje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(wyszukiwanie) na bazach danych. Same dane do programów są w pamięci.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</a:t>
            </a:r>
            <a:r>
              <a:rPr lang="pl"/>
              <a:t>częstotliwość</a:t>
            </a:r>
            <a:r>
              <a:rPr lang="pl"/>
              <a:t> taktowania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Mierzona w gigahercach (GHz), określa, jak szybko procesor może wykonywać instrukcje.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Hz (Herc) to jednostka częstotliwości w układzie SI, oznaczająca liczbę cykli zjawiska okresowego (np. fali, drgania, odświeżania ekranu) występujących w ciągu jednej sekundy. Jednostka ta nazwana jest na cześć niemieckiego fizyka Heinricha Hertza, który badał fale elektromagnetyczne.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GHz (gigaherc) = 1 000 000 000 Hz. = 1 000 000 000 operacji na sekundę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długość słowa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Potocznie mówimy że procesor jest 64-bitowy</a:t>
            </a:r>
            <a:r>
              <a:rPr lang="pl"/>
              <a:t>. To najważniejsza cecha procesora.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/>
              <a:t>Słowo maszynowe - Jest to podstawowa jednostka informacji przetwarzana przez komputer. Składa się z określonej liczby bitów, zwanej długością lub szerokością słowa.</a:t>
            </a:r>
            <a:br>
              <a:rPr lang="pl"/>
            </a:br>
            <a:br>
              <a:rPr lang="pl"/>
            </a:br>
            <a:r>
              <a:rPr lang="pl"/>
              <a:t>Procesor </a:t>
            </a:r>
            <a:r>
              <a:rPr b="1" lang="pl"/>
              <a:t>każdą</a:t>
            </a:r>
            <a:r>
              <a:rPr lang="pl"/>
              <a:t> operację wykonuje na “słowach”. Im większe słowo obsługuje tym większą informację na raz może wykonać. </a:t>
            </a:r>
            <a:br>
              <a:rPr lang="pl"/>
            </a:br>
            <a:br>
              <a:rPr lang="pl"/>
            </a:br>
            <a:r>
              <a:rPr lang="pl"/>
              <a:t>Ważne w programach kompilowanych (np. w C++) kompilować je pod określoną architekturę procesora. Zwyczajnie program będzie działać bardziej optymalnie, ewentualnie jak będzie źle to nie zadziała w ogóle.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przeczytać: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https://wsiz.edu.pl/blog-naukowy/jak-dziala-cpu-wykonywanie-instrukcji-przez-procesor-na-przykladach/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50" y="684725"/>
            <a:ext cx="1334875" cy="1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architektura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Abstrakcyjny model definiujący jego budowę i zasady działania, obejmujący jego model programowy (zestaw instrukcji, rejestry, tryby adresowania) oraz mikroarchitekturę (sprzętową implementację)</a:t>
            </a:r>
            <a:br>
              <a:rPr lang="pl"/>
            </a:br>
            <a:br>
              <a:rPr lang="pl"/>
            </a:br>
            <a:r>
              <a:rPr lang="pl"/>
              <a:t>Główne architektury procesorów to x86-64 (w której działają zarówno Intel, jak i AMD) oraz ARM, używana głównie w urządzeniach mobilnych i serwerach. Intel wykorzystuje architekturę x86-64 i jego własne implementacje, a także wprowadza innowacje w architekturze rdzeni (np. Alder Lake, Raptor Lake). AMD wykorzystuje architekturę x86-64, rozwijając ją w swojej architekturze rdzeni Zen, która jest znana z wysokiej wydajności i obsługi wielowątkowości.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rdzenie (Cores) i wątki (Threads)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Rdzeń procesora to fizyczna, niezależna jednostka obliczeniowa wewnątrz procesora, która wykonuje operacje i instrukcje. Im więcej rdzeni, tym więcej zadań komputer może przetwarzać równolegle, zwiększając wydajność.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Wątek to wirtualna, logiczna wersja rdzenia, umożliwiająca podzielenie jednego rdzenia fizycznego na dwie lub więcej części, które mogą niezależnie przetwarzać instrukcje.</a:t>
            </a:r>
            <a:br>
              <a:rPr lang="pl"/>
            </a:br>
            <a:br>
              <a:rPr lang="pl"/>
            </a:br>
            <a:r>
              <a:rPr lang="pl"/>
              <a:t>Ilość wątków to bardzo istotna informacja z punktu widzenia programowania. Każdy program to proces, z którego programista może wydzielić wątki - </a:t>
            </a:r>
            <a:r>
              <a:rPr lang="pl"/>
              <a:t>sekwencje</a:t>
            </a:r>
            <a:r>
              <a:rPr lang="pl"/>
              <a:t> programu które mogą wykonywać się jednocześnie - dzięki czemu program działa szybciej.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46" y="691898"/>
            <a:ext cx="631529" cy="6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925" y="1421900"/>
            <a:ext cx="65697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Karta graficzna (GPU)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</a:t>
            </a:r>
            <a:r>
              <a:rPr lang="pl"/>
              <a:t>Karta graficzna (GPU) to kluczowy podzespół komputera odpowiedzialny za przetwarzanie i generowanie obrazu wyświetlanego na monitorze. Jest to wyspecjalizowany układ, który zajmuje się obliczeniami graficznymi, a jej obecność jest niezbędna do prawidłowego działania komputera i kluczowa dla wydajności w grach, programach graficznych i innych zastosowaniach wymagających dużej mocy obliczeniowej.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