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Raleway"/>
      <p:regular r:id="rId66"/>
      <p:bold r:id="rId67"/>
      <p:italic r:id="rId68"/>
      <p:boldItalic r:id="rId69"/>
    </p:embeddedFont>
    <p:embeddedFont>
      <p:font typeface="Roboto"/>
      <p:regular r:id="rId70"/>
      <p:bold r:id="rId71"/>
      <p:italic r:id="rId72"/>
      <p:boldItalic r:id="rId73"/>
    </p:embeddedFont>
    <p:embeddedFont>
      <p:font typeface="Lato"/>
      <p:regular r:id="rId74"/>
      <p:bold r:id="rId75"/>
      <p:italic r:id="rId76"/>
      <p:boldItalic r:id="rId77"/>
    </p:embeddedFont>
    <p:embeddedFont>
      <p:font typeface="Tahoma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140946-5535-4F6A-A295-BC2D0843A784}">
  <a:tblStyle styleId="{2D140946-5535-4F6A-A295-BC2D0843A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75" Type="http://schemas.openxmlformats.org/officeDocument/2006/relationships/font" Target="fonts/Lato-bold.fntdata"/><Relationship Id="rId30" Type="http://schemas.openxmlformats.org/officeDocument/2006/relationships/slide" Target="slides/slide24.xml"/><Relationship Id="rId74" Type="http://schemas.openxmlformats.org/officeDocument/2006/relationships/font" Target="fonts/Lato-regular.fntdata"/><Relationship Id="rId33" Type="http://schemas.openxmlformats.org/officeDocument/2006/relationships/slide" Target="slides/slide27.xml"/><Relationship Id="rId77" Type="http://schemas.openxmlformats.org/officeDocument/2006/relationships/font" Target="fonts/Lato-boldItalic.fntdata"/><Relationship Id="rId32" Type="http://schemas.openxmlformats.org/officeDocument/2006/relationships/slide" Target="slides/slide26.xml"/><Relationship Id="rId76" Type="http://schemas.openxmlformats.org/officeDocument/2006/relationships/font" Target="fonts/Lato-italic.fntdata"/><Relationship Id="rId35" Type="http://schemas.openxmlformats.org/officeDocument/2006/relationships/slide" Target="slides/slide29.xml"/><Relationship Id="rId79" Type="http://schemas.openxmlformats.org/officeDocument/2006/relationships/font" Target="fonts/Tahoma-bold.fntdata"/><Relationship Id="rId34" Type="http://schemas.openxmlformats.org/officeDocument/2006/relationships/slide" Target="slides/slide28.xml"/><Relationship Id="rId78" Type="http://schemas.openxmlformats.org/officeDocument/2006/relationships/font" Target="fonts/Tahoma-regular.fntdata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aleway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aleway-italic.fntdata"/><Relationship Id="rId23" Type="http://schemas.openxmlformats.org/officeDocument/2006/relationships/slide" Target="slides/slide17.xml"/><Relationship Id="rId67" Type="http://schemas.openxmlformats.org/officeDocument/2006/relationships/font" Target="fonts/Raleway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aleway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{2D140946-5535-4F6A-A295-BC2D0843A784}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{2D140946-5535-4F6A-A295-BC2D0843A784}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39" name="Google Shape;439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1" name="Google Shape;451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