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Raleway"/>
      <p:regular r:id="rId61"/>
      <p:bold r:id="rId62"/>
      <p:italic r:id="rId63"/>
      <p:boldItalic r:id="rId64"/>
    </p:embeddedFont>
    <p:embeddedFont>
      <p:font typeface="Roboto"/>
      <p:regular r:id="rId65"/>
      <p:bold r:id="rId66"/>
      <p:italic r:id="rId67"/>
      <p:boldItalic r:id="rId68"/>
    </p:embeddedFont>
    <p:embeddedFont>
      <p:font typeface="Lato"/>
      <p:regular r:id="rId69"/>
      <p:bold r:id="rId70"/>
      <p:italic r:id="rId71"/>
      <p:boldItalic r:id="rId72"/>
    </p:embeddedFont>
    <p:embeddedFont>
      <p:font typeface="Tahoma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BE707B-F363-4AAB-A470-6ED262641FC7}">
  <a:tblStyle styleId="{C6BE707B-F363-4AAB-A470-6ED262641F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Tahoma-regular.fntdata"/><Relationship Id="rId72" Type="http://schemas.openxmlformats.org/officeDocument/2006/relationships/font" Target="fonts/La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Tahoma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italic.fntdata"/><Relationship Id="rId70" Type="http://schemas.openxmlformats.org/officeDocument/2006/relationships/font" Target="fonts/Lato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bold.fntdata"/><Relationship Id="rId61" Type="http://schemas.openxmlformats.org/officeDocument/2006/relationships/font" Target="fonts/Raleway-regular.fntdata"/><Relationship Id="rId20" Type="http://schemas.openxmlformats.org/officeDocument/2006/relationships/slide" Target="slides/slide14.xml"/><Relationship Id="rId64" Type="http://schemas.openxmlformats.org/officeDocument/2006/relationships/font" Target="fonts/Raleway-boldItalic.fntdata"/><Relationship Id="rId63" Type="http://schemas.openxmlformats.org/officeDocument/2006/relationships/font" Target="fonts/Raleway-italic.fntdata"/><Relationship Id="rId22" Type="http://schemas.openxmlformats.org/officeDocument/2006/relationships/slide" Target="slides/slide16.xml"/><Relationship Id="rId66" Type="http://schemas.openxmlformats.org/officeDocument/2006/relationships/font" Target="fonts/Roboto-bold.fntdata"/><Relationship Id="rId21" Type="http://schemas.openxmlformats.org/officeDocument/2006/relationships/slide" Target="slides/slide15.xml"/><Relationship Id="rId65" Type="http://schemas.openxmlformats.org/officeDocument/2006/relationships/font" Target="fonts/Roboto-regular.fntdata"/><Relationship Id="rId24" Type="http://schemas.openxmlformats.org/officeDocument/2006/relationships/slide" Target="slides/slide18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7f9672c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7f9672c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f9672c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7f9672c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7f9672c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7f9672c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7f9672ca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7f9672c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7f9672c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7f9672c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f9672c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f9672c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f9672c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7f9672c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Charakterystyka</a:t>
            </a:r>
            <a:r>
              <a:rPr lang="pl"/>
              <a:t> parametrów sprzętu komputerowego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{C6BE707B-F363-4AAB-A470-6ED262641FC7}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{C6BE707B-F363-4AAB-A470-6ED262641FC7}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729450" y="1318650"/>
            <a:ext cx="7688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AWS, Google Cloud i Microsoft Azure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trzy największe platformy chmurowe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1" name="Google Shape;391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AWS to platforma chmurowa stworzona przez Amazon.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Oferująca szeroki zestaw usług, takich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moc obliczeniowa,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7" name="Google Shape;397;p62"/>
          <p:cNvSpPr txBox="1"/>
          <p:nvPr>
            <p:ph idx="1" type="body"/>
          </p:nvPr>
        </p:nvSpPr>
        <p:spPr>
          <a:xfrm>
            <a:off x="729450" y="2078875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(Elastic Compute Cloud)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wirtualne maszyny do obliczeń.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(Relational Database Service) – zarządzane bazy danych.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Hostowanie aplikacji, przechowywanie danych, tworzenie środowisk testowych, AI/ML, IoT.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Największy udział w rynku, ogromny ekosystem usług, globalna infrastruktura (regiony i strefy dostępności).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Złożoność dla początkujących, potencjalnie wysokie koszty przy złym zarządzaniu.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chmurowa od Google, oferująca usługi podobne do AWS, z </a:t>
            </a:r>
            <a:r>
              <a:rPr b="1" lang="pl"/>
              <a:t>naciskiem na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analitykę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sztuczną inteligencję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4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Compute Engine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analityka dużych zbiorów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Analityka danych, aplikacje oparte na AI (np. TensorFlow), hostowanie aplikacji, big data.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Silne wsparcie dla AI/ML, konkurencyjne ceny, świetne narzędzia do analizy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Mniejszy ekosystem niż AWS, mniejszy udział w rynku.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Platforma chmurowa od Microsoftu, oferująca usługi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obliczeniowe,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integrację z narzędziami Microsoftu (np. Office 365, Windows Server).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Active Directory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zarządzanie tożsamością.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Aplikacje korporacyjne, integracja z ekosystemem Microsoftu, hybrydowe rozwiązania chmurowe.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Świetna integracja z narzędziami Microsoftu, silne wsparcie dla środowisk hybrydowych, duża dostępność.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Może być mniej intuicyjny dla użytkowników spoza ekosystemu Microsoftu.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