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6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9C704-9FA5-4F66-8129-DF0493BC3816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3D82-C5AA-44F4-9300-287B36349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1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68D6-7A92-4A4E-BE31-E7DBF8289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EB05D-D415-44E5-9353-3BE18094D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B226-02F8-4238-9380-A6C486C7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2" y="6356350"/>
            <a:ext cx="2743200" cy="365125"/>
          </a:xfrm>
        </p:spPr>
        <p:txBody>
          <a:bodyPr/>
          <a:lstStyle/>
          <a:p>
            <a:fld id="{5C23C92C-F308-404F-AE56-7E18962355E2}" type="datetime1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9344-EDE4-4675-8C82-D3E5C507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E06C-5EA6-4CBA-8B8C-FD51FFCA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198" y="6356350"/>
            <a:ext cx="2743200" cy="365125"/>
          </a:xfrm>
        </p:spPr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4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205F-47B1-4760-96B2-EE993A32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81646-E982-4C57-9D6E-95D2B3B8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FCDB-5C08-42DC-BF3A-C25A3FF3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1A23-6739-461D-B672-4F7CA57C6EDE}" type="datetime1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7C12-530D-4B8D-AFBE-3A9616D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4492-6931-438B-A0F4-04F6A008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7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8503B-BC0D-4A76-BAB9-C849A1DFF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301A-7707-4EC2-A94A-72D373927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555F-8D09-4795-BBB4-0F32F60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5F4-146A-4F1A-80F4-A2A0F4F1EAF2}" type="datetime1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0CA3-FDA0-44A8-8377-1DE19F1E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157E-EBFA-420F-8047-7E38695D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C5CD-031C-4269-8643-CFB7FA89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7044-3A8C-494E-88C7-EED93E66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CD0A-D10D-42E0-8446-65DDB61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37F5-A0A5-45D9-9831-8C9CE90FA3D5}" type="datetime1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1B5D-2C42-48FC-B043-DE3756F8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7942-FEBB-4DEC-9E51-41E2111D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7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72BF-AD47-4972-ABDF-8C7A0FEC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7E96-9594-474B-B9DE-3DA45138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A08A-3D1B-4578-8584-2A0C123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E3C-D20E-4BEE-997E-740A279EA128}" type="datetime1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2E84-A3A7-4FEA-86D1-D2E77E71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F707-7B67-4B59-BA93-1D51322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7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607B-C316-4C66-94C2-12B7482E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4D6A-8FFC-408E-8822-EB9A0E47A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5BE7E-E2FD-4DF3-88DA-CD36E85B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928E-4AE5-4728-8042-FE3A7403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91F-481F-4C2F-A57A-D298776025E6}" type="datetime1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4E4D-84D6-4F40-ACD8-3FB7CB15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16B7-046F-420C-B51F-4E1E1749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2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2A5-2B4D-4266-BF6C-50C3FC50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310D-A8D0-499E-82E5-1148001C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15FD-D816-4309-84D4-DE125564D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A7FA5-C7A3-44E7-850C-407718152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D5057-30C5-4BC0-B46A-AB7E28B82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747FA-EA13-466A-9D09-5DBF4925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B64C-52DF-4B84-8C5D-D7E2506D124F}" type="datetime1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0F71C-661E-4B77-9935-AFEA9E70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E59DC-1959-4899-80E8-838CF750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7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5F9-9FE2-4D01-9811-BA1F001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466C5-09BD-4A9B-AD9A-C87065D4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7CB-4E92-42D3-9B42-CBBE29265BF1}" type="datetime1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16FF-6AEC-41A4-957D-2FA821FD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CCC51-D340-4A2A-8EE9-7332B8A3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9BFEA-05EF-4B72-B530-2830E53C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103D-525F-4E1C-9C3A-AB938CB71156}" type="datetime1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22F1F-15F8-4F02-8E8B-A5E29094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6EF6-7345-4EB4-9747-24B01242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6E71-5BC8-4D8B-9DBB-AC82958A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FBD-FA45-4014-94AF-E361FBE6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FFA6-56C0-4389-A3FC-A70BBB64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B893-A4A6-4121-B5A7-D29FFD93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CDBE-B283-481E-BE53-897A68C744FC}" type="datetime1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0B26-4B9B-4AAB-A776-46E4A75C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F1AA-6FEA-4BDC-8E42-EF332B18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9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CC2E-0A49-4A78-BC28-BDC88D0A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DEAD1-0389-4F6E-9589-9BC28A4AA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80EED-114C-420D-AC33-8BF2EE45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D3FA-BC7B-4042-9F33-4EA1486A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FECB-0A4E-4741-A855-D316F31339F4}" type="datetime1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267C-E39A-4C30-847D-0D289262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2540-8F00-4548-B43A-0FD3806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F7D37-734A-4BBB-A085-DD81264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C17AA-B71D-486C-8301-13EA8A3A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00AF-236A-42F0-91FA-A7C07A6B3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98F5-1C5A-4DA6-8D27-81A4757BC8A5}" type="datetime1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CA05-7BA5-4AD2-B462-F6BB7F029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2059-7D83-4125-BF1E-C1D34BDBB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32F2-01C8-49D9-8CED-B25B11286D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7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svg"/><Relationship Id="rId12" Type="http://schemas.openxmlformats.org/officeDocument/2006/relationships/image" Target="../media/image14.png"/><Relationship Id="rId2" Type="http://schemas.openxmlformats.org/officeDocument/2006/relationships/image" Target="../media/image20.jpg"/><Relationship Id="rId16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22.svg"/><Relationship Id="rId15" Type="http://schemas.openxmlformats.org/officeDocument/2006/relationships/image" Target="../media/image25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AC9FFB-C73E-4B8F-B936-E9F6AEC5339D}"/>
              </a:ext>
            </a:extLst>
          </p:cNvPr>
          <p:cNvSpPr/>
          <p:nvPr/>
        </p:nvSpPr>
        <p:spPr>
          <a:xfrm>
            <a:off x="7558142" y="6375784"/>
            <a:ext cx="401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Century" panose="02040604050505020304" pitchFamily="18" charset="0"/>
              </a:rPr>
              <a:t>Smart Monitoring of Air Quality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B3D5F0-ED6B-430E-AB2B-94FF54BE773D}"/>
              </a:ext>
            </a:extLst>
          </p:cNvPr>
          <p:cNvGrpSpPr/>
          <p:nvPr/>
        </p:nvGrpSpPr>
        <p:grpSpPr>
          <a:xfrm>
            <a:off x="831183" y="2242599"/>
            <a:ext cx="2435943" cy="3413398"/>
            <a:chOff x="831183" y="2242599"/>
            <a:chExt cx="2435943" cy="34133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A218FD-BB17-4545-ADBF-DCA6AF97F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963" y="2242599"/>
              <a:ext cx="971673" cy="8278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D31C23-AF3B-4AB3-B556-99834C11F1CB}"/>
                </a:ext>
              </a:extLst>
            </p:cNvPr>
            <p:cNvSpPr/>
            <p:nvPr/>
          </p:nvSpPr>
          <p:spPr>
            <a:xfrm>
              <a:off x="1933603" y="2243830"/>
              <a:ext cx="971673" cy="8278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6850D7-7793-4AAE-B8E3-5F9DA8CFF5A9}"/>
                </a:ext>
              </a:extLst>
            </p:cNvPr>
            <p:cNvSpPr/>
            <p:nvPr/>
          </p:nvSpPr>
          <p:spPr>
            <a:xfrm>
              <a:off x="964299" y="3070269"/>
              <a:ext cx="971673" cy="972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01EB0C-DC11-482E-A93C-046249B70484}"/>
                </a:ext>
              </a:extLst>
            </p:cNvPr>
            <p:cNvSpPr/>
            <p:nvPr/>
          </p:nvSpPr>
          <p:spPr>
            <a:xfrm>
              <a:off x="1933603" y="3071275"/>
              <a:ext cx="971673" cy="9722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181662-AB84-4383-B7AA-6DA094F8B2D8}"/>
                </a:ext>
              </a:extLst>
            </p:cNvPr>
            <p:cNvSpPr/>
            <p:nvPr/>
          </p:nvSpPr>
          <p:spPr>
            <a:xfrm>
              <a:off x="964299" y="4042492"/>
              <a:ext cx="969304" cy="97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9361847-9C20-4452-A2A2-FD9E2E82A139}"/>
                </a:ext>
              </a:extLst>
            </p:cNvPr>
            <p:cNvSpPr/>
            <p:nvPr/>
          </p:nvSpPr>
          <p:spPr>
            <a:xfrm>
              <a:off x="1937066" y="4042492"/>
              <a:ext cx="969304" cy="9722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Graphic 52" descr="Full battery">
              <a:extLst>
                <a:ext uri="{FF2B5EF4-FFF2-40B4-BE49-F238E27FC236}">
                  <a16:creationId xmlns:a16="http://schemas.microsoft.com/office/drawing/2014/main" id="{0481A3C2-850E-4DDF-A0D8-3565619F9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070" y="5342658"/>
              <a:ext cx="255673" cy="255673"/>
            </a:xfrm>
            <a:prstGeom prst="rect">
              <a:avLst/>
            </a:prstGeom>
          </p:spPr>
        </p:pic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41795CDA-0E46-4264-8DAB-8964ECA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4299" y="5251107"/>
              <a:ext cx="404890" cy="404890"/>
            </a:xfrm>
            <a:prstGeom prst="rect">
              <a:avLst/>
            </a:prstGeom>
          </p:spPr>
        </p:pic>
        <p:pic>
          <p:nvPicPr>
            <p:cNvPr id="55" name="Graphic 54" descr="Thermometer">
              <a:extLst>
                <a:ext uri="{FF2B5EF4-FFF2-40B4-BE49-F238E27FC236}">
                  <a16:creationId xmlns:a16="http://schemas.microsoft.com/office/drawing/2014/main" id="{2CCC29B1-9785-42C9-9376-4D4D8C2A2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407" y="2435130"/>
              <a:ext cx="399737" cy="399737"/>
            </a:xfrm>
            <a:prstGeom prst="rect">
              <a:avLst/>
            </a:prstGeom>
          </p:spPr>
        </p:pic>
        <p:pic>
          <p:nvPicPr>
            <p:cNvPr id="56" name="Graphic 55" descr="Leaf">
              <a:extLst>
                <a:ext uri="{FF2B5EF4-FFF2-40B4-BE49-F238E27FC236}">
                  <a16:creationId xmlns:a16="http://schemas.microsoft.com/office/drawing/2014/main" id="{2F17AE66-5F2E-4B75-9B7F-3221092E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40865" y="4531378"/>
              <a:ext cx="351457" cy="351457"/>
            </a:xfrm>
            <a:prstGeom prst="rect">
              <a:avLst/>
            </a:prstGeom>
          </p:spPr>
        </p:pic>
        <p:pic>
          <p:nvPicPr>
            <p:cNvPr id="57" name="Graphic 56" descr="Sun">
              <a:extLst>
                <a:ext uri="{FF2B5EF4-FFF2-40B4-BE49-F238E27FC236}">
                  <a16:creationId xmlns:a16="http://schemas.microsoft.com/office/drawing/2014/main" id="{50A00AC0-8E53-4FC9-886C-806E6D68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44293" y="3663219"/>
              <a:ext cx="350292" cy="350292"/>
            </a:xfrm>
            <a:prstGeom prst="rect">
              <a:avLst/>
            </a:prstGeom>
          </p:spPr>
        </p:pic>
        <p:pic>
          <p:nvPicPr>
            <p:cNvPr id="58" name="Graphic 57" descr="Water">
              <a:extLst>
                <a:ext uri="{FF2B5EF4-FFF2-40B4-BE49-F238E27FC236}">
                  <a16:creationId xmlns:a16="http://schemas.microsoft.com/office/drawing/2014/main" id="{BA6F1677-81CF-43C9-B96B-531719F2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6098" y="2481825"/>
              <a:ext cx="334225" cy="334225"/>
            </a:xfrm>
            <a:prstGeom prst="rect">
              <a:avLst/>
            </a:prstGeom>
          </p:spPr>
        </p:pic>
        <p:pic>
          <p:nvPicPr>
            <p:cNvPr id="59" name="Graphic 58" descr="Gauge">
              <a:extLst>
                <a:ext uri="{FF2B5EF4-FFF2-40B4-BE49-F238E27FC236}">
                  <a16:creationId xmlns:a16="http://schemas.microsoft.com/office/drawing/2014/main" id="{779F51C3-D277-419F-8C79-81B3D2F80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44134" y="3640718"/>
              <a:ext cx="394262" cy="39426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2EA619-1FF1-4FCE-950C-4CECCF74384F}"/>
                </a:ext>
              </a:extLst>
            </p:cNvPr>
            <p:cNvSpPr txBox="1"/>
            <p:nvPr/>
          </p:nvSpPr>
          <p:spPr>
            <a:xfrm>
              <a:off x="1244134" y="2454683"/>
              <a:ext cx="696376" cy="35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>
                  <a:latin typeface="Ink Free" panose="03080402000500000000" pitchFamily="66" charset="0"/>
                </a:rPr>
                <a:t>22°C</a:t>
              </a:r>
              <a:endParaRPr lang="en-GB" sz="1600" dirty="0">
                <a:latin typeface="Ink Free" panose="03080402000500000000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1D801C-E19E-48A6-BC54-F25BB5E40A2C}"/>
                </a:ext>
              </a:extLst>
            </p:cNvPr>
            <p:cNvSpPr txBox="1"/>
            <p:nvPr/>
          </p:nvSpPr>
          <p:spPr>
            <a:xfrm>
              <a:off x="2244293" y="2482130"/>
              <a:ext cx="1022833" cy="35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>
                  <a:latin typeface="Ink Free" panose="03080402000500000000" pitchFamily="66" charset="0"/>
                </a:rPr>
                <a:t>47%</a:t>
              </a:r>
              <a:endParaRPr lang="en-GB" sz="1600" dirty="0">
                <a:latin typeface="Ink Free" panose="03080402000500000000" pitchFamily="66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C4A238-E95A-4144-9DA6-86DE0197E988}"/>
                </a:ext>
              </a:extLst>
            </p:cNvPr>
            <p:cNvSpPr txBox="1"/>
            <p:nvPr/>
          </p:nvSpPr>
          <p:spPr>
            <a:xfrm>
              <a:off x="831183" y="3224684"/>
              <a:ext cx="125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>
                  <a:latin typeface="Ink Free" panose="03080402000500000000" pitchFamily="66" charset="0"/>
                </a:rPr>
                <a:t>10</a:t>
              </a:r>
              <a:r>
                <a:rPr lang="en-GB" sz="1600" dirty="0">
                  <a:latin typeface="Ink Free" panose="03080402000500000000" pitchFamily="66" charset="0"/>
                </a:rPr>
                <a:t>1</a:t>
              </a:r>
              <a:r>
                <a:rPr lang="pl-PL" sz="1600" dirty="0">
                  <a:latin typeface="Ink Free" panose="03080402000500000000" pitchFamily="66" charset="0"/>
                </a:rPr>
                <a:t> </a:t>
              </a:r>
              <a:r>
                <a:rPr lang="en-GB" sz="1600" dirty="0">
                  <a:latin typeface="Ink Free" panose="03080402000500000000" pitchFamily="66" charset="0"/>
                </a:rPr>
                <a:t>kPa</a:t>
              </a:r>
              <a:r>
                <a:rPr lang="pl-PL" sz="1600" dirty="0">
                  <a:latin typeface="Ink Free" panose="03080402000500000000" pitchFamily="66" charset="0"/>
                </a:rPr>
                <a:t> </a:t>
              </a:r>
              <a:endParaRPr lang="en-GB" sz="1600" dirty="0">
                <a:latin typeface="Ink Free" panose="03080402000500000000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3E8FAC-B226-40EA-9B0D-22CE38FAB9A5}"/>
                </a:ext>
              </a:extLst>
            </p:cNvPr>
            <p:cNvSpPr txBox="1"/>
            <p:nvPr/>
          </p:nvSpPr>
          <p:spPr>
            <a:xfrm>
              <a:off x="2099286" y="3224684"/>
              <a:ext cx="664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>
                  <a:latin typeface="Ink Free" panose="03080402000500000000" pitchFamily="66" charset="0"/>
                </a:rPr>
                <a:t>78%</a:t>
              </a:r>
              <a:endParaRPr lang="en-GB" sz="1600" dirty="0">
                <a:latin typeface="Ink Free" panose="03080402000500000000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600EB0-4973-4D74-AA60-B257EFB20C3D}"/>
                </a:ext>
              </a:extLst>
            </p:cNvPr>
            <p:cNvSpPr txBox="1"/>
            <p:nvPr/>
          </p:nvSpPr>
          <p:spPr>
            <a:xfrm>
              <a:off x="993970" y="4183052"/>
              <a:ext cx="940818" cy="35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>
                  <a:latin typeface="Ink Free" panose="03080402000500000000" pitchFamily="66" charset="0"/>
                </a:rPr>
                <a:t>123ppm</a:t>
              </a:r>
              <a:endParaRPr lang="en-GB" sz="1600" dirty="0">
                <a:latin typeface="Ink Free" panose="03080402000500000000" pitchFamily="66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88A3CB-4665-47E1-980F-9C6FD3E3CD10}"/>
                </a:ext>
              </a:extLst>
            </p:cNvPr>
            <p:cNvSpPr txBox="1"/>
            <p:nvPr/>
          </p:nvSpPr>
          <p:spPr>
            <a:xfrm>
              <a:off x="2036205" y="4182571"/>
              <a:ext cx="1056805" cy="35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>
                  <a:latin typeface="Ink Free" panose="03080402000500000000" pitchFamily="66" charset="0"/>
                </a:rPr>
                <a:t>35dB</a:t>
              </a:r>
              <a:endParaRPr lang="en-GB" sz="1600">
                <a:latin typeface="Ink Free" panose="03080402000500000000" pitchFamily="66" charset="0"/>
              </a:endParaRPr>
            </a:p>
          </p:txBody>
        </p:sp>
        <p:pic>
          <p:nvPicPr>
            <p:cNvPr id="67" name="Graphic 66" descr="Voice">
              <a:extLst>
                <a:ext uri="{FF2B5EF4-FFF2-40B4-BE49-F238E27FC236}">
                  <a16:creationId xmlns:a16="http://schemas.microsoft.com/office/drawing/2014/main" id="{F3D52028-BC6E-4B09-A55B-AB9E7FB04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02782" y="4483539"/>
              <a:ext cx="447138" cy="44713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D7ED7-E3EC-41D1-9972-C51EECD253CB}"/>
              </a:ext>
            </a:extLst>
          </p:cNvPr>
          <p:cNvCxnSpPr>
            <a:cxnSpLocks/>
          </p:cNvCxnSpPr>
          <p:nvPr/>
        </p:nvCxnSpPr>
        <p:spPr>
          <a:xfrm>
            <a:off x="7062126" y="6392417"/>
            <a:ext cx="5003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8A0CBCD-7F5C-406B-AEA0-A20CF093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1</a:t>
            </a:fld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9C23B1-6323-4568-9985-E19AB5ABE30C}"/>
              </a:ext>
            </a:extLst>
          </p:cNvPr>
          <p:cNvGrpSpPr/>
          <p:nvPr/>
        </p:nvGrpSpPr>
        <p:grpSpPr>
          <a:xfrm>
            <a:off x="960425" y="2199997"/>
            <a:ext cx="1944000" cy="3456000"/>
            <a:chOff x="3747466" y="2236430"/>
            <a:chExt cx="1944000" cy="3456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3FA1049-194E-45EC-B206-179B077F02D9}"/>
                </a:ext>
              </a:extLst>
            </p:cNvPr>
            <p:cNvPicPr>
              <a:picLocks/>
            </p:cNvPicPr>
            <p:nvPr/>
          </p:nvPicPr>
          <p:blipFill rotWithShape="1">
            <a:blip r:embed="rId19"/>
            <a:srcRect b="307"/>
            <a:stretch/>
          </p:blipFill>
          <p:spPr>
            <a:xfrm>
              <a:off x="3747466" y="2236430"/>
              <a:ext cx="1944000" cy="3456000"/>
            </a:xfrm>
            <a:prstGeom prst="rect">
              <a:avLst/>
            </a:prstGeom>
            <a:effectLst>
              <a:softEdge rad="12700"/>
            </a:effectLst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D960C2-BF1D-4FC8-90F7-26F2CBDAF950}"/>
                </a:ext>
              </a:extLst>
            </p:cNvPr>
            <p:cNvSpPr/>
            <p:nvPr/>
          </p:nvSpPr>
          <p:spPr>
            <a:xfrm>
              <a:off x="4613972" y="4483539"/>
              <a:ext cx="657684" cy="859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4623E02-C746-4BD3-9114-93D40A543046}"/>
                </a:ext>
              </a:extLst>
            </p:cNvPr>
            <p:cNvSpPr/>
            <p:nvPr/>
          </p:nvSpPr>
          <p:spPr>
            <a:xfrm rot="414407">
              <a:off x="4280607" y="4688084"/>
              <a:ext cx="408863" cy="523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8" name="Picture 4" descr="Image result for android phone template">
            <a:extLst>
              <a:ext uri="{FF2B5EF4-FFF2-40B4-BE49-F238E27FC236}">
                <a16:creationId xmlns:a16="http://schemas.microsoft.com/office/drawing/2014/main" id="{9F9BAE94-B148-4EED-9CB5-DB21D6AB6F70}"/>
              </a:ext>
            </a:extLst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0" y="1758997"/>
            <a:ext cx="2124000" cy="43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F67C14-3D62-48FA-B1B6-E0DE42E174AB}"/>
              </a:ext>
            </a:extLst>
          </p:cNvPr>
          <p:cNvGrpSpPr/>
          <p:nvPr/>
        </p:nvGrpSpPr>
        <p:grpSpPr>
          <a:xfrm>
            <a:off x="0" y="0"/>
            <a:ext cx="11425961" cy="6858000"/>
            <a:chOff x="0" y="0"/>
            <a:chExt cx="11425961" cy="6858000"/>
          </a:xfrm>
        </p:grpSpPr>
        <p:pic>
          <p:nvPicPr>
            <p:cNvPr id="46" name="Picture 45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B393F528-A737-4431-A45A-FC36CCCA1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7"/>
            <a:stretch/>
          </p:blipFill>
          <p:spPr>
            <a:xfrm>
              <a:off x="0" y="0"/>
              <a:ext cx="11129932" cy="6858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961B9F-9D01-4DD9-997A-A3E5ABBA96D2}"/>
                </a:ext>
              </a:extLst>
            </p:cNvPr>
            <p:cNvGrpSpPr/>
            <p:nvPr/>
          </p:nvGrpSpPr>
          <p:grpSpPr>
            <a:xfrm>
              <a:off x="8129776" y="134812"/>
              <a:ext cx="3296185" cy="3912979"/>
              <a:chOff x="528584" y="1690787"/>
              <a:chExt cx="3591654" cy="391297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76C419-82A1-4502-842C-2E31FCC4294E}"/>
                  </a:ext>
                </a:extLst>
              </p:cNvPr>
              <p:cNvSpPr txBox="1"/>
              <p:nvPr/>
            </p:nvSpPr>
            <p:spPr>
              <a:xfrm>
                <a:off x="1132395" y="1690787"/>
                <a:ext cx="2987843" cy="388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pl-PL" b="1" dirty="0">
                    <a:latin typeface="Century" panose="02040604050505020304" pitchFamily="18" charset="0"/>
                  </a:rPr>
                  <a:t>Why SMAQ?</a:t>
                </a:r>
              </a:p>
              <a:p>
                <a:pPr>
                  <a:lnSpc>
                    <a:spcPct val="200000"/>
                  </a:lnSpc>
                </a:pPr>
                <a:r>
                  <a:rPr lang="pl-PL" dirty="0">
                    <a:latin typeface="Century" panose="02040604050505020304" pitchFamily="18" charset="0"/>
                  </a:rPr>
                  <a:t>Temperature</a:t>
                </a:r>
              </a:p>
              <a:p>
                <a:pPr>
                  <a:lnSpc>
                    <a:spcPct val="200000"/>
                  </a:lnSpc>
                </a:pPr>
                <a:r>
                  <a:rPr lang="pl-PL" dirty="0">
                    <a:latin typeface="Century" panose="02040604050505020304" pitchFamily="18" charset="0"/>
                  </a:rPr>
                  <a:t>Humidity</a:t>
                </a:r>
              </a:p>
              <a:p>
                <a:pPr>
                  <a:lnSpc>
                    <a:spcPct val="200000"/>
                  </a:lnSpc>
                </a:pPr>
                <a:r>
                  <a:rPr lang="pl-PL" dirty="0">
                    <a:latin typeface="Century" panose="02040604050505020304" pitchFamily="18" charset="0"/>
                  </a:rPr>
                  <a:t>Pressure</a:t>
                </a:r>
              </a:p>
              <a:p>
                <a:pPr>
                  <a:lnSpc>
                    <a:spcPct val="200000"/>
                  </a:lnSpc>
                </a:pPr>
                <a:r>
                  <a:rPr lang="pl-PL" dirty="0">
                    <a:latin typeface="Century" panose="02040604050505020304" pitchFamily="18" charset="0"/>
                  </a:rPr>
                  <a:t>Air Quality (CO, NO2)</a:t>
                </a:r>
              </a:p>
              <a:p>
                <a:pPr>
                  <a:lnSpc>
                    <a:spcPct val="200000"/>
                  </a:lnSpc>
                </a:pPr>
                <a:r>
                  <a:rPr lang="pl-PL" dirty="0">
                    <a:latin typeface="Century" panose="02040604050505020304" pitchFamily="18" charset="0"/>
                  </a:rPr>
                  <a:t>Light Intensity </a:t>
                </a:r>
              </a:p>
              <a:p>
                <a:pPr>
                  <a:lnSpc>
                    <a:spcPct val="200000"/>
                  </a:lnSpc>
                </a:pPr>
                <a:r>
                  <a:rPr lang="pl-PL" dirty="0">
                    <a:latin typeface="Century" panose="02040604050505020304" pitchFamily="18" charset="0"/>
                  </a:rPr>
                  <a:t>Noise Level</a:t>
                </a:r>
              </a:p>
            </p:txBody>
          </p:sp>
          <p:pic>
            <p:nvPicPr>
              <p:cNvPr id="6" name="Graphic 5" descr="Thermometer">
                <a:extLst>
                  <a:ext uri="{FF2B5EF4-FFF2-40B4-BE49-F238E27FC236}">
                    <a16:creationId xmlns:a16="http://schemas.microsoft.com/office/drawing/2014/main" id="{BC3ACF77-7AF0-4DF7-82E7-870484E6D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8355" y="2326357"/>
                <a:ext cx="526290" cy="526290"/>
              </a:xfrm>
              <a:prstGeom prst="rect">
                <a:avLst/>
              </a:prstGeom>
            </p:spPr>
          </p:pic>
          <p:pic>
            <p:nvPicPr>
              <p:cNvPr id="7" name="Graphic 6" descr="Leaf">
                <a:extLst>
                  <a:ext uri="{FF2B5EF4-FFF2-40B4-BE49-F238E27FC236}">
                    <a16:creationId xmlns:a16="http://schemas.microsoft.com/office/drawing/2014/main" id="{6A1E1F78-6986-4CB8-9E1B-A7D836203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4491" y="3919839"/>
                <a:ext cx="526290" cy="526290"/>
              </a:xfrm>
              <a:prstGeom prst="rect">
                <a:avLst/>
              </a:prstGeom>
            </p:spPr>
          </p:pic>
          <p:pic>
            <p:nvPicPr>
              <p:cNvPr id="8" name="Graphic 7" descr="Sun">
                <a:extLst>
                  <a:ext uri="{FF2B5EF4-FFF2-40B4-BE49-F238E27FC236}">
                    <a16:creationId xmlns:a16="http://schemas.microsoft.com/office/drawing/2014/main" id="{D4936E60-9A5A-46F5-9C54-C0A374F29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4491" y="4492751"/>
                <a:ext cx="526290" cy="526290"/>
              </a:xfrm>
              <a:prstGeom prst="rect">
                <a:avLst/>
              </a:prstGeom>
            </p:spPr>
          </p:pic>
          <p:pic>
            <p:nvPicPr>
              <p:cNvPr id="9" name="Graphic 8" descr="Water">
                <a:extLst>
                  <a:ext uri="{FF2B5EF4-FFF2-40B4-BE49-F238E27FC236}">
                    <a16:creationId xmlns:a16="http://schemas.microsoft.com/office/drawing/2014/main" id="{570BF10B-5EE3-46AD-8A6A-3195E1A71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8355" y="2891614"/>
                <a:ext cx="526290" cy="526290"/>
              </a:xfrm>
              <a:prstGeom prst="rect">
                <a:avLst/>
              </a:prstGeom>
            </p:spPr>
          </p:pic>
          <p:pic>
            <p:nvPicPr>
              <p:cNvPr id="10" name="Graphic 9" descr="Gauge">
                <a:extLst>
                  <a:ext uri="{FF2B5EF4-FFF2-40B4-BE49-F238E27FC236}">
                    <a16:creationId xmlns:a16="http://schemas.microsoft.com/office/drawing/2014/main" id="{CB0F916D-77CC-45FC-8EBA-99E93ECE4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38261" y="3368430"/>
                <a:ext cx="526290" cy="526290"/>
              </a:xfrm>
              <a:prstGeom prst="rect">
                <a:avLst/>
              </a:prstGeom>
            </p:spPr>
          </p:pic>
          <p:pic>
            <p:nvPicPr>
              <p:cNvPr id="11" name="Graphic 10" descr="Voice">
                <a:extLst>
                  <a:ext uri="{FF2B5EF4-FFF2-40B4-BE49-F238E27FC236}">
                    <a16:creationId xmlns:a16="http://schemas.microsoft.com/office/drawing/2014/main" id="{9868CADA-DED7-42FA-89A3-62DD9B949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8584" y="5065663"/>
                <a:ext cx="538103" cy="538103"/>
              </a:xfrm>
              <a:prstGeom prst="rect">
                <a:avLst/>
              </a:prstGeom>
            </p:spPr>
          </p:pic>
        </p:grpSp>
        <p:pic>
          <p:nvPicPr>
            <p:cNvPr id="21" name="Picture 20" descr="A picture containing monitor, mirror&#10;&#10;Description automatically generated">
              <a:extLst>
                <a:ext uri="{FF2B5EF4-FFF2-40B4-BE49-F238E27FC236}">
                  <a16:creationId xmlns:a16="http://schemas.microsoft.com/office/drawing/2014/main" id="{9B7DD2CE-E8C8-4456-B572-92C605BC4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006" y="3957346"/>
              <a:ext cx="3949955" cy="2761563"/>
            </a:xfrm>
            <a:prstGeom prst="rect">
              <a:avLst/>
            </a:prstGeom>
          </p:spPr>
        </p:pic>
      </p:grp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EE41AA29-A762-4F19-AB2F-77DBF3A8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32F2-01C8-49D9-8CED-B25B11286D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3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Ink Free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Kasia</dc:creator>
  <cp:lastModifiedBy>Mustafa Bıyıklı</cp:lastModifiedBy>
  <cp:revision>42</cp:revision>
  <dcterms:created xsi:type="dcterms:W3CDTF">2020-01-27T15:20:09Z</dcterms:created>
  <dcterms:modified xsi:type="dcterms:W3CDTF">2020-01-29T00:12:01Z</dcterms:modified>
</cp:coreProperties>
</file>