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rawing3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4" r:id="rId1"/>
  </p:sldMasterIdLst>
  <p:notesMasterIdLst>
    <p:notesMasterId r:id="rId8"/>
  </p:notesMasterIdLst>
  <p:sldIdLst>
    <p:sldId id="261" r:id="rId2"/>
    <p:sldId id="257" r:id="rId3"/>
    <p:sldId id="258" r:id="rId4"/>
    <p:sldId id="259" r:id="rId5"/>
    <p:sldId id="260" r:id="rId6"/>
    <p:sldId id="256" r:id="rId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8124" autoAdjust="0"/>
  </p:normalViewPr>
  <p:slideViewPr>
    <p:cSldViewPr>
      <p:cViewPr>
        <p:scale>
          <a:sx n="60" d="100"/>
          <a:sy n="60" d="100"/>
        </p:scale>
        <p:origin x="-149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1E9D63-600D-455F-878C-BC136519CAC4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7D3DED0-6F37-4F24-9A04-6D8F982D13DE}">
      <dgm:prSet phldrT="[Tekst]" custT="1"/>
      <dgm:spPr/>
      <dgm:t>
        <a:bodyPr/>
        <a:lstStyle/>
        <a:p>
          <a:pPr algn="ctr"/>
          <a:r>
            <a:rPr lang="pl-PL" sz="16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postępujące choroby ośrodkowego układu nerwowego</a:t>
          </a:r>
          <a:endParaRPr lang="en-GB" sz="16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F24379B-8C28-47AF-ADDF-97E61DFFD615}" type="parTrans" cxnId="{8CBA5D37-0613-4434-B704-261CA95E8520}">
      <dgm:prSet/>
      <dgm:spPr/>
      <dgm:t>
        <a:bodyPr/>
        <a:lstStyle/>
        <a:p>
          <a:pPr algn="ctr"/>
          <a:endParaRPr lang="en-GB" sz="20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CF38589-487A-4660-8C9F-DB97E695C2D3}" type="sibTrans" cxnId="{8CBA5D37-0613-4434-B704-261CA95E8520}">
      <dgm:prSet/>
      <dgm:spPr/>
      <dgm:t>
        <a:bodyPr/>
        <a:lstStyle/>
        <a:p>
          <a:pPr algn="ctr"/>
          <a:endParaRPr lang="en-GB" sz="20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F4F6597-F2AE-460E-B022-5E3833774CB9}">
      <dgm:prSet phldrT="[Tekst]" custT="1"/>
      <dgm:spPr/>
      <dgm:t>
        <a:bodyPr/>
        <a:lstStyle/>
        <a:p>
          <a:pPr algn="ctr"/>
          <a:r>
            <a:rPr lang="pl-PL" sz="1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choroba Parkinsona</a:t>
          </a:r>
          <a:endParaRPr lang="en-GB" sz="18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DB77EFD-CAF3-46BF-AAEE-0FA70486C12C}" type="parTrans" cxnId="{B7E77C2F-5691-42C0-B4C3-7C005EA40EE5}">
      <dgm:prSet/>
      <dgm:spPr/>
      <dgm:t>
        <a:bodyPr/>
        <a:lstStyle/>
        <a:p>
          <a:pPr algn="ctr"/>
          <a:endParaRPr lang="en-GB" sz="20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4A52C0C-78C4-4370-A51E-F3934FA485FC}" type="sibTrans" cxnId="{B7E77C2F-5691-42C0-B4C3-7C005EA40EE5}">
      <dgm:prSet/>
      <dgm:spPr/>
      <dgm:t>
        <a:bodyPr/>
        <a:lstStyle/>
        <a:p>
          <a:pPr algn="ctr"/>
          <a:endParaRPr lang="en-GB" sz="20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2FF585D-8C1F-43DE-A24D-CBF6B23A7EAA}">
      <dgm:prSet phldrT="[Tekst]" custT="1"/>
      <dgm:spPr/>
      <dgm:t>
        <a:bodyPr/>
        <a:lstStyle/>
        <a:p>
          <a:pPr algn="ctr"/>
          <a:r>
            <a:rPr lang="pl-PL" sz="1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Choroba </a:t>
          </a:r>
          <a:r>
            <a:rPr lang="pl-PL" sz="1800" b="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Minora</a:t>
          </a:r>
          <a:r>
            <a:rPr lang="pl-PL" sz="1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(samoistne drżenie rąk)</a:t>
          </a:r>
          <a:endParaRPr lang="en-GB" sz="18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BE1A344-9830-42E9-AFDA-D574DEC70536}" type="parTrans" cxnId="{D26C34FD-D336-42A6-97BC-0F5796B29E64}">
      <dgm:prSet/>
      <dgm:spPr/>
      <dgm:t>
        <a:bodyPr/>
        <a:lstStyle/>
        <a:p>
          <a:pPr algn="ctr"/>
          <a:endParaRPr lang="en-GB" sz="20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36468A0-F272-4F4A-9535-94C528C8E791}" type="sibTrans" cxnId="{D26C34FD-D336-42A6-97BC-0F5796B29E64}">
      <dgm:prSet/>
      <dgm:spPr/>
      <dgm:t>
        <a:bodyPr/>
        <a:lstStyle/>
        <a:p>
          <a:pPr algn="ctr"/>
          <a:endParaRPr lang="en-GB" sz="20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1BABC6B-1A23-425C-AA8B-D626B4DCB84A}">
      <dgm:prSet phldrT="[Tekst]"/>
      <dgm:spPr/>
      <dgm:t>
        <a:bodyPr/>
        <a:lstStyle/>
        <a:p>
          <a:pPr algn="ctr"/>
          <a:endParaRPr lang="en-GB" sz="20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41A7A41-C778-49B8-A9EB-216DB80F6795}" type="parTrans" cxnId="{2C05C243-00ED-4AA3-9EFB-55D1A23E435E}">
      <dgm:prSet/>
      <dgm:spPr/>
      <dgm:t>
        <a:bodyPr/>
        <a:lstStyle/>
        <a:p>
          <a:pPr algn="ctr"/>
          <a:endParaRPr lang="en-GB" sz="20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8F68306-067F-42F7-9205-CB998CB40988}" type="sibTrans" cxnId="{2C05C243-00ED-4AA3-9EFB-55D1A23E435E}">
      <dgm:prSet/>
      <dgm:spPr/>
      <dgm:t>
        <a:bodyPr/>
        <a:lstStyle/>
        <a:p>
          <a:pPr algn="ctr"/>
          <a:endParaRPr lang="en-GB" sz="20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B811D8C-D07C-4BE1-9DAE-6A2FC7032D23}" type="pres">
      <dgm:prSet presAssocID="{171E9D63-600D-455F-878C-BC136519CAC4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432EE7E-0DB7-40A6-93E9-C1E5CE982F73}" type="pres">
      <dgm:prSet presAssocID="{27D3DED0-6F37-4F24-9A04-6D8F982D13DE}" presName="centerShape" presStyleLbl="node0" presStyleIdx="0" presStyleCnt="1"/>
      <dgm:spPr/>
      <dgm:t>
        <a:bodyPr/>
        <a:lstStyle/>
        <a:p>
          <a:endParaRPr lang="en-GB"/>
        </a:p>
      </dgm:t>
    </dgm:pt>
    <dgm:pt modelId="{936D2673-53E4-4BC1-9799-2703309F1EBB}" type="pres">
      <dgm:prSet presAssocID="{4DB77EFD-CAF3-46BF-AAEE-0FA70486C12C}" presName="parTrans" presStyleLbl="bgSibTrans2D1" presStyleIdx="0" presStyleCnt="2"/>
      <dgm:spPr/>
    </dgm:pt>
    <dgm:pt modelId="{3E673B73-3A14-4FBC-A904-2FF64570F1A6}" type="pres">
      <dgm:prSet presAssocID="{8F4F6597-F2AE-460E-B022-5E3833774CB9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E635D75-4049-4DCC-B9E7-52E66F65B0CF}" type="pres">
      <dgm:prSet presAssocID="{9BE1A344-9830-42E9-AFDA-D574DEC70536}" presName="parTrans" presStyleLbl="bgSibTrans2D1" presStyleIdx="1" presStyleCnt="2"/>
      <dgm:spPr/>
    </dgm:pt>
    <dgm:pt modelId="{B4857BE8-1EF2-4BBA-BECE-87F463CD9D01}" type="pres">
      <dgm:prSet presAssocID="{E2FF585D-8C1F-43DE-A24D-CBF6B23A7EAA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9C9E728F-CF5C-4A04-AC9E-A05F64692524}" type="presOf" srcId="{27D3DED0-6F37-4F24-9A04-6D8F982D13DE}" destId="{6432EE7E-0DB7-40A6-93E9-C1E5CE982F73}" srcOrd="0" destOrd="0" presId="urn:microsoft.com/office/officeart/2005/8/layout/radial4"/>
    <dgm:cxn modelId="{299E0D6D-0803-4EC2-B57D-C518778402F6}" type="presOf" srcId="{8F4F6597-F2AE-460E-B022-5E3833774CB9}" destId="{3E673B73-3A14-4FBC-A904-2FF64570F1A6}" srcOrd="0" destOrd="0" presId="urn:microsoft.com/office/officeart/2005/8/layout/radial4"/>
    <dgm:cxn modelId="{B7E77C2F-5691-42C0-B4C3-7C005EA40EE5}" srcId="{27D3DED0-6F37-4F24-9A04-6D8F982D13DE}" destId="{8F4F6597-F2AE-460E-B022-5E3833774CB9}" srcOrd="0" destOrd="0" parTransId="{4DB77EFD-CAF3-46BF-AAEE-0FA70486C12C}" sibTransId="{24A52C0C-78C4-4370-A51E-F3934FA485FC}"/>
    <dgm:cxn modelId="{D26C34FD-D336-42A6-97BC-0F5796B29E64}" srcId="{27D3DED0-6F37-4F24-9A04-6D8F982D13DE}" destId="{E2FF585D-8C1F-43DE-A24D-CBF6B23A7EAA}" srcOrd="1" destOrd="0" parTransId="{9BE1A344-9830-42E9-AFDA-D574DEC70536}" sibTransId="{436468A0-F272-4F4A-9535-94C528C8E791}"/>
    <dgm:cxn modelId="{D3C88FE6-F46B-419F-983F-B6D5D9757A74}" type="presOf" srcId="{E2FF585D-8C1F-43DE-A24D-CBF6B23A7EAA}" destId="{B4857BE8-1EF2-4BBA-BECE-87F463CD9D01}" srcOrd="0" destOrd="0" presId="urn:microsoft.com/office/officeart/2005/8/layout/radial4"/>
    <dgm:cxn modelId="{8CBA5D37-0613-4434-B704-261CA95E8520}" srcId="{171E9D63-600D-455F-878C-BC136519CAC4}" destId="{27D3DED0-6F37-4F24-9A04-6D8F982D13DE}" srcOrd="0" destOrd="0" parTransId="{0F24379B-8C28-47AF-ADDF-97E61DFFD615}" sibTransId="{6CF38589-487A-4660-8C9F-DB97E695C2D3}"/>
    <dgm:cxn modelId="{BB0D0C0B-6982-4C13-832B-1CDAC11DE39F}" type="presOf" srcId="{171E9D63-600D-455F-878C-BC136519CAC4}" destId="{3B811D8C-D07C-4BE1-9DAE-6A2FC7032D23}" srcOrd="0" destOrd="0" presId="urn:microsoft.com/office/officeart/2005/8/layout/radial4"/>
    <dgm:cxn modelId="{2C05C243-00ED-4AA3-9EFB-55D1A23E435E}" srcId="{171E9D63-600D-455F-878C-BC136519CAC4}" destId="{51BABC6B-1A23-425C-AA8B-D626B4DCB84A}" srcOrd="1" destOrd="0" parTransId="{B41A7A41-C778-49B8-A9EB-216DB80F6795}" sibTransId="{D8F68306-067F-42F7-9205-CB998CB40988}"/>
    <dgm:cxn modelId="{6F5863EC-4129-46E8-885E-C920D61BB0D8}" type="presOf" srcId="{4DB77EFD-CAF3-46BF-AAEE-0FA70486C12C}" destId="{936D2673-53E4-4BC1-9799-2703309F1EBB}" srcOrd="0" destOrd="0" presId="urn:microsoft.com/office/officeart/2005/8/layout/radial4"/>
    <dgm:cxn modelId="{DFB676F2-F129-48C1-9896-7E0E77C7A59C}" type="presOf" srcId="{9BE1A344-9830-42E9-AFDA-D574DEC70536}" destId="{EE635D75-4049-4DCC-B9E7-52E66F65B0CF}" srcOrd="0" destOrd="0" presId="urn:microsoft.com/office/officeart/2005/8/layout/radial4"/>
    <dgm:cxn modelId="{A1B75B32-6E19-4EBE-86C6-80478F5BACD4}" type="presParOf" srcId="{3B811D8C-D07C-4BE1-9DAE-6A2FC7032D23}" destId="{6432EE7E-0DB7-40A6-93E9-C1E5CE982F73}" srcOrd="0" destOrd="0" presId="urn:microsoft.com/office/officeart/2005/8/layout/radial4"/>
    <dgm:cxn modelId="{39836541-BB9F-4A8D-90F6-B3394B700935}" type="presParOf" srcId="{3B811D8C-D07C-4BE1-9DAE-6A2FC7032D23}" destId="{936D2673-53E4-4BC1-9799-2703309F1EBB}" srcOrd="1" destOrd="0" presId="urn:microsoft.com/office/officeart/2005/8/layout/radial4"/>
    <dgm:cxn modelId="{29EE07B0-7CD0-440C-9672-24F680DFBC8A}" type="presParOf" srcId="{3B811D8C-D07C-4BE1-9DAE-6A2FC7032D23}" destId="{3E673B73-3A14-4FBC-A904-2FF64570F1A6}" srcOrd="2" destOrd="0" presId="urn:microsoft.com/office/officeart/2005/8/layout/radial4"/>
    <dgm:cxn modelId="{6C6B5523-D256-4699-8A89-B0DA488512E4}" type="presParOf" srcId="{3B811D8C-D07C-4BE1-9DAE-6A2FC7032D23}" destId="{EE635D75-4049-4DCC-B9E7-52E66F65B0CF}" srcOrd="3" destOrd="0" presId="urn:microsoft.com/office/officeart/2005/8/layout/radial4"/>
    <dgm:cxn modelId="{C5F2E764-D9AD-4C68-ACBC-DFDC72558182}" type="presParOf" srcId="{3B811D8C-D07C-4BE1-9DAE-6A2FC7032D23}" destId="{B4857BE8-1EF2-4BBA-BECE-87F463CD9D01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FBE672-4B6E-41F8-812E-77FD732F5CEF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E661993D-7D83-4922-A55C-50BCAE3E0338}">
      <dgm:prSet phldrT="[Tekst]" custT="1"/>
      <dgm:spPr/>
      <dgm:t>
        <a:bodyPr/>
        <a:lstStyle/>
        <a:p>
          <a:r>
            <a:rPr lang="pl-PL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Badania EMG</a:t>
          </a:r>
          <a:endParaRPr lang="en-GB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0FEF506-7EA7-4534-890E-F51FB92A3E41}" type="parTrans" cxnId="{EFE7C72D-7FB8-48B1-8C31-3E8E8F62ABAF}">
      <dgm:prSet/>
      <dgm:spPr/>
      <dgm:t>
        <a:bodyPr/>
        <a:lstStyle/>
        <a:p>
          <a:endParaRPr lang="en-GB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A9766B8-7490-4E4F-8E8A-71FCF63796C9}" type="sibTrans" cxnId="{EFE7C72D-7FB8-48B1-8C31-3E8E8F62ABAF}">
      <dgm:prSet custT="1"/>
      <dgm:spPr>
        <a:solidFill>
          <a:schemeClr val="accent3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GB" sz="16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B8072A3-F529-4203-80A8-01AB50EC21E6}">
      <dgm:prSet phldrT="[Tekst]" custT="1"/>
      <dgm:spPr/>
      <dgm:t>
        <a:bodyPr/>
        <a:lstStyle/>
        <a:p>
          <a:r>
            <a:rPr lang="pl-PL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Wywiad z pacjentem</a:t>
          </a:r>
          <a:endParaRPr lang="en-GB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49C75CA-3698-4559-A37F-CE3329650A8F}" type="parTrans" cxnId="{5E546728-128B-4029-AF19-F74931251046}">
      <dgm:prSet/>
      <dgm:spPr/>
      <dgm:t>
        <a:bodyPr/>
        <a:lstStyle/>
        <a:p>
          <a:endParaRPr lang="en-GB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D663263-D54A-46CC-957C-0631AE7A83BD}" type="sibTrans" cxnId="{5E546728-128B-4029-AF19-F74931251046}">
      <dgm:prSet custT="1"/>
      <dgm:spPr>
        <a:solidFill>
          <a:schemeClr val="accent3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GB" sz="18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BFCF38F-DDF2-4B11-8B89-B9F64CD1683D}">
      <dgm:prSet phldrT="[Tekst]" custT="1"/>
      <dgm:spPr/>
      <dgm:t>
        <a:bodyPr/>
        <a:lstStyle/>
        <a:p>
          <a:r>
            <a:rPr lang="pl-PL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Diagnoza</a:t>
          </a:r>
          <a:endParaRPr lang="en-GB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D99A98E-8A96-4089-9F0E-05D7B2F383CD}" type="parTrans" cxnId="{0303AAE5-92A5-4442-8B70-F0ED695A5DB2}">
      <dgm:prSet/>
      <dgm:spPr/>
      <dgm:t>
        <a:bodyPr/>
        <a:lstStyle/>
        <a:p>
          <a:endParaRPr lang="en-GB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6327CAA-A1FC-4DAE-8FDB-F04C54F46196}" type="sibTrans" cxnId="{0303AAE5-92A5-4442-8B70-F0ED695A5DB2}">
      <dgm:prSet/>
      <dgm:spPr/>
      <dgm:t>
        <a:bodyPr/>
        <a:lstStyle/>
        <a:p>
          <a:endParaRPr lang="en-GB" sz="24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00A188A-D2F6-4312-ACC6-1D7ADB506B67}">
      <dgm:prSet phldrT="[Tekst]" custT="1"/>
      <dgm:spPr/>
      <dgm:t>
        <a:bodyPr/>
        <a:lstStyle/>
        <a:p>
          <a:r>
            <a:rPr lang="pl-PL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Badania USG</a:t>
          </a:r>
          <a:endParaRPr lang="en-GB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D338BED-09A3-4D53-BF6A-499DC9B0BB9B}" type="parTrans" cxnId="{4F337288-1922-4B5B-B4B0-FD7B71B650C9}">
      <dgm:prSet/>
      <dgm:spPr/>
      <dgm:t>
        <a:bodyPr/>
        <a:lstStyle/>
        <a:p>
          <a:endParaRPr lang="en-GB" sz="2400" b="1"/>
        </a:p>
      </dgm:t>
    </dgm:pt>
    <dgm:pt modelId="{6D6451E9-893C-4E98-8BE6-976C66E07D8B}" type="sibTrans" cxnId="{4F337288-1922-4B5B-B4B0-FD7B71B650C9}">
      <dgm:prSet custT="1"/>
      <dgm:spPr>
        <a:solidFill>
          <a:schemeClr val="accent3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GB" sz="1000" b="1"/>
        </a:p>
      </dgm:t>
    </dgm:pt>
    <dgm:pt modelId="{0A7710C7-8482-4213-B9BC-49900702F167}" type="pres">
      <dgm:prSet presAssocID="{FEFBE672-4B6E-41F8-812E-77FD732F5CEF}" presName="linearFlow" presStyleCnt="0">
        <dgm:presLayoutVars>
          <dgm:dir/>
          <dgm:resizeHandles val="exact"/>
        </dgm:presLayoutVars>
      </dgm:prSet>
      <dgm:spPr/>
    </dgm:pt>
    <dgm:pt modelId="{0EF9DBD6-61DF-41EF-943D-992A1107F216}" type="pres">
      <dgm:prSet presAssocID="{E661993D-7D83-4922-A55C-50BCAE3E0338}" presName="node" presStyleLbl="node1" presStyleIdx="0" presStyleCnt="4">
        <dgm:presLayoutVars>
          <dgm:bulletEnabled val="1"/>
        </dgm:presLayoutVars>
      </dgm:prSet>
      <dgm:spPr/>
    </dgm:pt>
    <dgm:pt modelId="{465E95DB-7D60-47EA-B05C-91C2EA088AC6}" type="pres">
      <dgm:prSet presAssocID="{0A9766B8-7490-4E4F-8E8A-71FCF63796C9}" presName="spacerL" presStyleCnt="0"/>
      <dgm:spPr/>
    </dgm:pt>
    <dgm:pt modelId="{DDDA6B06-BA85-4CFC-9D28-79A6829C3570}" type="pres">
      <dgm:prSet presAssocID="{0A9766B8-7490-4E4F-8E8A-71FCF63796C9}" presName="sibTrans" presStyleLbl="sibTrans2D1" presStyleIdx="0" presStyleCnt="3"/>
      <dgm:spPr/>
    </dgm:pt>
    <dgm:pt modelId="{5F5411B8-5022-4939-B002-C1FA92874B41}" type="pres">
      <dgm:prSet presAssocID="{0A9766B8-7490-4E4F-8E8A-71FCF63796C9}" presName="spacerR" presStyleCnt="0"/>
      <dgm:spPr/>
    </dgm:pt>
    <dgm:pt modelId="{4DAA6796-C69C-466F-A0CC-278B4E9FF1B8}" type="pres">
      <dgm:prSet presAssocID="{600A188A-D2F6-4312-ACC6-1D7ADB506B67}" presName="node" presStyleLbl="node1" presStyleIdx="1" presStyleCnt="4">
        <dgm:presLayoutVars>
          <dgm:bulletEnabled val="1"/>
        </dgm:presLayoutVars>
      </dgm:prSet>
      <dgm:spPr/>
    </dgm:pt>
    <dgm:pt modelId="{9FA54C1F-12C0-4B43-8316-E956DD46E32F}" type="pres">
      <dgm:prSet presAssocID="{6D6451E9-893C-4E98-8BE6-976C66E07D8B}" presName="spacerL" presStyleCnt="0"/>
      <dgm:spPr/>
    </dgm:pt>
    <dgm:pt modelId="{50F5DFBB-915F-4F62-AA59-5A730F125974}" type="pres">
      <dgm:prSet presAssocID="{6D6451E9-893C-4E98-8BE6-976C66E07D8B}" presName="sibTrans" presStyleLbl="sibTrans2D1" presStyleIdx="1" presStyleCnt="3"/>
      <dgm:spPr/>
    </dgm:pt>
    <dgm:pt modelId="{DCA93AFE-4EE7-4FC5-9DFB-5D035E950F88}" type="pres">
      <dgm:prSet presAssocID="{6D6451E9-893C-4E98-8BE6-976C66E07D8B}" presName="spacerR" presStyleCnt="0"/>
      <dgm:spPr/>
    </dgm:pt>
    <dgm:pt modelId="{EA95458B-A4E5-44D5-B2DE-622C6FFB0CDC}" type="pres">
      <dgm:prSet presAssocID="{DB8072A3-F529-4203-80A8-01AB50EC21E6}" presName="node" presStyleLbl="node1" presStyleIdx="2" presStyleCnt="4">
        <dgm:presLayoutVars>
          <dgm:bulletEnabled val="1"/>
        </dgm:presLayoutVars>
      </dgm:prSet>
      <dgm:spPr/>
    </dgm:pt>
    <dgm:pt modelId="{8E1E68EA-2493-47DD-AA22-161C8EFB8119}" type="pres">
      <dgm:prSet presAssocID="{8D663263-D54A-46CC-957C-0631AE7A83BD}" presName="spacerL" presStyleCnt="0"/>
      <dgm:spPr/>
    </dgm:pt>
    <dgm:pt modelId="{E5E98ECF-041B-49EF-BEB8-38B86CA48A5C}" type="pres">
      <dgm:prSet presAssocID="{8D663263-D54A-46CC-957C-0631AE7A83BD}" presName="sibTrans" presStyleLbl="sibTrans2D1" presStyleIdx="2" presStyleCnt="3"/>
      <dgm:spPr/>
    </dgm:pt>
    <dgm:pt modelId="{5E6FCE6A-01EC-4C2C-BEE8-9AA754183C99}" type="pres">
      <dgm:prSet presAssocID="{8D663263-D54A-46CC-957C-0631AE7A83BD}" presName="spacerR" presStyleCnt="0"/>
      <dgm:spPr/>
    </dgm:pt>
    <dgm:pt modelId="{3B53F8E1-085D-4123-9590-FAC7BB6A596A}" type="pres">
      <dgm:prSet presAssocID="{5BFCF38F-DDF2-4B11-8B89-B9F64CD1683D}" presName="node" presStyleLbl="node1" presStyleIdx="3" presStyleCnt="4" custLinFactNeighborX="28288" custLinFactNeighborY="-176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0A991E55-0978-4EAD-8949-4C32008CA5C8}" type="presOf" srcId="{5BFCF38F-DDF2-4B11-8B89-B9F64CD1683D}" destId="{3B53F8E1-085D-4123-9590-FAC7BB6A596A}" srcOrd="0" destOrd="0" presId="urn:microsoft.com/office/officeart/2005/8/layout/equation1"/>
    <dgm:cxn modelId="{5E546728-128B-4029-AF19-F74931251046}" srcId="{FEFBE672-4B6E-41F8-812E-77FD732F5CEF}" destId="{DB8072A3-F529-4203-80A8-01AB50EC21E6}" srcOrd="2" destOrd="0" parTransId="{C49C75CA-3698-4559-A37F-CE3329650A8F}" sibTransId="{8D663263-D54A-46CC-957C-0631AE7A83BD}"/>
    <dgm:cxn modelId="{79333BF6-9BC7-4D43-938D-4C311C13FC3A}" type="presOf" srcId="{FEFBE672-4B6E-41F8-812E-77FD732F5CEF}" destId="{0A7710C7-8482-4213-B9BC-49900702F167}" srcOrd="0" destOrd="0" presId="urn:microsoft.com/office/officeart/2005/8/layout/equation1"/>
    <dgm:cxn modelId="{4F337288-1922-4B5B-B4B0-FD7B71B650C9}" srcId="{FEFBE672-4B6E-41F8-812E-77FD732F5CEF}" destId="{600A188A-D2F6-4312-ACC6-1D7ADB506B67}" srcOrd="1" destOrd="0" parTransId="{FD338BED-09A3-4D53-BF6A-499DC9B0BB9B}" sibTransId="{6D6451E9-893C-4E98-8BE6-976C66E07D8B}"/>
    <dgm:cxn modelId="{9BD79011-69B1-45AD-A01B-378D9FC103AB}" type="presOf" srcId="{8D663263-D54A-46CC-957C-0631AE7A83BD}" destId="{E5E98ECF-041B-49EF-BEB8-38B86CA48A5C}" srcOrd="0" destOrd="0" presId="urn:microsoft.com/office/officeart/2005/8/layout/equation1"/>
    <dgm:cxn modelId="{D83EC502-0BAE-4B69-AD7B-4E3D529C7418}" type="presOf" srcId="{6D6451E9-893C-4E98-8BE6-976C66E07D8B}" destId="{50F5DFBB-915F-4F62-AA59-5A730F125974}" srcOrd="0" destOrd="0" presId="urn:microsoft.com/office/officeart/2005/8/layout/equation1"/>
    <dgm:cxn modelId="{35936AA4-521F-471D-862D-0142FDC1B74D}" type="presOf" srcId="{600A188A-D2F6-4312-ACC6-1D7ADB506B67}" destId="{4DAA6796-C69C-466F-A0CC-278B4E9FF1B8}" srcOrd="0" destOrd="0" presId="urn:microsoft.com/office/officeart/2005/8/layout/equation1"/>
    <dgm:cxn modelId="{0303AAE5-92A5-4442-8B70-F0ED695A5DB2}" srcId="{FEFBE672-4B6E-41F8-812E-77FD732F5CEF}" destId="{5BFCF38F-DDF2-4B11-8B89-B9F64CD1683D}" srcOrd="3" destOrd="0" parTransId="{ED99A98E-8A96-4089-9F0E-05D7B2F383CD}" sibTransId="{66327CAA-A1FC-4DAE-8FDB-F04C54F46196}"/>
    <dgm:cxn modelId="{EFE7C72D-7FB8-48B1-8C31-3E8E8F62ABAF}" srcId="{FEFBE672-4B6E-41F8-812E-77FD732F5CEF}" destId="{E661993D-7D83-4922-A55C-50BCAE3E0338}" srcOrd="0" destOrd="0" parTransId="{C0FEF506-7EA7-4534-890E-F51FB92A3E41}" sibTransId="{0A9766B8-7490-4E4F-8E8A-71FCF63796C9}"/>
    <dgm:cxn modelId="{58EB91F6-4A91-46B9-9187-A10BA87F25E1}" type="presOf" srcId="{0A9766B8-7490-4E4F-8E8A-71FCF63796C9}" destId="{DDDA6B06-BA85-4CFC-9D28-79A6829C3570}" srcOrd="0" destOrd="0" presId="urn:microsoft.com/office/officeart/2005/8/layout/equation1"/>
    <dgm:cxn modelId="{25FBFE48-AF66-4617-B988-25D00F8A1665}" type="presOf" srcId="{E661993D-7D83-4922-A55C-50BCAE3E0338}" destId="{0EF9DBD6-61DF-41EF-943D-992A1107F216}" srcOrd="0" destOrd="0" presId="urn:microsoft.com/office/officeart/2005/8/layout/equation1"/>
    <dgm:cxn modelId="{10181CE9-969A-4260-B898-67AB50BA2C58}" type="presOf" srcId="{DB8072A3-F529-4203-80A8-01AB50EC21E6}" destId="{EA95458B-A4E5-44D5-B2DE-622C6FFB0CDC}" srcOrd="0" destOrd="0" presId="urn:microsoft.com/office/officeart/2005/8/layout/equation1"/>
    <dgm:cxn modelId="{AD48C560-CCE5-405E-9E72-494853141A89}" type="presParOf" srcId="{0A7710C7-8482-4213-B9BC-49900702F167}" destId="{0EF9DBD6-61DF-41EF-943D-992A1107F216}" srcOrd="0" destOrd="0" presId="urn:microsoft.com/office/officeart/2005/8/layout/equation1"/>
    <dgm:cxn modelId="{B00CD4AA-F571-43CA-8760-0681116646FA}" type="presParOf" srcId="{0A7710C7-8482-4213-B9BC-49900702F167}" destId="{465E95DB-7D60-47EA-B05C-91C2EA088AC6}" srcOrd="1" destOrd="0" presId="urn:microsoft.com/office/officeart/2005/8/layout/equation1"/>
    <dgm:cxn modelId="{5BAC81F6-25CD-436F-BF4F-DF7C5D9EA5C4}" type="presParOf" srcId="{0A7710C7-8482-4213-B9BC-49900702F167}" destId="{DDDA6B06-BA85-4CFC-9D28-79A6829C3570}" srcOrd="2" destOrd="0" presId="urn:microsoft.com/office/officeart/2005/8/layout/equation1"/>
    <dgm:cxn modelId="{A1860621-CF70-4740-88AF-26B2C9BF8DFB}" type="presParOf" srcId="{0A7710C7-8482-4213-B9BC-49900702F167}" destId="{5F5411B8-5022-4939-B002-C1FA92874B41}" srcOrd="3" destOrd="0" presId="urn:microsoft.com/office/officeart/2005/8/layout/equation1"/>
    <dgm:cxn modelId="{17A90058-84AB-49C0-A4FE-59E1B69D4771}" type="presParOf" srcId="{0A7710C7-8482-4213-B9BC-49900702F167}" destId="{4DAA6796-C69C-466F-A0CC-278B4E9FF1B8}" srcOrd="4" destOrd="0" presId="urn:microsoft.com/office/officeart/2005/8/layout/equation1"/>
    <dgm:cxn modelId="{C3DB9511-A42F-478D-A058-FBA48321F690}" type="presParOf" srcId="{0A7710C7-8482-4213-B9BC-49900702F167}" destId="{9FA54C1F-12C0-4B43-8316-E956DD46E32F}" srcOrd="5" destOrd="0" presId="urn:microsoft.com/office/officeart/2005/8/layout/equation1"/>
    <dgm:cxn modelId="{172F3F28-A5A5-48DD-92A1-99E16D739691}" type="presParOf" srcId="{0A7710C7-8482-4213-B9BC-49900702F167}" destId="{50F5DFBB-915F-4F62-AA59-5A730F125974}" srcOrd="6" destOrd="0" presId="urn:microsoft.com/office/officeart/2005/8/layout/equation1"/>
    <dgm:cxn modelId="{485131FF-F6AF-4154-9687-FB45E9EDAA30}" type="presParOf" srcId="{0A7710C7-8482-4213-B9BC-49900702F167}" destId="{DCA93AFE-4EE7-4FC5-9DFB-5D035E950F88}" srcOrd="7" destOrd="0" presId="urn:microsoft.com/office/officeart/2005/8/layout/equation1"/>
    <dgm:cxn modelId="{B1702424-F5AC-4D0B-8260-72E337A09F59}" type="presParOf" srcId="{0A7710C7-8482-4213-B9BC-49900702F167}" destId="{EA95458B-A4E5-44D5-B2DE-622C6FFB0CDC}" srcOrd="8" destOrd="0" presId="urn:microsoft.com/office/officeart/2005/8/layout/equation1"/>
    <dgm:cxn modelId="{21E78808-2B11-413E-B2C9-EE1474B18EE7}" type="presParOf" srcId="{0A7710C7-8482-4213-B9BC-49900702F167}" destId="{8E1E68EA-2493-47DD-AA22-161C8EFB8119}" srcOrd="9" destOrd="0" presId="urn:microsoft.com/office/officeart/2005/8/layout/equation1"/>
    <dgm:cxn modelId="{329886AB-21B8-4C48-B8A5-2B35BBB00DB2}" type="presParOf" srcId="{0A7710C7-8482-4213-B9BC-49900702F167}" destId="{E5E98ECF-041B-49EF-BEB8-38B86CA48A5C}" srcOrd="10" destOrd="0" presId="urn:microsoft.com/office/officeart/2005/8/layout/equation1"/>
    <dgm:cxn modelId="{6CB20D74-FD44-4B59-B322-82A5B0E8039D}" type="presParOf" srcId="{0A7710C7-8482-4213-B9BC-49900702F167}" destId="{5E6FCE6A-01EC-4C2C-BEE8-9AA754183C99}" srcOrd="11" destOrd="0" presId="urn:microsoft.com/office/officeart/2005/8/layout/equation1"/>
    <dgm:cxn modelId="{BC3CC983-FB22-462F-B3D2-E8D1D5538F8E}" type="presParOf" srcId="{0A7710C7-8482-4213-B9BC-49900702F167}" destId="{3B53F8E1-085D-4123-9590-FAC7BB6A596A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00B248-B9AE-4699-9294-CD7425B65669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</dgm:pt>
    <dgm:pt modelId="{86D65A24-F7B3-489D-9652-6F44DE2392EA}">
      <dgm:prSet phldrT="[Tekst]"/>
      <dgm:spPr/>
      <dgm:t>
        <a:bodyPr/>
        <a:lstStyle/>
        <a:p>
          <a:r>
            <a:rPr lang="pl-PL" dirty="0" smtClean="0"/>
            <a:t>Przeprowadzenie badań EMG, USG oraz wywiadu</a:t>
          </a:r>
          <a:endParaRPr lang="en-GB" dirty="0"/>
        </a:p>
      </dgm:t>
    </dgm:pt>
    <dgm:pt modelId="{889D9057-FE32-499B-B09B-CE4E4C3FA271}" type="parTrans" cxnId="{6897EF7B-D0CD-4643-81D3-3114491B8BB0}">
      <dgm:prSet/>
      <dgm:spPr/>
    </dgm:pt>
    <dgm:pt modelId="{2913EBF3-6B9F-4EDF-A1BB-AFC7673A3350}" type="sibTrans" cxnId="{6897EF7B-D0CD-4643-81D3-3114491B8BB0}">
      <dgm:prSet/>
      <dgm:spPr/>
      <dgm:t>
        <a:bodyPr/>
        <a:lstStyle/>
        <a:p>
          <a:endParaRPr lang="en-GB"/>
        </a:p>
      </dgm:t>
    </dgm:pt>
    <dgm:pt modelId="{93BE73A8-56AE-4645-BF20-2C1F194E8307}">
      <dgm:prSet phldrT="[Tekst]"/>
      <dgm:spPr/>
      <dgm:t>
        <a:bodyPr/>
        <a:lstStyle/>
        <a:p>
          <a:r>
            <a:rPr lang="pl-PL" dirty="0" smtClean="0"/>
            <a:t>Wstępne przetwarzanie sygnału</a:t>
          </a:r>
          <a:endParaRPr lang="en-GB" dirty="0"/>
        </a:p>
      </dgm:t>
    </dgm:pt>
    <dgm:pt modelId="{62F9FDA0-82D3-44D2-A1F8-D02191221AF3}" type="parTrans" cxnId="{A6B745E3-710D-4DC7-BBEC-BCDB3424A732}">
      <dgm:prSet/>
      <dgm:spPr/>
    </dgm:pt>
    <dgm:pt modelId="{678E8683-088B-4C02-BE78-61FFCC669F53}" type="sibTrans" cxnId="{A6B745E3-710D-4DC7-BBEC-BCDB3424A732}">
      <dgm:prSet/>
      <dgm:spPr/>
      <dgm:t>
        <a:bodyPr/>
        <a:lstStyle/>
        <a:p>
          <a:endParaRPr lang="en-GB"/>
        </a:p>
      </dgm:t>
    </dgm:pt>
    <dgm:pt modelId="{267E90EF-13C3-462C-AB97-8C85DB8D8216}">
      <dgm:prSet phldrT="[Tekst]"/>
      <dgm:spPr/>
      <dgm:t>
        <a:bodyPr/>
        <a:lstStyle/>
        <a:p>
          <a:r>
            <a:rPr lang="pl-PL" dirty="0" smtClean="0"/>
            <a:t>Wydobycie cech sygnału</a:t>
          </a:r>
          <a:endParaRPr lang="en-GB" dirty="0"/>
        </a:p>
      </dgm:t>
    </dgm:pt>
    <dgm:pt modelId="{DCEDC820-9A71-49C7-BD43-70DCAC91C36A}" type="parTrans" cxnId="{8EE8D111-1C8F-43E8-A514-4510D2C54F05}">
      <dgm:prSet/>
      <dgm:spPr/>
    </dgm:pt>
    <dgm:pt modelId="{53645EB4-222B-440B-9D19-582759C20B6B}" type="sibTrans" cxnId="{8EE8D111-1C8F-43E8-A514-4510D2C54F05}">
      <dgm:prSet/>
      <dgm:spPr/>
      <dgm:t>
        <a:bodyPr/>
        <a:lstStyle/>
        <a:p>
          <a:endParaRPr lang="en-GB"/>
        </a:p>
      </dgm:t>
    </dgm:pt>
    <dgm:pt modelId="{F65EDD0C-E576-4155-BC93-BADA64C0271F}">
      <dgm:prSet phldrT="[Tekst]"/>
      <dgm:spPr/>
      <dgm:t>
        <a:bodyPr/>
        <a:lstStyle/>
        <a:p>
          <a:r>
            <a:rPr lang="pl-PL" dirty="0" smtClean="0"/>
            <a:t>Stworzenie sieci neuronowej</a:t>
          </a:r>
          <a:endParaRPr lang="en-GB" dirty="0"/>
        </a:p>
      </dgm:t>
    </dgm:pt>
    <dgm:pt modelId="{02E5FD89-BFB8-489D-9071-D48C24129E83}" type="parTrans" cxnId="{C5E7C85E-5803-404D-B9EA-A482619BDF98}">
      <dgm:prSet/>
      <dgm:spPr/>
    </dgm:pt>
    <dgm:pt modelId="{05DD493A-4B2A-42CA-937A-5B8507294FE2}" type="sibTrans" cxnId="{C5E7C85E-5803-404D-B9EA-A482619BDF98}">
      <dgm:prSet/>
      <dgm:spPr/>
      <dgm:t>
        <a:bodyPr/>
        <a:lstStyle/>
        <a:p>
          <a:endParaRPr lang="en-GB"/>
        </a:p>
      </dgm:t>
    </dgm:pt>
    <dgm:pt modelId="{4A2A4C92-442E-48CB-972E-62DDA0215B60}">
      <dgm:prSet phldrT="[Tekst]"/>
      <dgm:spPr/>
      <dgm:t>
        <a:bodyPr/>
        <a:lstStyle/>
        <a:p>
          <a:r>
            <a:rPr lang="pl-PL" dirty="0" smtClean="0"/>
            <a:t>Wprowadzenie danych </a:t>
          </a:r>
          <a:endParaRPr lang="en-GB" dirty="0"/>
        </a:p>
      </dgm:t>
    </dgm:pt>
    <dgm:pt modelId="{93352C2C-9568-4036-8D46-F7A0742A4281}" type="parTrans" cxnId="{AB73B1D3-A458-4BFA-9C42-C56B679BEEF2}">
      <dgm:prSet/>
      <dgm:spPr/>
    </dgm:pt>
    <dgm:pt modelId="{1DDCC4C8-8ED6-45D7-968A-B42130BB017F}" type="sibTrans" cxnId="{AB73B1D3-A458-4BFA-9C42-C56B679BEEF2}">
      <dgm:prSet/>
      <dgm:spPr/>
      <dgm:t>
        <a:bodyPr/>
        <a:lstStyle/>
        <a:p>
          <a:endParaRPr lang="en-GB"/>
        </a:p>
      </dgm:t>
    </dgm:pt>
    <dgm:pt modelId="{B3678E10-760D-4B8E-B225-2DAF12CD51AC}">
      <dgm:prSet phldrT="[Tekst]"/>
      <dgm:spPr/>
      <dgm:t>
        <a:bodyPr/>
        <a:lstStyle/>
        <a:p>
          <a:r>
            <a:rPr lang="pl-PL" dirty="0" smtClean="0"/>
            <a:t>Dobór parametrów oraz uczenie</a:t>
          </a:r>
          <a:endParaRPr lang="en-GB" dirty="0"/>
        </a:p>
      </dgm:t>
    </dgm:pt>
    <dgm:pt modelId="{D9F2652F-01D1-4D63-88EA-465D4B2526B8}" type="parTrans" cxnId="{85830501-F06D-4836-B1EB-5A4EA5DA5428}">
      <dgm:prSet/>
      <dgm:spPr/>
    </dgm:pt>
    <dgm:pt modelId="{D5589371-8462-4016-9ECD-1CB9368A0D5A}" type="sibTrans" cxnId="{85830501-F06D-4836-B1EB-5A4EA5DA5428}">
      <dgm:prSet/>
      <dgm:spPr/>
      <dgm:t>
        <a:bodyPr/>
        <a:lstStyle/>
        <a:p>
          <a:endParaRPr lang="en-GB"/>
        </a:p>
      </dgm:t>
    </dgm:pt>
    <dgm:pt modelId="{3C2F49B3-9200-4637-8B3A-CDF536C05527}">
      <dgm:prSet phldrT="[Tekst]"/>
      <dgm:spPr/>
      <dgm:t>
        <a:bodyPr/>
        <a:lstStyle/>
        <a:p>
          <a:r>
            <a:rPr lang="pl-PL" dirty="0" smtClean="0"/>
            <a:t>Testy na nowych pacjentach</a:t>
          </a:r>
          <a:endParaRPr lang="en-GB" dirty="0"/>
        </a:p>
      </dgm:t>
    </dgm:pt>
    <dgm:pt modelId="{813CB401-C18A-4C7C-9749-C283BF96B718}" type="parTrans" cxnId="{A7B06178-ACC9-4746-A8ED-7F06CA0C5089}">
      <dgm:prSet/>
      <dgm:spPr/>
    </dgm:pt>
    <dgm:pt modelId="{7C770A69-6EA6-4149-9CBA-FF3D2886161D}" type="sibTrans" cxnId="{A7B06178-ACC9-4746-A8ED-7F06CA0C5089}">
      <dgm:prSet/>
      <dgm:spPr/>
    </dgm:pt>
    <dgm:pt modelId="{46F5979B-E2DF-452A-B8F6-6444903B7CA1}" type="pres">
      <dgm:prSet presAssocID="{C300B248-B9AE-4699-9294-CD7425B65669}" presName="diagram" presStyleCnt="0">
        <dgm:presLayoutVars>
          <dgm:dir/>
          <dgm:resizeHandles val="exact"/>
        </dgm:presLayoutVars>
      </dgm:prSet>
      <dgm:spPr/>
    </dgm:pt>
    <dgm:pt modelId="{43A29FAE-AFEE-46D4-AD75-689B787D26A7}" type="pres">
      <dgm:prSet presAssocID="{86D65A24-F7B3-489D-9652-6F44DE2392EA}" presName="node" presStyleLbl="node1" presStyleIdx="0" presStyleCnt="7">
        <dgm:presLayoutVars>
          <dgm:bulletEnabled val="1"/>
        </dgm:presLayoutVars>
      </dgm:prSet>
      <dgm:spPr/>
    </dgm:pt>
    <dgm:pt modelId="{919ED582-9E74-4121-BA75-B7FA84BBD195}" type="pres">
      <dgm:prSet presAssocID="{2913EBF3-6B9F-4EDF-A1BB-AFC7673A3350}" presName="sibTrans" presStyleLbl="sibTrans2D1" presStyleIdx="0" presStyleCnt="6"/>
      <dgm:spPr/>
    </dgm:pt>
    <dgm:pt modelId="{F1549699-315C-4E0C-B284-333C22EFB2E9}" type="pres">
      <dgm:prSet presAssocID="{2913EBF3-6B9F-4EDF-A1BB-AFC7673A3350}" presName="connectorText" presStyleLbl="sibTrans2D1" presStyleIdx="0" presStyleCnt="6"/>
      <dgm:spPr/>
    </dgm:pt>
    <dgm:pt modelId="{77A1BAC2-335D-4A70-89FE-57A91B8F3C9C}" type="pres">
      <dgm:prSet presAssocID="{93BE73A8-56AE-4645-BF20-2C1F194E8307}" presName="node" presStyleLbl="node1" presStyleIdx="1" presStyleCnt="7">
        <dgm:presLayoutVars>
          <dgm:bulletEnabled val="1"/>
        </dgm:presLayoutVars>
      </dgm:prSet>
      <dgm:spPr/>
    </dgm:pt>
    <dgm:pt modelId="{7670377D-B3A8-49A0-943E-84725F35351A}" type="pres">
      <dgm:prSet presAssocID="{678E8683-088B-4C02-BE78-61FFCC669F53}" presName="sibTrans" presStyleLbl="sibTrans2D1" presStyleIdx="1" presStyleCnt="6"/>
      <dgm:spPr/>
    </dgm:pt>
    <dgm:pt modelId="{C10BE8B0-2E54-412B-9446-9F1B748A874C}" type="pres">
      <dgm:prSet presAssocID="{678E8683-088B-4C02-BE78-61FFCC669F53}" presName="connectorText" presStyleLbl="sibTrans2D1" presStyleIdx="1" presStyleCnt="6"/>
      <dgm:spPr/>
    </dgm:pt>
    <dgm:pt modelId="{A41E603C-88B3-4DE2-8655-10FA6DE4F58D}" type="pres">
      <dgm:prSet presAssocID="{267E90EF-13C3-462C-AB97-8C85DB8D8216}" presName="node" presStyleLbl="node1" presStyleIdx="2" presStyleCnt="7">
        <dgm:presLayoutVars>
          <dgm:bulletEnabled val="1"/>
        </dgm:presLayoutVars>
      </dgm:prSet>
      <dgm:spPr/>
    </dgm:pt>
    <dgm:pt modelId="{81C147C0-0032-4A34-9DD2-F50AB51F4335}" type="pres">
      <dgm:prSet presAssocID="{53645EB4-222B-440B-9D19-582759C20B6B}" presName="sibTrans" presStyleLbl="sibTrans2D1" presStyleIdx="2" presStyleCnt="6"/>
      <dgm:spPr/>
    </dgm:pt>
    <dgm:pt modelId="{0FFF13A7-F301-49D4-AC08-562976591A01}" type="pres">
      <dgm:prSet presAssocID="{53645EB4-222B-440B-9D19-582759C20B6B}" presName="connectorText" presStyleLbl="sibTrans2D1" presStyleIdx="2" presStyleCnt="6"/>
      <dgm:spPr/>
    </dgm:pt>
    <dgm:pt modelId="{B75C08E9-C428-44FB-AA9B-9A5257B6BC78}" type="pres">
      <dgm:prSet presAssocID="{F65EDD0C-E576-4155-BC93-BADA64C0271F}" presName="node" presStyleLbl="node1" presStyleIdx="3" presStyleCnt="7">
        <dgm:presLayoutVars>
          <dgm:bulletEnabled val="1"/>
        </dgm:presLayoutVars>
      </dgm:prSet>
      <dgm:spPr/>
    </dgm:pt>
    <dgm:pt modelId="{989DA80B-DB29-4B7C-9652-08CE2186086B}" type="pres">
      <dgm:prSet presAssocID="{05DD493A-4B2A-42CA-937A-5B8507294FE2}" presName="sibTrans" presStyleLbl="sibTrans2D1" presStyleIdx="3" presStyleCnt="6"/>
      <dgm:spPr/>
    </dgm:pt>
    <dgm:pt modelId="{4101FC2B-72DF-4DE3-A62D-95E7DD74BCEA}" type="pres">
      <dgm:prSet presAssocID="{05DD493A-4B2A-42CA-937A-5B8507294FE2}" presName="connectorText" presStyleLbl="sibTrans2D1" presStyleIdx="3" presStyleCnt="6"/>
      <dgm:spPr/>
    </dgm:pt>
    <dgm:pt modelId="{45E8DE0C-9BC1-4997-A2F9-41214C9A64A4}" type="pres">
      <dgm:prSet presAssocID="{4A2A4C92-442E-48CB-972E-62DDA0215B60}" presName="node" presStyleLbl="node1" presStyleIdx="4" presStyleCnt="7">
        <dgm:presLayoutVars>
          <dgm:bulletEnabled val="1"/>
        </dgm:presLayoutVars>
      </dgm:prSet>
      <dgm:spPr/>
    </dgm:pt>
    <dgm:pt modelId="{15DF5878-4887-418F-B77C-D76F679E1387}" type="pres">
      <dgm:prSet presAssocID="{1DDCC4C8-8ED6-45D7-968A-B42130BB017F}" presName="sibTrans" presStyleLbl="sibTrans2D1" presStyleIdx="4" presStyleCnt="6"/>
      <dgm:spPr/>
    </dgm:pt>
    <dgm:pt modelId="{C52A4B57-003F-4598-AE77-512F850A42E7}" type="pres">
      <dgm:prSet presAssocID="{1DDCC4C8-8ED6-45D7-968A-B42130BB017F}" presName="connectorText" presStyleLbl="sibTrans2D1" presStyleIdx="4" presStyleCnt="6"/>
      <dgm:spPr/>
    </dgm:pt>
    <dgm:pt modelId="{F138D177-394E-4A34-8414-32E0EBD5AAA5}" type="pres">
      <dgm:prSet presAssocID="{B3678E10-760D-4B8E-B225-2DAF12CD51AC}" presName="node" presStyleLbl="node1" presStyleIdx="5" presStyleCnt="7">
        <dgm:presLayoutVars>
          <dgm:bulletEnabled val="1"/>
        </dgm:presLayoutVars>
      </dgm:prSet>
      <dgm:spPr/>
    </dgm:pt>
    <dgm:pt modelId="{45DA70AE-CB55-42D4-A544-6347FB4E0BBD}" type="pres">
      <dgm:prSet presAssocID="{D5589371-8462-4016-9ECD-1CB9368A0D5A}" presName="sibTrans" presStyleLbl="sibTrans2D1" presStyleIdx="5" presStyleCnt="6"/>
      <dgm:spPr/>
    </dgm:pt>
    <dgm:pt modelId="{986B4AE3-0EAD-4622-BE11-D18821AC3DA7}" type="pres">
      <dgm:prSet presAssocID="{D5589371-8462-4016-9ECD-1CB9368A0D5A}" presName="connectorText" presStyleLbl="sibTrans2D1" presStyleIdx="5" presStyleCnt="6"/>
      <dgm:spPr/>
    </dgm:pt>
    <dgm:pt modelId="{2ACA5511-8C30-4F25-9371-0A6BA8F1C59A}" type="pres">
      <dgm:prSet presAssocID="{3C2F49B3-9200-4637-8B3A-CDF536C05527}" presName="node" presStyleLbl="node1" presStyleIdx="6" presStyleCnt="7">
        <dgm:presLayoutVars>
          <dgm:bulletEnabled val="1"/>
        </dgm:presLayoutVars>
      </dgm:prSet>
      <dgm:spPr/>
    </dgm:pt>
  </dgm:ptLst>
  <dgm:cxnLst>
    <dgm:cxn modelId="{C0FF6E01-5D99-4E98-8CAA-999C4A25B768}" type="presOf" srcId="{3C2F49B3-9200-4637-8B3A-CDF536C05527}" destId="{2ACA5511-8C30-4F25-9371-0A6BA8F1C59A}" srcOrd="0" destOrd="0" presId="urn:microsoft.com/office/officeart/2005/8/layout/process5"/>
    <dgm:cxn modelId="{FCDBB691-6E2A-44B7-AC8E-5B13EEAAE1C9}" type="presOf" srcId="{1DDCC4C8-8ED6-45D7-968A-B42130BB017F}" destId="{15DF5878-4887-418F-B77C-D76F679E1387}" srcOrd="0" destOrd="0" presId="urn:microsoft.com/office/officeart/2005/8/layout/process5"/>
    <dgm:cxn modelId="{93828314-EC2E-4B28-9159-E7A9C40CF40E}" type="presOf" srcId="{678E8683-088B-4C02-BE78-61FFCC669F53}" destId="{C10BE8B0-2E54-412B-9446-9F1B748A874C}" srcOrd="1" destOrd="0" presId="urn:microsoft.com/office/officeart/2005/8/layout/process5"/>
    <dgm:cxn modelId="{7F191697-8569-434E-86C4-2E901890DE20}" type="presOf" srcId="{F65EDD0C-E576-4155-BC93-BADA64C0271F}" destId="{B75C08E9-C428-44FB-AA9B-9A5257B6BC78}" srcOrd="0" destOrd="0" presId="urn:microsoft.com/office/officeart/2005/8/layout/process5"/>
    <dgm:cxn modelId="{CF902027-CF0D-46D9-A8F2-22955F1FB411}" type="presOf" srcId="{4A2A4C92-442E-48CB-972E-62DDA0215B60}" destId="{45E8DE0C-9BC1-4997-A2F9-41214C9A64A4}" srcOrd="0" destOrd="0" presId="urn:microsoft.com/office/officeart/2005/8/layout/process5"/>
    <dgm:cxn modelId="{85830501-F06D-4836-B1EB-5A4EA5DA5428}" srcId="{C300B248-B9AE-4699-9294-CD7425B65669}" destId="{B3678E10-760D-4B8E-B225-2DAF12CD51AC}" srcOrd="5" destOrd="0" parTransId="{D9F2652F-01D1-4D63-88EA-465D4B2526B8}" sibTransId="{D5589371-8462-4016-9ECD-1CB9368A0D5A}"/>
    <dgm:cxn modelId="{53BB643E-8CD1-4620-8D5B-16A7BE384D1F}" type="presOf" srcId="{D5589371-8462-4016-9ECD-1CB9368A0D5A}" destId="{986B4AE3-0EAD-4622-BE11-D18821AC3DA7}" srcOrd="1" destOrd="0" presId="urn:microsoft.com/office/officeart/2005/8/layout/process5"/>
    <dgm:cxn modelId="{C5E7C85E-5803-404D-B9EA-A482619BDF98}" srcId="{C300B248-B9AE-4699-9294-CD7425B65669}" destId="{F65EDD0C-E576-4155-BC93-BADA64C0271F}" srcOrd="3" destOrd="0" parTransId="{02E5FD89-BFB8-489D-9071-D48C24129E83}" sibTransId="{05DD493A-4B2A-42CA-937A-5B8507294FE2}"/>
    <dgm:cxn modelId="{DD48EC56-B698-4BC6-85AE-91708A3B48B9}" type="presOf" srcId="{D5589371-8462-4016-9ECD-1CB9368A0D5A}" destId="{45DA70AE-CB55-42D4-A544-6347FB4E0BBD}" srcOrd="0" destOrd="0" presId="urn:microsoft.com/office/officeart/2005/8/layout/process5"/>
    <dgm:cxn modelId="{8B782643-F94A-426D-8FB0-DECD0F12490E}" type="presOf" srcId="{678E8683-088B-4C02-BE78-61FFCC669F53}" destId="{7670377D-B3A8-49A0-943E-84725F35351A}" srcOrd="0" destOrd="0" presId="urn:microsoft.com/office/officeart/2005/8/layout/process5"/>
    <dgm:cxn modelId="{869808E5-305F-4916-9AF7-31192CAF95A7}" type="presOf" srcId="{B3678E10-760D-4B8E-B225-2DAF12CD51AC}" destId="{F138D177-394E-4A34-8414-32E0EBD5AAA5}" srcOrd="0" destOrd="0" presId="urn:microsoft.com/office/officeart/2005/8/layout/process5"/>
    <dgm:cxn modelId="{A473EE8E-3B8E-4D97-899B-AA53B4934F71}" type="presOf" srcId="{C300B248-B9AE-4699-9294-CD7425B65669}" destId="{46F5979B-E2DF-452A-B8F6-6444903B7CA1}" srcOrd="0" destOrd="0" presId="urn:microsoft.com/office/officeart/2005/8/layout/process5"/>
    <dgm:cxn modelId="{A7B06178-ACC9-4746-A8ED-7F06CA0C5089}" srcId="{C300B248-B9AE-4699-9294-CD7425B65669}" destId="{3C2F49B3-9200-4637-8B3A-CDF536C05527}" srcOrd="6" destOrd="0" parTransId="{813CB401-C18A-4C7C-9749-C283BF96B718}" sibTransId="{7C770A69-6EA6-4149-9CBA-FF3D2886161D}"/>
    <dgm:cxn modelId="{19DBD396-307F-4333-ADD1-32913D16AD86}" type="presOf" srcId="{267E90EF-13C3-462C-AB97-8C85DB8D8216}" destId="{A41E603C-88B3-4DE2-8655-10FA6DE4F58D}" srcOrd="0" destOrd="0" presId="urn:microsoft.com/office/officeart/2005/8/layout/process5"/>
    <dgm:cxn modelId="{834BB712-2359-4173-B917-378E16591AB6}" type="presOf" srcId="{05DD493A-4B2A-42CA-937A-5B8507294FE2}" destId="{989DA80B-DB29-4B7C-9652-08CE2186086B}" srcOrd="0" destOrd="0" presId="urn:microsoft.com/office/officeart/2005/8/layout/process5"/>
    <dgm:cxn modelId="{ECC7C4AD-F950-4002-B5BD-5E9A88AB6F19}" type="presOf" srcId="{05DD493A-4B2A-42CA-937A-5B8507294FE2}" destId="{4101FC2B-72DF-4DE3-A62D-95E7DD74BCEA}" srcOrd="1" destOrd="0" presId="urn:microsoft.com/office/officeart/2005/8/layout/process5"/>
    <dgm:cxn modelId="{7DCCDD11-D444-40F7-B7F9-7630180BE6A8}" type="presOf" srcId="{53645EB4-222B-440B-9D19-582759C20B6B}" destId="{81C147C0-0032-4A34-9DD2-F50AB51F4335}" srcOrd="0" destOrd="0" presId="urn:microsoft.com/office/officeart/2005/8/layout/process5"/>
    <dgm:cxn modelId="{8EE8D111-1C8F-43E8-A514-4510D2C54F05}" srcId="{C300B248-B9AE-4699-9294-CD7425B65669}" destId="{267E90EF-13C3-462C-AB97-8C85DB8D8216}" srcOrd="2" destOrd="0" parTransId="{DCEDC820-9A71-49C7-BD43-70DCAC91C36A}" sibTransId="{53645EB4-222B-440B-9D19-582759C20B6B}"/>
    <dgm:cxn modelId="{3B3C5B75-E3D0-4FDD-AD2F-B13D403A7CBB}" type="presOf" srcId="{86D65A24-F7B3-489D-9652-6F44DE2392EA}" destId="{43A29FAE-AFEE-46D4-AD75-689B787D26A7}" srcOrd="0" destOrd="0" presId="urn:microsoft.com/office/officeart/2005/8/layout/process5"/>
    <dgm:cxn modelId="{6897EF7B-D0CD-4643-81D3-3114491B8BB0}" srcId="{C300B248-B9AE-4699-9294-CD7425B65669}" destId="{86D65A24-F7B3-489D-9652-6F44DE2392EA}" srcOrd="0" destOrd="0" parTransId="{889D9057-FE32-499B-B09B-CE4E4C3FA271}" sibTransId="{2913EBF3-6B9F-4EDF-A1BB-AFC7673A3350}"/>
    <dgm:cxn modelId="{A6B745E3-710D-4DC7-BBEC-BCDB3424A732}" srcId="{C300B248-B9AE-4699-9294-CD7425B65669}" destId="{93BE73A8-56AE-4645-BF20-2C1F194E8307}" srcOrd="1" destOrd="0" parTransId="{62F9FDA0-82D3-44D2-A1F8-D02191221AF3}" sibTransId="{678E8683-088B-4C02-BE78-61FFCC669F53}"/>
    <dgm:cxn modelId="{06B73BF0-5CBD-4A8B-9598-A47697F04ACD}" type="presOf" srcId="{1DDCC4C8-8ED6-45D7-968A-B42130BB017F}" destId="{C52A4B57-003F-4598-AE77-512F850A42E7}" srcOrd="1" destOrd="0" presId="urn:microsoft.com/office/officeart/2005/8/layout/process5"/>
    <dgm:cxn modelId="{7E7B4B56-A1E8-4684-8D3D-3C0E9DCC156E}" type="presOf" srcId="{93BE73A8-56AE-4645-BF20-2C1F194E8307}" destId="{77A1BAC2-335D-4A70-89FE-57A91B8F3C9C}" srcOrd="0" destOrd="0" presId="urn:microsoft.com/office/officeart/2005/8/layout/process5"/>
    <dgm:cxn modelId="{5EBA2F4E-D899-4374-AA0D-176477ED81C0}" type="presOf" srcId="{2913EBF3-6B9F-4EDF-A1BB-AFC7673A3350}" destId="{F1549699-315C-4E0C-B284-333C22EFB2E9}" srcOrd="1" destOrd="0" presId="urn:microsoft.com/office/officeart/2005/8/layout/process5"/>
    <dgm:cxn modelId="{D7875AE3-AC34-46AF-8971-32C530F48E7C}" type="presOf" srcId="{53645EB4-222B-440B-9D19-582759C20B6B}" destId="{0FFF13A7-F301-49D4-AC08-562976591A01}" srcOrd="1" destOrd="0" presId="urn:microsoft.com/office/officeart/2005/8/layout/process5"/>
    <dgm:cxn modelId="{AB73B1D3-A458-4BFA-9C42-C56B679BEEF2}" srcId="{C300B248-B9AE-4699-9294-CD7425B65669}" destId="{4A2A4C92-442E-48CB-972E-62DDA0215B60}" srcOrd="4" destOrd="0" parTransId="{93352C2C-9568-4036-8D46-F7A0742A4281}" sibTransId="{1DDCC4C8-8ED6-45D7-968A-B42130BB017F}"/>
    <dgm:cxn modelId="{8137AB5D-2FA7-4B3A-8FF8-21355F9CE71C}" type="presOf" srcId="{2913EBF3-6B9F-4EDF-A1BB-AFC7673A3350}" destId="{919ED582-9E74-4121-BA75-B7FA84BBD195}" srcOrd="0" destOrd="0" presId="urn:microsoft.com/office/officeart/2005/8/layout/process5"/>
    <dgm:cxn modelId="{17E95286-86B7-4F83-9ADD-AE9427073495}" type="presParOf" srcId="{46F5979B-E2DF-452A-B8F6-6444903B7CA1}" destId="{43A29FAE-AFEE-46D4-AD75-689B787D26A7}" srcOrd="0" destOrd="0" presId="urn:microsoft.com/office/officeart/2005/8/layout/process5"/>
    <dgm:cxn modelId="{10CE8130-6CDA-4CAE-A7D6-B8B1072BE523}" type="presParOf" srcId="{46F5979B-E2DF-452A-B8F6-6444903B7CA1}" destId="{919ED582-9E74-4121-BA75-B7FA84BBD195}" srcOrd="1" destOrd="0" presId="urn:microsoft.com/office/officeart/2005/8/layout/process5"/>
    <dgm:cxn modelId="{E01FAA85-4001-4FF6-8C5F-F25B11F141D1}" type="presParOf" srcId="{919ED582-9E74-4121-BA75-B7FA84BBD195}" destId="{F1549699-315C-4E0C-B284-333C22EFB2E9}" srcOrd="0" destOrd="0" presId="urn:microsoft.com/office/officeart/2005/8/layout/process5"/>
    <dgm:cxn modelId="{9872C256-FF23-4299-A141-C2780FD8F7E1}" type="presParOf" srcId="{46F5979B-E2DF-452A-B8F6-6444903B7CA1}" destId="{77A1BAC2-335D-4A70-89FE-57A91B8F3C9C}" srcOrd="2" destOrd="0" presId="urn:microsoft.com/office/officeart/2005/8/layout/process5"/>
    <dgm:cxn modelId="{A81E3133-431C-46B5-8436-66A225AA923A}" type="presParOf" srcId="{46F5979B-E2DF-452A-B8F6-6444903B7CA1}" destId="{7670377D-B3A8-49A0-943E-84725F35351A}" srcOrd="3" destOrd="0" presId="urn:microsoft.com/office/officeart/2005/8/layout/process5"/>
    <dgm:cxn modelId="{17AFCE66-F8A8-420A-8683-D78DD7EC07A0}" type="presParOf" srcId="{7670377D-B3A8-49A0-943E-84725F35351A}" destId="{C10BE8B0-2E54-412B-9446-9F1B748A874C}" srcOrd="0" destOrd="0" presId="urn:microsoft.com/office/officeart/2005/8/layout/process5"/>
    <dgm:cxn modelId="{46B60658-F61E-416A-9381-0E65F11C89A0}" type="presParOf" srcId="{46F5979B-E2DF-452A-B8F6-6444903B7CA1}" destId="{A41E603C-88B3-4DE2-8655-10FA6DE4F58D}" srcOrd="4" destOrd="0" presId="urn:microsoft.com/office/officeart/2005/8/layout/process5"/>
    <dgm:cxn modelId="{AD751572-9DB7-4B95-8EDE-C8E005ED57F2}" type="presParOf" srcId="{46F5979B-E2DF-452A-B8F6-6444903B7CA1}" destId="{81C147C0-0032-4A34-9DD2-F50AB51F4335}" srcOrd="5" destOrd="0" presId="urn:microsoft.com/office/officeart/2005/8/layout/process5"/>
    <dgm:cxn modelId="{B95BFBA6-8EAC-49F7-81FA-22C804EFC6D9}" type="presParOf" srcId="{81C147C0-0032-4A34-9DD2-F50AB51F4335}" destId="{0FFF13A7-F301-49D4-AC08-562976591A01}" srcOrd="0" destOrd="0" presId="urn:microsoft.com/office/officeart/2005/8/layout/process5"/>
    <dgm:cxn modelId="{25134C09-B830-44C7-A3A5-2CCCA0DF3030}" type="presParOf" srcId="{46F5979B-E2DF-452A-B8F6-6444903B7CA1}" destId="{B75C08E9-C428-44FB-AA9B-9A5257B6BC78}" srcOrd="6" destOrd="0" presId="urn:microsoft.com/office/officeart/2005/8/layout/process5"/>
    <dgm:cxn modelId="{44A84EE0-7DD6-451D-AC42-49C656900373}" type="presParOf" srcId="{46F5979B-E2DF-452A-B8F6-6444903B7CA1}" destId="{989DA80B-DB29-4B7C-9652-08CE2186086B}" srcOrd="7" destOrd="0" presId="urn:microsoft.com/office/officeart/2005/8/layout/process5"/>
    <dgm:cxn modelId="{67F04422-77D0-49DA-AE4D-D6B15DEE9744}" type="presParOf" srcId="{989DA80B-DB29-4B7C-9652-08CE2186086B}" destId="{4101FC2B-72DF-4DE3-A62D-95E7DD74BCEA}" srcOrd="0" destOrd="0" presId="urn:microsoft.com/office/officeart/2005/8/layout/process5"/>
    <dgm:cxn modelId="{4E8C6B88-1C54-4208-9BAC-6A4952E83192}" type="presParOf" srcId="{46F5979B-E2DF-452A-B8F6-6444903B7CA1}" destId="{45E8DE0C-9BC1-4997-A2F9-41214C9A64A4}" srcOrd="8" destOrd="0" presId="urn:microsoft.com/office/officeart/2005/8/layout/process5"/>
    <dgm:cxn modelId="{CE7A6A54-E0A2-4568-BF62-2DE694319EA8}" type="presParOf" srcId="{46F5979B-E2DF-452A-B8F6-6444903B7CA1}" destId="{15DF5878-4887-418F-B77C-D76F679E1387}" srcOrd="9" destOrd="0" presId="urn:microsoft.com/office/officeart/2005/8/layout/process5"/>
    <dgm:cxn modelId="{9BA4744F-1B49-4687-B53B-057B7040ECC3}" type="presParOf" srcId="{15DF5878-4887-418F-B77C-D76F679E1387}" destId="{C52A4B57-003F-4598-AE77-512F850A42E7}" srcOrd="0" destOrd="0" presId="urn:microsoft.com/office/officeart/2005/8/layout/process5"/>
    <dgm:cxn modelId="{594C6E72-7185-4F2B-A3B8-A1D4FF05E4D8}" type="presParOf" srcId="{46F5979B-E2DF-452A-B8F6-6444903B7CA1}" destId="{F138D177-394E-4A34-8414-32E0EBD5AAA5}" srcOrd="10" destOrd="0" presId="urn:microsoft.com/office/officeart/2005/8/layout/process5"/>
    <dgm:cxn modelId="{0DBA81DF-1B8D-47B5-9E58-6FDD0D7C1126}" type="presParOf" srcId="{46F5979B-E2DF-452A-B8F6-6444903B7CA1}" destId="{45DA70AE-CB55-42D4-A544-6347FB4E0BBD}" srcOrd="11" destOrd="0" presId="urn:microsoft.com/office/officeart/2005/8/layout/process5"/>
    <dgm:cxn modelId="{D4A5F23A-492B-4C10-8E72-500B881821A5}" type="presParOf" srcId="{45DA70AE-CB55-42D4-A544-6347FB4E0BBD}" destId="{986B4AE3-0EAD-4622-BE11-D18821AC3DA7}" srcOrd="0" destOrd="0" presId="urn:microsoft.com/office/officeart/2005/8/layout/process5"/>
    <dgm:cxn modelId="{5B0E580F-B527-41C3-AA21-1AB4D47F206E}" type="presParOf" srcId="{46F5979B-E2DF-452A-B8F6-6444903B7CA1}" destId="{2ACA5511-8C30-4F25-9371-0A6BA8F1C59A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432EE7E-0DB7-40A6-93E9-C1E5CE982F73}">
      <dsp:nvSpPr>
        <dsp:cNvPr id="0" name=""/>
        <dsp:cNvSpPr/>
      </dsp:nvSpPr>
      <dsp:spPr>
        <a:xfrm>
          <a:off x="1675536" y="1210810"/>
          <a:ext cx="1545471" cy="15454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6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postępujące choroby ośrodkowego układu nerwowego</a:t>
          </a:r>
          <a:endParaRPr lang="en-GB" sz="16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675536" y="1210810"/>
        <a:ext cx="1545471" cy="1545471"/>
      </dsp:txXfrm>
    </dsp:sp>
    <dsp:sp modelId="{936D2673-53E4-4BC1-9799-2703309F1EBB}">
      <dsp:nvSpPr>
        <dsp:cNvPr id="0" name=""/>
        <dsp:cNvSpPr/>
      </dsp:nvSpPr>
      <dsp:spPr>
        <a:xfrm rot="12900000">
          <a:off x="621402" y="920776"/>
          <a:ext cx="1247197" cy="44045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673B73-3A14-4FBC-A904-2FF64570F1A6}">
      <dsp:nvSpPr>
        <dsp:cNvPr id="0" name=""/>
        <dsp:cNvSpPr/>
      </dsp:nvSpPr>
      <dsp:spPr>
        <a:xfrm>
          <a:off x="79" y="196045"/>
          <a:ext cx="1468198" cy="1174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8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choroba Parkinsona</a:t>
          </a:r>
          <a:endParaRPr lang="en-GB" sz="18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9" y="196045"/>
        <a:ext cx="1468198" cy="1174558"/>
      </dsp:txXfrm>
    </dsp:sp>
    <dsp:sp modelId="{EE635D75-4049-4DCC-B9E7-52E66F65B0CF}">
      <dsp:nvSpPr>
        <dsp:cNvPr id="0" name=""/>
        <dsp:cNvSpPr/>
      </dsp:nvSpPr>
      <dsp:spPr>
        <a:xfrm rot="19500000">
          <a:off x="3027944" y="920776"/>
          <a:ext cx="1247197" cy="44045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57BE8-1EF2-4BBA-BECE-87F463CD9D01}">
      <dsp:nvSpPr>
        <dsp:cNvPr id="0" name=""/>
        <dsp:cNvSpPr/>
      </dsp:nvSpPr>
      <dsp:spPr>
        <a:xfrm>
          <a:off x="3428266" y="196045"/>
          <a:ext cx="1468198" cy="1174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8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Choroba </a:t>
          </a:r>
          <a:r>
            <a:rPr lang="pl-PL" sz="1800" b="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Minora</a:t>
          </a:r>
          <a:r>
            <a:rPr lang="pl-PL" sz="18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(samoistne drżenie rąk)</a:t>
          </a:r>
          <a:endParaRPr lang="en-GB" sz="18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428266" y="196045"/>
        <a:ext cx="1468198" cy="1174558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EF9DBD6-61DF-41EF-943D-992A1107F216}">
      <dsp:nvSpPr>
        <dsp:cNvPr id="0" name=""/>
        <dsp:cNvSpPr/>
      </dsp:nvSpPr>
      <dsp:spPr>
        <a:xfrm>
          <a:off x="4905" y="1537099"/>
          <a:ext cx="1362913" cy="13629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Badania EMG</a:t>
          </a:r>
          <a:endParaRPr lang="en-GB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905" y="1537099"/>
        <a:ext cx="1362913" cy="1362913"/>
      </dsp:txXfrm>
    </dsp:sp>
    <dsp:sp modelId="{DDDA6B06-BA85-4CFC-9D28-79A6829C3570}">
      <dsp:nvSpPr>
        <dsp:cNvPr id="0" name=""/>
        <dsp:cNvSpPr/>
      </dsp:nvSpPr>
      <dsp:spPr>
        <a:xfrm>
          <a:off x="1478487" y="1823311"/>
          <a:ext cx="790489" cy="790489"/>
        </a:xfrm>
        <a:prstGeom prst="mathPlus">
          <a:avLst/>
        </a:prstGeom>
        <a:solidFill>
          <a:schemeClr val="accent3">
            <a:lumMod val="75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6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478487" y="1823311"/>
        <a:ext cx="790489" cy="790489"/>
      </dsp:txXfrm>
    </dsp:sp>
    <dsp:sp modelId="{4DAA6796-C69C-466F-A0CC-278B4E9FF1B8}">
      <dsp:nvSpPr>
        <dsp:cNvPr id="0" name=""/>
        <dsp:cNvSpPr/>
      </dsp:nvSpPr>
      <dsp:spPr>
        <a:xfrm>
          <a:off x="2379645" y="1537099"/>
          <a:ext cx="1362913" cy="13629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Badania USG</a:t>
          </a:r>
          <a:endParaRPr lang="en-GB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379645" y="1537099"/>
        <a:ext cx="1362913" cy="1362913"/>
      </dsp:txXfrm>
    </dsp:sp>
    <dsp:sp modelId="{50F5DFBB-915F-4F62-AA59-5A730F125974}">
      <dsp:nvSpPr>
        <dsp:cNvPr id="0" name=""/>
        <dsp:cNvSpPr/>
      </dsp:nvSpPr>
      <dsp:spPr>
        <a:xfrm>
          <a:off x="3853227" y="1823311"/>
          <a:ext cx="790489" cy="790489"/>
        </a:xfrm>
        <a:prstGeom prst="mathPlus">
          <a:avLst/>
        </a:prstGeom>
        <a:solidFill>
          <a:schemeClr val="accent3">
            <a:lumMod val="75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000" b="1" kern="1200"/>
        </a:p>
      </dsp:txBody>
      <dsp:txXfrm>
        <a:off x="3853227" y="1823311"/>
        <a:ext cx="790489" cy="790489"/>
      </dsp:txXfrm>
    </dsp:sp>
    <dsp:sp modelId="{EA95458B-A4E5-44D5-B2DE-622C6FFB0CDC}">
      <dsp:nvSpPr>
        <dsp:cNvPr id="0" name=""/>
        <dsp:cNvSpPr/>
      </dsp:nvSpPr>
      <dsp:spPr>
        <a:xfrm>
          <a:off x="4754385" y="1537099"/>
          <a:ext cx="1362913" cy="13629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Wywiad z pacjentem</a:t>
          </a:r>
          <a:endParaRPr lang="en-GB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754385" y="1537099"/>
        <a:ext cx="1362913" cy="1362913"/>
      </dsp:txXfrm>
    </dsp:sp>
    <dsp:sp modelId="{E5E98ECF-041B-49EF-BEB8-38B86CA48A5C}">
      <dsp:nvSpPr>
        <dsp:cNvPr id="0" name=""/>
        <dsp:cNvSpPr/>
      </dsp:nvSpPr>
      <dsp:spPr>
        <a:xfrm>
          <a:off x="6227967" y="1823311"/>
          <a:ext cx="790489" cy="790489"/>
        </a:xfrm>
        <a:prstGeom prst="mathEqual">
          <a:avLst/>
        </a:prstGeom>
        <a:solidFill>
          <a:schemeClr val="accent3">
            <a:lumMod val="75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8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227967" y="1823311"/>
        <a:ext cx="790489" cy="790489"/>
      </dsp:txXfrm>
    </dsp:sp>
    <dsp:sp modelId="{3B53F8E1-085D-4123-9590-FAC7BB6A596A}">
      <dsp:nvSpPr>
        <dsp:cNvPr id="0" name=""/>
        <dsp:cNvSpPr/>
      </dsp:nvSpPr>
      <dsp:spPr>
        <a:xfrm>
          <a:off x="7134030" y="1513044"/>
          <a:ext cx="1362913" cy="13629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Diagnoza</a:t>
          </a:r>
          <a:endParaRPr lang="en-GB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134030" y="1513044"/>
        <a:ext cx="1362913" cy="1362913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3A29FAE-AFEE-46D4-AD75-689B787D26A7}">
      <dsp:nvSpPr>
        <dsp:cNvPr id="0" name=""/>
        <dsp:cNvSpPr/>
      </dsp:nvSpPr>
      <dsp:spPr>
        <a:xfrm>
          <a:off x="774538" y="558"/>
          <a:ext cx="1758032" cy="10548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700" kern="1200" dirty="0" smtClean="0"/>
            <a:t>Przeprowadzenie badań EMG, USG oraz wywiadu</a:t>
          </a:r>
          <a:endParaRPr lang="en-GB" sz="1700" kern="1200" dirty="0"/>
        </a:p>
      </dsp:txBody>
      <dsp:txXfrm>
        <a:off x="774538" y="558"/>
        <a:ext cx="1758032" cy="1054819"/>
      </dsp:txXfrm>
    </dsp:sp>
    <dsp:sp modelId="{919ED582-9E74-4121-BA75-B7FA84BBD195}">
      <dsp:nvSpPr>
        <dsp:cNvPr id="0" name=""/>
        <dsp:cNvSpPr/>
      </dsp:nvSpPr>
      <dsp:spPr>
        <a:xfrm>
          <a:off x="2687277" y="309971"/>
          <a:ext cx="372702" cy="4359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/>
        </a:p>
      </dsp:txBody>
      <dsp:txXfrm>
        <a:off x="2687277" y="309971"/>
        <a:ext cx="372702" cy="435991"/>
      </dsp:txXfrm>
    </dsp:sp>
    <dsp:sp modelId="{77A1BAC2-335D-4A70-89FE-57A91B8F3C9C}">
      <dsp:nvSpPr>
        <dsp:cNvPr id="0" name=""/>
        <dsp:cNvSpPr/>
      </dsp:nvSpPr>
      <dsp:spPr>
        <a:xfrm>
          <a:off x="3235783" y="558"/>
          <a:ext cx="1758032" cy="10548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700" kern="1200" dirty="0" smtClean="0"/>
            <a:t>Wstępne przetwarzanie sygnału</a:t>
          </a:r>
          <a:endParaRPr lang="en-GB" sz="1700" kern="1200" dirty="0"/>
        </a:p>
      </dsp:txBody>
      <dsp:txXfrm>
        <a:off x="3235783" y="558"/>
        <a:ext cx="1758032" cy="1054819"/>
      </dsp:txXfrm>
    </dsp:sp>
    <dsp:sp modelId="{7670377D-B3A8-49A0-943E-84725F35351A}">
      <dsp:nvSpPr>
        <dsp:cNvPr id="0" name=""/>
        <dsp:cNvSpPr/>
      </dsp:nvSpPr>
      <dsp:spPr>
        <a:xfrm>
          <a:off x="5148522" y="309971"/>
          <a:ext cx="372702" cy="4359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/>
        </a:p>
      </dsp:txBody>
      <dsp:txXfrm>
        <a:off x="5148522" y="309971"/>
        <a:ext cx="372702" cy="435991"/>
      </dsp:txXfrm>
    </dsp:sp>
    <dsp:sp modelId="{A41E603C-88B3-4DE2-8655-10FA6DE4F58D}">
      <dsp:nvSpPr>
        <dsp:cNvPr id="0" name=""/>
        <dsp:cNvSpPr/>
      </dsp:nvSpPr>
      <dsp:spPr>
        <a:xfrm>
          <a:off x="5697029" y="558"/>
          <a:ext cx="1758032" cy="10548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700" kern="1200" dirty="0" smtClean="0"/>
            <a:t>Wydobycie cech sygnału</a:t>
          </a:r>
          <a:endParaRPr lang="en-GB" sz="1700" kern="1200" dirty="0"/>
        </a:p>
      </dsp:txBody>
      <dsp:txXfrm>
        <a:off x="5697029" y="558"/>
        <a:ext cx="1758032" cy="1054819"/>
      </dsp:txXfrm>
    </dsp:sp>
    <dsp:sp modelId="{81C147C0-0032-4A34-9DD2-F50AB51F4335}">
      <dsp:nvSpPr>
        <dsp:cNvPr id="0" name=""/>
        <dsp:cNvSpPr/>
      </dsp:nvSpPr>
      <dsp:spPr>
        <a:xfrm rot="5400000">
          <a:off x="6389693" y="1178439"/>
          <a:ext cx="372702" cy="4359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/>
        </a:p>
      </dsp:txBody>
      <dsp:txXfrm rot="5400000">
        <a:off x="6389693" y="1178439"/>
        <a:ext cx="372702" cy="435991"/>
      </dsp:txXfrm>
    </dsp:sp>
    <dsp:sp modelId="{B75C08E9-C428-44FB-AA9B-9A5257B6BC78}">
      <dsp:nvSpPr>
        <dsp:cNvPr id="0" name=""/>
        <dsp:cNvSpPr/>
      </dsp:nvSpPr>
      <dsp:spPr>
        <a:xfrm>
          <a:off x="5697029" y="1758590"/>
          <a:ext cx="1758032" cy="10548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700" kern="1200" dirty="0" smtClean="0"/>
            <a:t>Stworzenie sieci neuronowej</a:t>
          </a:r>
          <a:endParaRPr lang="en-GB" sz="1700" kern="1200" dirty="0"/>
        </a:p>
      </dsp:txBody>
      <dsp:txXfrm>
        <a:off x="5697029" y="1758590"/>
        <a:ext cx="1758032" cy="1054819"/>
      </dsp:txXfrm>
    </dsp:sp>
    <dsp:sp modelId="{989DA80B-DB29-4B7C-9652-08CE2186086B}">
      <dsp:nvSpPr>
        <dsp:cNvPr id="0" name=""/>
        <dsp:cNvSpPr/>
      </dsp:nvSpPr>
      <dsp:spPr>
        <a:xfrm rot="10800000">
          <a:off x="5169619" y="2068004"/>
          <a:ext cx="372702" cy="4359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/>
        </a:p>
      </dsp:txBody>
      <dsp:txXfrm rot="10800000">
        <a:off x="5169619" y="2068004"/>
        <a:ext cx="372702" cy="435991"/>
      </dsp:txXfrm>
    </dsp:sp>
    <dsp:sp modelId="{45E8DE0C-9BC1-4997-A2F9-41214C9A64A4}">
      <dsp:nvSpPr>
        <dsp:cNvPr id="0" name=""/>
        <dsp:cNvSpPr/>
      </dsp:nvSpPr>
      <dsp:spPr>
        <a:xfrm>
          <a:off x="3235783" y="1758590"/>
          <a:ext cx="1758032" cy="10548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700" kern="1200" dirty="0" smtClean="0"/>
            <a:t>Wprowadzenie danych </a:t>
          </a:r>
          <a:endParaRPr lang="en-GB" sz="1700" kern="1200" dirty="0"/>
        </a:p>
      </dsp:txBody>
      <dsp:txXfrm>
        <a:off x="3235783" y="1758590"/>
        <a:ext cx="1758032" cy="1054819"/>
      </dsp:txXfrm>
    </dsp:sp>
    <dsp:sp modelId="{15DF5878-4887-418F-B77C-D76F679E1387}">
      <dsp:nvSpPr>
        <dsp:cNvPr id="0" name=""/>
        <dsp:cNvSpPr/>
      </dsp:nvSpPr>
      <dsp:spPr>
        <a:xfrm rot="10800000">
          <a:off x="2708374" y="2068004"/>
          <a:ext cx="372702" cy="4359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/>
        </a:p>
      </dsp:txBody>
      <dsp:txXfrm rot="10800000">
        <a:off x="2708374" y="2068004"/>
        <a:ext cx="372702" cy="435991"/>
      </dsp:txXfrm>
    </dsp:sp>
    <dsp:sp modelId="{F138D177-394E-4A34-8414-32E0EBD5AAA5}">
      <dsp:nvSpPr>
        <dsp:cNvPr id="0" name=""/>
        <dsp:cNvSpPr/>
      </dsp:nvSpPr>
      <dsp:spPr>
        <a:xfrm>
          <a:off x="774538" y="1758590"/>
          <a:ext cx="1758032" cy="10548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700" kern="1200" dirty="0" smtClean="0"/>
            <a:t>Dobór parametrów oraz uczenie</a:t>
          </a:r>
          <a:endParaRPr lang="en-GB" sz="1700" kern="1200" dirty="0"/>
        </a:p>
      </dsp:txBody>
      <dsp:txXfrm>
        <a:off x="774538" y="1758590"/>
        <a:ext cx="1758032" cy="1054819"/>
      </dsp:txXfrm>
    </dsp:sp>
    <dsp:sp modelId="{45DA70AE-CB55-42D4-A544-6347FB4E0BBD}">
      <dsp:nvSpPr>
        <dsp:cNvPr id="0" name=""/>
        <dsp:cNvSpPr/>
      </dsp:nvSpPr>
      <dsp:spPr>
        <a:xfrm rot="5400000">
          <a:off x="1467203" y="2936471"/>
          <a:ext cx="372702" cy="4359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/>
        </a:p>
      </dsp:txBody>
      <dsp:txXfrm rot="5400000">
        <a:off x="1467203" y="2936471"/>
        <a:ext cx="372702" cy="435991"/>
      </dsp:txXfrm>
    </dsp:sp>
    <dsp:sp modelId="{2ACA5511-8C30-4F25-9371-0A6BA8F1C59A}">
      <dsp:nvSpPr>
        <dsp:cNvPr id="0" name=""/>
        <dsp:cNvSpPr/>
      </dsp:nvSpPr>
      <dsp:spPr>
        <a:xfrm>
          <a:off x="774538" y="3516622"/>
          <a:ext cx="1758032" cy="10548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700" kern="1200" dirty="0" smtClean="0"/>
            <a:t>Testy na nowych pacjentach</a:t>
          </a:r>
          <a:endParaRPr lang="en-GB" sz="1700" kern="1200" dirty="0"/>
        </a:p>
      </dsp:txBody>
      <dsp:txXfrm>
        <a:off x="774538" y="3516622"/>
        <a:ext cx="1758032" cy="1054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4CB25-1197-4C6F-896E-BCFDA697C82B}" type="datetimeFigureOut">
              <a:rPr lang="en-GB" smtClean="0"/>
              <a:t>14/06/2017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B2362A-51CF-42AB-A961-90EEA3C62DD7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Choroba </a:t>
            </a:r>
            <a:r>
              <a:rPr lang="pl-PL" dirty="0" err="1" smtClean="0"/>
              <a:t>Minora</a:t>
            </a:r>
            <a:r>
              <a:rPr lang="pl-PL" dirty="0" smtClean="0"/>
              <a:t> i choroba Parkinsona są chorobami ośrodkowego układu nerwowego. Mimo, że</a:t>
            </a:r>
            <a:r>
              <a:rPr lang="pl-PL" baseline="0" dirty="0" smtClean="0"/>
              <a:t> są to dwie różne choroby, charakteryzują się podobnymi symptomami. </a:t>
            </a:r>
            <a:r>
              <a:rPr lang="pl-PL" baseline="0" dirty="0" smtClean="0"/>
              <a:t> </a:t>
            </a:r>
            <a:r>
              <a:rPr lang="pl-PL" dirty="0" smtClean="0"/>
              <a:t>Obie występują głównie u osób starszych a ich </a:t>
            </a:r>
            <a:r>
              <a:rPr lang="pl-PL" baseline="0" dirty="0" smtClean="0"/>
              <a:t>głównym objawem jest mimowolne drżenie, z tym że w przypadku Parkinsona jest to głównie drżenie spoczynkowe, natomiast w chorobie </a:t>
            </a:r>
            <a:r>
              <a:rPr lang="pl-PL" baseline="0" dirty="0" err="1" smtClean="0"/>
              <a:t>Minora</a:t>
            </a:r>
            <a:r>
              <a:rPr lang="pl-PL" baseline="0" dirty="0" smtClean="0"/>
              <a:t>, drżenie kinetyczne. Mogą się one jednak pokrywać</a:t>
            </a:r>
            <a:r>
              <a:rPr lang="pl-PL" dirty="0" smtClean="0"/>
              <a:t> są bardzo często mylone. Błędna</a:t>
            </a:r>
            <a:r>
              <a:rPr lang="pl-PL" baseline="0" dirty="0" smtClean="0"/>
              <a:t> diagnoza w obydwu przypadkach popełniana jest </a:t>
            </a:r>
            <a:r>
              <a:rPr lang="pl-PL" baseline="0" dirty="0" err="1" smtClean="0"/>
              <a:t>az</a:t>
            </a:r>
            <a:r>
              <a:rPr lang="pl-PL" baseline="0" dirty="0" smtClean="0"/>
              <a:t> w 30%. </a:t>
            </a:r>
            <a:r>
              <a:rPr lang="pl-PL" dirty="0" smtClean="0"/>
              <a:t>Są nieuleczalne a leczenie opiera się głównie na zwalczaniu objawów, poprawieniu komfortu życia. Co</a:t>
            </a:r>
            <a:r>
              <a:rPr lang="pl-PL" baseline="0" dirty="0" smtClean="0"/>
              <a:t> ważne, obie wymagają odmiennego leczenia. Do tej pory nie została opracowana żadna nieinwazyjna niezawodna metoda rozróżniania chorób.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2362A-51CF-42AB-A961-90EEA3C62DD7}" type="slidenum">
              <a:rPr lang="en-GB" smtClean="0"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W pierwszym artykule, autorzy opisują</a:t>
            </a:r>
            <a:r>
              <a:rPr lang="pl-PL" baseline="0" dirty="0" smtClean="0"/>
              <a:t> metodę rozróżnienia chorób przy pomocy badan EMG. Do zalet należą prostota wykonania, niska cena, </a:t>
            </a:r>
            <a:r>
              <a:rPr lang="pl-PL" baseline="0" dirty="0" err="1" smtClean="0"/>
              <a:t>nieinwazyjnosc</a:t>
            </a:r>
            <a:r>
              <a:rPr lang="pl-PL" baseline="0" dirty="0" smtClean="0"/>
              <a:t>. </a:t>
            </a:r>
            <a:r>
              <a:rPr lang="pl-PL" baseline="0" dirty="0" err="1" smtClean="0"/>
              <a:t>Roznica</a:t>
            </a:r>
            <a:r>
              <a:rPr lang="pl-PL" baseline="0" dirty="0" smtClean="0"/>
              <a:t> w histogramach </a:t>
            </a:r>
            <a:r>
              <a:rPr lang="pl-PL" baseline="0" dirty="0" err="1" smtClean="0"/>
              <a:t>sygnalu</a:t>
            </a:r>
            <a:r>
              <a:rPr lang="pl-PL" baseline="0" dirty="0" smtClean="0"/>
              <a:t> EMG w przypadku obu </a:t>
            </a:r>
            <a:r>
              <a:rPr lang="pl-PL" baseline="0" dirty="0" err="1" smtClean="0"/>
              <a:t>chorob</a:t>
            </a:r>
            <a:r>
              <a:rPr lang="pl-PL" baseline="0" dirty="0" smtClean="0"/>
              <a:t>. Nie jest doskonała. Udało się </a:t>
            </a:r>
            <a:r>
              <a:rPr lang="pl-PL" baseline="0" dirty="0" err="1" smtClean="0"/>
              <a:t>rozroznic</a:t>
            </a:r>
            <a:r>
              <a:rPr lang="pl-PL" baseline="0" dirty="0" smtClean="0"/>
              <a:t> 13/17 </a:t>
            </a:r>
            <a:r>
              <a:rPr lang="pl-PL" baseline="0" dirty="0" err="1" smtClean="0"/>
              <a:t>osob</a:t>
            </a:r>
            <a:r>
              <a:rPr lang="pl-PL" baseline="0" dirty="0" smtClean="0"/>
              <a:t> z Minorem od 26/35 </a:t>
            </a:r>
            <a:r>
              <a:rPr lang="pl-PL" baseline="0" dirty="0" err="1" smtClean="0"/>
              <a:t>osob</a:t>
            </a:r>
            <a:r>
              <a:rPr lang="pl-PL" baseline="0" dirty="0" smtClean="0"/>
              <a:t> z Parkinsonem.</a:t>
            </a:r>
          </a:p>
          <a:p>
            <a:endParaRPr lang="pl-PL" dirty="0" smtClean="0"/>
          </a:p>
          <a:p>
            <a:r>
              <a:rPr lang="pl-PL" dirty="0" smtClean="0"/>
              <a:t>W </a:t>
            </a:r>
            <a:r>
              <a:rPr lang="pl-PL" smtClean="0"/>
              <a:t>drugim artykule</a:t>
            </a:r>
            <a:r>
              <a:rPr lang="pl-PL" baseline="0" smtClean="0"/>
              <a:t> – 80%</a:t>
            </a:r>
            <a:endParaRPr lang="pl-PL" smtClean="0"/>
          </a:p>
          <a:p>
            <a:endParaRPr lang="pl-PL" dirty="0" smtClean="0"/>
          </a:p>
          <a:p>
            <a:r>
              <a:rPr lang="pl-PL" dirty="0" smtClean="0"/>
              <a:t>W ostatnim artykule autorzy </a:t>
            </a:r>
            <a:r>
              <a:rPr lang="pl-PL" dirty="0" err="1" smtClean="0"/>
              <a:t>zajeli</a:t>
            </a:r>
            <a:r>
              <a:rPr lang="pl-PL" dirty="0" smtClean="0"/>
              <a:t> się</a:t>
            </a:r>
            <a:r>
              <a:rPr lang="pl-PL" baseline="0" dirty="0" smtClean="0"/>
              <a:t> </a:t>
            </a:r>
            <a:r>
              <a:rPr lang="pl-PL" baseline="0" dirty="0" err="1" smtClean="0"/>
              <a:t>przegladem</a:t>
            </a:r>
            <a:r>
              <a:rPr lang="pl-PL" baseline="0" dirty="0" smtClean="0"/>
              <a:t> zastosowań sieci neuronowych w diagnostyce medycznej, </a:t>
            </a:r>
            <a:r>
              <a:rPr lang="pl-PL" baseline="0" dirty="0" err="1" smtClean="0"/>
              <a:t>ogolnie</a:t>
            </a:r>
            <a:r>
              <a:rPr lang="pl-PL" baseline="0" dirty="0" smtClean="0"/>
              <a:t> przedstawili idee i </a:t>
            </a:r>
            <a:r>
              <a:rPr lang="pl-PL" baseline="0" dirty="0" err="1" smtClean="0"/>
              <a:t>potencjal</a:t>
            </a:r>
            <a:endParaRPr lang="pl-PL" dirty="0" smtClean="0"/>
          </a:p>
          <a:p>
            <a:r>
              <a:rPr lang="pl-PL" dirty="0" smtClean="0"/>
              <a:t>Wywiad, </a:t>
            </a:r>
            <a:r>
              <a:rPr lang="pl-PL" dirty="0" err="1" smtClean="0"/>
              <a:t>lewodopa</a:t>
            </a:r>
            <a:r>
              <a:rPr lang="pl-PL" dirty="0" smtClean="0"/>
              <a:t>, </a:t>
            </a:r>
            <a:r>
              <a:rPr lang="pl-PL" dirty="0" err="1" smtClean="0"/>
              <a:t>emg</a:t>
            </a:r>
            <a:r>
              <a:rPr lang="pl-PL" dirty="0" smtClean="0"/>
              <a:t>,</a:t>
            </a:r>
            <a:r>
              <a:rPr lang="pl-PL" baseline="0" dirty="0" smtClean="0"/>
              <a:t> pet, </a:t>
            </a:r>
            <a:r>
              <a:rPr lang="pl-PL" baseline="0" dirty="0" err="1" smtClean="0"/>
              <a:t>hiposomia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2362A-51CF-42AB-A961-90EEA3C62DD7}" type="slidenum">
              <a:rPr lang="en-GB" smtClean="0"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2362A-51CF-42AB-A961-90EEA3C62DD7}" type="slidenum">
              <a:rPr lang="en-GB" smtClean="0"/>
              <a:t>4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ójkąt równoramienny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28" name="Symbol zastępczy daty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24AFA7FD-26D6-4F6E-A51B-1756FC42FB77}" type="datetime1">
              <a:rPr lang="pl-PL" smtClean="0"/>
              <a:t>2017-06-14</a:t>
            </a:fld>
            <a:endParaRPr lang="pl-PL"/>
          </a:p>
        </p:txBody>
      </p:sp>
      <p:sp>
        <p:nvSpPr>
          <p:cNvPr id="17" name="Symbol zastępczy stopki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pl-PL"/>
          </a:p>
        </p:txBody>
      </p:sp>
      <p:sp>
        <p:nvSpPr>
          <p:cNvPr id="29" name="Symbol zastępczy numeru slajdu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98CA0-1852-432B-A23C-4E90947B51DE}" type="datetime1">
              <a:rPr lang="pl-PL" smtClean="0"/>
              <a:t>2017-06-14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6A5E-5A8B-4D2C-8217-F86F948AD7FD}" type="datetime1">
              <a:rPr lang="pl-PL" smtClean="0"/>
              <a:t>2017-06-14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B524C11A-A3B3-48BD-8F0B-F5ADD0890B78}" type="datetime1">
              <a:rPr lang="pl-PL" smtClean="0"/>
              <a:t>2017-06-14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ójkąt prostokątny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rójkąt równoramienny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40F9599-5ECB-498A-91CD-EE4B8A2C033B}" type="datetime1">
              <a:rPr lang="pl-PL" smtClean="0"/>
              <a:t>2017-06-14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cxnSp>
        <p:nvCxnSpPr>
          <p:cNvPr id="11" name="Łącznik prosty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y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8CBD9D46-DADD-4A37-8E0B-901659439B08}" type="datetime1">
              <a:rPr lang="pl-PL" smtClean="0"/>
              <a:t>2017-06-14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39A5F7E8-CF0F-4A42-96E4-D0831D38E0B9}" type="datetime1">
              <a:rPr lang="pl-PL" smtClean="0"/>
              <a:t>2017-06-14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8927-7761-4D9D-8576-2AE2BA2F433A}" type="datetime1">
              <a:rPr lang="pl-PL" smtClean="0"/>
              <a:t>2017-06-14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5DAD9B3-87A3-4E81-978E-62C232BADCAE}" type="datetime1">
              <a:rPr lang="pl-PL" smtClean="0"/>
              <a:t>2017-06-14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4AD3B907-2ABD-41BB-A923-CD6EAFAA6381}" type="datetime1">
              <a:rPr lang="pl-PL" smtClean="0"/>
              <a:t>2017-06-14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E18B1578-8ECA-48CC-854A-AF93DA80CAE0}" type="datetime1">
              <a:rPr lang="pl-PL" smtClean="0"/>
              <a:t>2017-06-14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ójkąt prostokątny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Łącznik prosty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Symbol zastępczy tytuł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4" name="Symbol zastępczy daty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C9303777-0532-4711-B8A1-6FEE0C809F0B}" type="datetime1">
              <a:rPr lang="pl-PL" smtClean="0"/>
              <a:t>2017-06-14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pl-PL"/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 ftr="0" dt="0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3568" y="3140968"/>
            <a:ext cx="8077200" cy="1673352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Kompleksowa diagnostyka choroby </a:t>
            </a:r>
            <a:r>
              <a:rPr lang="pl-PL" dirty="0" err="1" smtClean="0"/>
              <a:t>Minora</a:t>
            </a:r>
            <a:r>
              <a:rPr lang="pl-PL" dirty="0" smtClean="0"/>
              <a:t> i choroby Parkinsona celem ich rozróżnienia</a:t>
            </a:r>
            <a:endParaRPr lang="en-GB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755576" y="1268760"/>
            <a:ext cx="8077200" cy="1499616"/>
          </a:xfrm>
        </p:spPr>
        <p:txBody>
          <a:bodyPr/>
          <a:lstStyle/>
          <a:p>
            <a:r>
              <a:rPr lang="pl-PL" dirty="0" smtClean="0"/>
              <a:t>Katarzyna Sprawka 213407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Zdefiniowanie problemu</a:t>
            </a:r>
            <a:endParaRPr lang="en-GB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>
          <a:xfrm>
            <a:off x="755576" y="4509120"/>
            <a:ext cx="8229600" cy="3129211"/>
          </a:xfrm>
        </p:spPr>
        <p:txBody>
          <a:bodyPr>
            <a:normAutofit/>
          </a:bodyPr>
          <a:lstStyle/>
          <a:p>
            <a:r>
              <a:rPr lang="pl-PL" sz="2400" dirty="0" smtClean="0"/>
              <a:t> Występują głównie u osób starszych</a:t>
            </a:r>
          </a:p>
          <a:p>
            <a:r>
              <a:rPr lang="pl-PL" sz="2400" dirty="0" smtClean="0"/>
              <a:t> </a:t>
            </a:r>
            <a:r>
              <a:rPr lang="pl-PL" sz="2400" dirty="0" smtClean="0"/>
              <a:t>Charakteryzują się mimowolnym drżeniem</a:t>
            </a:r>
          </a:p>
          <a:p>
            <a:r>
              <a:rPr lang="pl-PL" sz="2400" dirty="0" smtClean="0"/>
              <a:t> </a:t>
            </a:r>
            <a:r>
              <a:rPr lang="pl-PL" sz="2400" b="1" dirty="0" smtClean="0"/>
              <a:t>Bardzo często mylone !</a:t>
            </a:r>
          </a:p>
          <a:p>
            <a:r>
              <a:rPr lang="pl-PL" sz="2400" b="1" dirty="0" smtClean="0"/>
              <a:t> </a:t>
            </a:r>
            <a:r>
              <a:rPr lang="pl-PL" sz="2400" dirty="0" smtClean="0"/>
              <a:t>Wymagają odmiennego leczenia</a:t>
            </a:r>
          </a:p>
          <a:p>
            <a:endParaRPr lang="en-GB" sz="240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89B7C76-EFF2-4CD8-A475-4750F11B4BC6}" type="slidenum">
              <a:rPr lang="pl-PL" smtClean="0"/>
              <a:pPr/>
              <a:t>2</a:t>
            </a:fld>
            <a:endParaRPr lang="pl-PL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979712" y="1484784"/>
          <a:ext cx="4896544" cy="2952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Przegląd literatury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endParaRPr lang="pl-PL" sz="1400" dirty="0" smtClean="0"/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l-PL" sz="1400" dirty="0" smtClean="0"/>
              <a:t>V</a:t>
            </a:r>
            <a:r>
              <a:rPr lang="pl-PL" sz="1400" dirty="0" smtClean="0"/>
              <a:t>. </a:t>
            </a:r>
            <a:r>
              <a:rPr lang="pl-PL" sz="1400" dirty="0" err="1" smtClean="0"/>
              <a:t>Ruonala</a:t>
            </a:r>
            <a:r>
              <a:rPr lang="pl-PL" sz="1400" dirty="0" smtClean="0"/>
              <a:t>, A. </a:t>
            </a:r>
            <a:r>
              <a:rPr lang="pl-PL" sz="1400" dirty="0" err="1" smtClean="0"/>
              <a:t>Meigal</a:t>
            </a:r>
            <a:r>
              <a:rPr lang="pl-PL" sz="1400" dirty="0" smtClean="0"/>
              <a:t>, S. M. </a:t>
            </a:r>
            <a:r>
              <a:rPr lang="pl-PL" sz="1400" dirty="0" err="1" smtClean="0"/>
              <a:t>Rissanen</a:t>
            </a:r>
            <a:r>
              <a:rPr lang="pl-PL" sz="1400" dirty="0" smtClean="0"/>
              <a:t>, O. </a:t>
            </a:r>
            <a:r>
              <a:rPr lang="pl-PL" sz="1400" dirty="0" err="1" smtClean="0"/>
              <a:t>Airaksinen</a:t>
            </a:r>
            <a:r>
              <a:rPr lang="pl-PL" sz="1400" dirty="0" smtClean="0"/>
              <a:t>, M. </a:t>
            </a:r>
            <a:r>
              <a:rPr lang="pl-PL" sz="1400" dirty="0" err="1" smtClean="0"/>
              <a:t>Kankaanpää</a:t>
            </a:r>
            <a:r>
              <a:rPr lang="pl-PL" sz="1400" dirty="0" smtClean="0"/>
              <a:t> and P. A. </a:t>
            </a:r>
            <a:r>
              <a:rPr lang="pl-PL" sz="1400" dirty="0" err="1" smtClean="0"/>
              <a:t>Karjalainen</a:t>
            </a:r>
            <a:r>
              <a:rPr lang="pl-PL" sz="1400" dirty="0" smtClean="0"/>
              <a:t>, "EMG </a:t>
            </a:r>
            <a:r>
              <a:rPr lang="pl-PL" sz="1400" dirty="0" err="1" smtClean="0"/>
              <a:t>signal</a:t>
            </a:r>
            <a:r>
              <a:rPr lang="pl-PL" sz="1400" dirty="0" smtClean="0"/>
              <a:t> </a:t>
            </a:r>
            <a:r>
              <a:rPr lang="pl-PL" sz="1400" dirty="0" err="1" smtClean="0"/>
              <a:t>morphology</a:t>
            </a:r>
            <a:r>
              <a:rPr lang="pl-PL" sz="1400" dirty="0" smtClean="0"/>
              <a:t> </a:t>
            </a:r>
            <a:r>
              <a:rPr lang="pl-PL" sz="1400" dirty="0" err="1" smtClean="0"/>
              <a:t>in</a:t>
            </a:r>
            <a:r>
              <a:rPr lang="pl-PL" sz="1400" dirty="0" smtClean="0"/>
              <a:t> </a:t>
            </a:r>
            <a:r>
              <a:rPr lang="pl-PL" sz="1400" dirty="0" err="1" smtClean="0"/>
              <a:t>essential</a:t>
            </a:r>
            <a:r>
              <a:rPr lang="pl-PL" sz="1400" dirty="0" smtClean="0"/>
              <a:t> tremor and </a:t>
            </a:r>
            <a:r>
              <a:rPr lang="pl-PL" sz="1400" dirty="0" err="1" smtClean="0"/>
              <a:t>Parkinson's</a:t>
            </a:r>
            <a:r>
              <a:rPr lang="pl-PL" sz="1400" dirty="0" smtClean="0"/>
              <a:t> </a:t>
            </a:r>
            <a:r>
              <a:rPr lang="pl-PL" sz="1400" dirty="0" err="1" smtClean="0"/>
              <a:t>disease</a:t>
            </a:r>
            <a:r>
              <a:rPr lang="pl-PL" sz="1400" dirty="0" smtClean="0"/>
              <a:t>," </a:t>
            </a:r>
            <a:r>
              <a:rPr lang="pl-PL" sz="1400" i="1" dirty="0" smtClean="0"/>
              <a:t>2013 35th </a:t>
            </a:r>
            <a:r>
              <a:rPr lang="pl-PL" sz="1400" i="1" dirty="0" err="1" smtClean="0"/>
              <a:t>Annual</a:t>
            </a:r>
            <a:r>
              <a:rPr lang="pl-PL" sz="1400" i="1" dirty="0" smtClean="0"/>
              <a:t> International </a:t>
            </a:r>
            <a:r>
              <a:rPr lang="pl-PL" sz="1400" i="1" dirty="0" err="1" smtClean="0"/>
              <a:t>Conference</a:t>
            </a:r>
            <a:r>
              <a:rPr lang="pl-PL" sz="1400" i="1" dirty="0" smtClean="0"/>
              <a:t> of </a:t>
            </a:r>
            <a:r>
              <a:rPr lang="pl-PL" sz="1400" i="1" dirty="0" err="1" smtClean="0"/>
              <a:t>the</a:t>
            </a:r>
            <a:r>
              <a:rPr lang="pl-PL" sz="1400" i="1" dirty="0" smtClean="0"/>
              <a:t> IEEE Engineering </a:t>
            </a:r>
            <a:r>
              <a:rPr lang="pl-PL" sz="1400" i="1" dirty="0" err="1" smtClean="0"/>
              <a:t>in</a:t>
            </a:r>
            <a:r>
              <a:rPr lang="pl-PL" sz="1400" i="1" dirty="0" smtClean="0"/>
              <a:t> </a:t>
            </a:r>
            <a:r>
              <a:rPr lang="pl-PL" sz="1400" i="1" dirty="0" err="1" smtClean="0"/>
              <a:t>Medicine</a:t>
            </a:r>
            <a:r>
              <a:rPr lang="pl-PL" sz="1400" i="1" dirty="0" smtClean="0"/>
              <a:t> and </a:t>
            </a:r>
            <a:r>
              <a:rPr lang="pl-PL" sz="1400" i="1" dirty="0" err="1" smtClean="0"/>
              <a:t>Biology</a:t>
            </a:r>
            <a:r>
              <a:rPr lang="pl-PL" sz="1400" i="1" dirty="0" smtClean="0"/>
              <a:t> </a:t>
            </a:r>
            <a:r>
              <a:rPr lang="pl-PL" sz="1400" i="1" dirty="0" err="1" smtClean="0"/>
              <a:t>Society</a:t>
            </a:r>
            <a:r>
              <a:rPr lang="pl-PL" sz="1400" i="1" dirty="0" smtClean="0"/>
              <a:t> (EMBC)</a:t>
            </a:r>
            <a:r>
              <a:rPr lang="pl-PL" sz="1400" dirty="0" smtClean="0"/>
              <a:t>, Osaka, 2013, pp. 5765-5768.</a:t>
            </a:r>
            <a:br>
              <a:rPr lang="pl-PL" sz="1400" dirty="0" smtClean="0"/>
            </a:br>
            <a:r>
              <a:rPr lang="pl-PL" sz="1400" dirty="0" smtClean="0"/>
              <a:t>doi: </a:t>
            </a:r>
            <a:r>
              <a:rPr lang="pl-PL" sz="1400" dirty="0" smtClean="0"/>
              <a:t>10.1109/EMBC.2013.6610861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l-PL" sz="1400" dirty="0" smtClean="0"/>
              <a:t>M. </a:t>
            </a:r>
            <a:r>
              <a:rPr lang="pl-PL" sz="1400" dirty="0" err="1" smtClean="0"/>
              <a:t>Budisic</a:t>
            </a:r>
            <a:r>
              <a:rPr lang="pl-PL" sz="1400" dirty="0" smtClean="0"/>
              <a:t>, Z. </a:t>
            </a:r>
            <a:r>
              <a:rPr lang="pl-PL" sz="1400" dirty="0" err="1" smtClean="0"/>
              <a:t>Trkanjec</a:t>
            </a:r>
            <a:r>
              <a:rPr lang="pl-PL" sz="1400" dirty="0" smtClean="0"/>
              <a:t>, J. </a:t>
            </a:r>
            <a:r>
              <a:rPr lang="pl-PL" sz="1400" dirty="0" err="1" smtClean="0"/>
              <a:t>Bosnjak</a:t>
            </a:r>
            <a:r>
              <a:rPr lang="pl-PL" sz="1400" dirty="0" smtClean="0"/>
              <a:t>, A. </a:t>
            </a:r>
            <a:r>
              <a:rPr lang="pl-PL" sz="1400" dirty="0" err="1" smtClean="0"/>
              <a:t>Lovrencic-Huzjan</a:t>
            </a:r>
            <a:r>
              <a:rPr lang="pl-PL" sz="1400" dirty="0" smtClean="0"/>
              <a:t>, V. </a:t>
            </a:r>
            <a:r>
              <a:rPr lang="pl-PL" sz="1400" dirty="0" err="1" smtClean="0"/>
              <a:t>Vukovic,and</a:t>
            </a:r>
            <a:r>
              <a:rPr lang="pl-PL" sz="1400" dirty="0" smtClean="0"/>
              <a:t> V. </a:t>
            </a:r>
            <a:r>
              <a:rPr lang="pl-PL" sz="1400" dirty="0" err="1" smtClean="0"/>
              <a:t>Demarin</a:t>
            </a:r>
            <a:r>
              <a:rPr lang="pl-PL" sz="1400" dirty="0" smtClean="0"/>
              <a:t>, “</a:t>
            </a:r>
            <a:r>
              <a:rPr lang="pl-PL" sz="1400" dirty="0" err="1" smtClean="0"/>
              <a:t>Distinguishing</a:t>
            </a:r>
            <a:r>
              <a:rPr lang="pl-PL" sz="1400" dirty="0" smtClean="0"/>
              <a:t> </a:t>
            </a:r>
            <a:r>
              <a:rPr lang="pl-PL" sz="1400" dirty="0" err="1" smtClean="0"/>
              <a:t>Parkinson’s</a:t>
            </a:r>
            <a:r>
              <a:rPr lang="pl-PL" sz="1400" dirty="0" smtClean="0"/>
              <a:t> </a:t>
            </a:r>
            <a:r>
              <a:rPr lang="pl-PL" sz="1400" dirty="0" err="1" smtClean="0"/>
              <a:t>disease</a:t>
            </a:r>
            <a:r>
              <a:rPr lang="pl-PL" sz="1400" dirty="0" smtClean="0"/>
              <a:t> and </a:t>
            </a:r>
            <a:r>
              <a:rPr lang="pl-PL" sz="1400" dirty="0" err="1" smtClean="0"/>
              <a:t>essential</a:t>
            </a:r>
            <a:r>
              <a:rPr lang="pl-PL" sz="1400" dirty="0" smtClean="0"/>
              <a:t> tremor </a:t>
            </a:r>
            <a:r>
              <a:rPr lang="pl-PL" sz="1400" dirty="0" err="1" smtClean="0"/>
              <a:t>with</a:t>
            </a:r>
            <a:r>
              <a:rPr lang="pl-PL" sz="1400" dirty="0" smtClean="0"/>
              <a:t> </a:t>
            </a:r>
            <a:r>
              <a:rPr lang="pl-PL" sz="1400" dirty="0" err="1" smtClean="0"/>
              <a:t>transcranial</a:t>
            </a:r>
            <a:r>
              <a:rPr lang="pl-PL" sz="1400" dirty="0" smtClean="0"/>
              <a:t> </a:t>
            </a:r>
            <a:r>
              <a:rPr lang="pl-PL" sz="1400" dirty="0" err="1" smtClean="0"/>
              <a:t>sonography</a:t>
            </a:r>
            <a:r>
              <a:rPr lang="pl-PL" sz="1400" dirty="0" smtClean="0"/>
              <a:t>,” Acta </a:t>
            </a:r>
            <a:r>
              <a:rPr lang="pl-PL" sz="1400" i="1" dirty="0" err="1" smtClean="0"/>
              <a:t>Neurol</a:t>
            </a:r>
            <a:r>
              <a:rPr lang="pl-PL" sz="1400" i="1" dirty="0" smtClean="0"/>
              <a:t>. </a:t>
            </a:r>
            <a:r>
              <a:rPr lang="pl-PL" sz="1400" i="1" dirty="0" err="1" smtClean="0"/>
              <a:t>Scand</a:t>
            </a:r>
            <a:r>
              <a:rPr lang="pl-PL" sz="1400" i="1" dirty="0" smtClean="0"/>
              <a:t>., </a:t>
            </a:r>
            <a:r>
              <a:rPr lang="pl-PL" sz="1400" dirty="0" smtClean="0"/>
              <a:t>vol.119,no.1</a:t>
            </a:r>
            <a:r>
              <a:rPr lang="pl-PL" sz="1400" dirty="0" smtClean="0"/>
              <a:t>, pp. 17–21, 2009.</a:t>
            </a:r>
          </a:p>
          <a:p>
            <a:pPr algn="just">
              <a:lnSpc>
                <a:spcPct val="150000"/>
              </a:lnSpc>
            </a:pPr>
            <a:r>
              <a:rPr lang="pl-PL" sz="1400" dirty="0" smtClean="0"/>
              <a:t> </a:t>
            </a:r>
            <a:r>
              <a:rPr lang="pl-PL" sz="1400" dirty="0" smtClean="0"/>
              <a:t>F. </a:t>
            </a:r>
            <a:r>
              <a:rPr lang="pl-PL" sz="1400" dirty="0" err="1" smtClean="0"/>
              <a:t>Amato</a:t>
            </a:r>
            <a:r>
              <a:rPr lang="pl-PL" sz="1400" dirty="0" smtClean="0"/>
              <a:t>, A. </a:t>
            </a:r>
            <a:r>
              <a:rPr lang="pl-PL" sz="1400" dirty="0" err="1" smtClean="0"/>
              <a:t>López</a:t>
            </a:r>
            <a:r>
              <a:rPr lang="pl-PL" sz="1400" dirty="0" smtClean="0"/>
              <a:t>, E. M. </a:t>
            </a:r>
            <a:r>
              <a:rPr lang="pl-PL" sz="1400" dirty="0" err="1" smtClean="0"/>
              <a:t>Peña-Méndez</a:t>
            </a:r>
            <a:r>
              <a:rPr lang="pl-PL" sz="1400" dirty="0" smtClean="0"/>
              <a:t>, P. </a:t>
            </a:r>
            <a:r>
              <a:rPr lang="pl-PL" sz="1400" dirty="0" err="1" smtClean="0"/>
              <a:t>Vaňhara</a:t>
            </a:r>
            <a:r>
              <a:rPr lang="pl-PL" sz="1400" dirty="0" smtClean="0"/>
              <a:t>, A. </a:t>
            </a:r>
            <a:r>
              <a:rPr lang="pl-PL" sz="1400" dirty="0" err="1" smtClean="0"/>
              <a:t>Hampl</a:t>
            </a:r>
            <a:r>
              <a:rPr lang="pl-PL" sz="1400" dirty="0" smtClean="0"/>
              <a:t>, i J. Havel, „</a:t>
            </a:r>
            <a:r>
              <a:rPr lang="pl-PL" sz="1400" dirty="0" err="1" smtClean="0"/>
              <a:t>Artificial</a:t>
            </a:r>
            <a:r>
              <a:rPr lang="pl-PL" sz="1400" dirty="0" smtClean="0"/>
              <a:t> </a:t>
            </a:r>
            <a:r>
              <a:rPr lang="pl-PL" sz="1400" dirty="0" err="1" smtClean="0"/>
              <a:t>neural</a:t>
            </a:r>
            <a:r>
              <a:rPr lang="pl-PL" sz="1400" dirty="0" smtClean="0"/>
              <a:t> networks </a:t>
            </a:r>
            <a:r>
              <a:rPr lang="pl-PL" sz="1400" dirty="0" err="1" smtClean="0"/>
              <a:t>in</a:t>
            </a:r>
            <a:r>
              <a:rPr lang="pl-PL" sz="1400" dirty="0" smtClean="0"/>
              <a:t> </a:t>
            </a:r>
            <a:r>
              <a:rPr lang="pl-PL" sz="1400" dirty="0" err="1" smtClean="0"/>
              <a:t>medical</a:t>
            </a:r>
            <a:r>
              <a:rPr lang="pl-PL" sz="1400" dirty="0" smtClean="0"/>
              <a:t> </a:t>
            </a:r>
            <a:r>
              <a:rPr lang="pl-PL" sz="1400" dirty="0" err="1" smtClean="0"/>
              <a:t>diagnosis</a:t>
            </a:r>
            <a:r>
              <a:rPr lang="pl-PL" sz="1400" dirty="0" smtClean="0"/>
              <a:t>”, </a:t>
            </a:r>
            <a:r>
              <a:rPr lang="pl-PL" sz="1400" i="1" dirty="0" err="1" smtClean="0"/>
              <a:t>Journal</a:t>
            </a:r>
            <a:r>
              <a:rPr lang="pl-PL" sz="1400" i="1" dirty="0" smtClean="0"/>
              <a:t> of Applied </a:t>
            </a:r>
            <a:r>
              <a:rPr lang="pl-PL" sz="1400" i="1" dirty="0" err="1" smtClean="0"/>
              <a:t>Biomedicine</a:t>
            </a:r>
            <a:r>
              <a:rPr lang="pl-PL" sz="1400" dirty="0" smtClean="0"/>
              <a:t>, t. 11, nr 2, s. 47–58, </a:t>
            </a:r>
            <a:r>
              <a:rPr lang="pl-PL" sz="1400" dirty="0" err="1" smtClean="0"/>
              <a:t>sty</a:t>
            </a:r>
            <a:r>
              <a:rPr lang="pl-PL" sz="1400" dirty="0" smtClean="0"/>
              <a:t>. 2013.</a:t>
            </a:r>
            <a:endParaRPr lang="en-GB" sz="14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89B7C76-EFF2-4CD8-A475-4750F11B4BC6}" type="slidenum">
              <a:rPr lang="pl-PL" smtClean="0"/>
              <a:pPr/>
              <a:t>3</a:t>
            </a:fld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0" y="332656"/>
            <a:ext cx="8939336" cy="5976664"/>
          </a:xfrm>
          <a:solidFill>
            <a:schemeClr val="tx1">
              <a:alpha val="50000"/>
            </a:schemeClr>
          </a:solidFill>
          <a:effectLst>
            <a:softEdge rad="317500"/>
          </a:effectLst>
        </p:spPr>
        <p:txBody>
          <a:bodyPr/>
          <a:lstStyle/>
          <a:p>
            <a:pPr algn="just">
              <a:buNone/>
            </a:pPr>
            <a:r>
              <a:rPr lang="pl-P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  <a:p>
            <a:pPr algn="just">
              <a:buNone/>
            </a:pPr>
            <a:endParaRPr lang="pl-PL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buNone/>
            </a:pPr>
            <a:r>
              <a:rPr lang="pl-P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  <a:p>
            <a:pPr algn="just">
              <a:buNone/>
            </a:pPr>
            <a:r>
              <a:rPr lang="pl-PL" sz="2800" b="1" dirty="0" smtClean="0">
                <a:solidFill>
                  <a:schemeClr val="bg1"/>
                </a:solidFill>
              </a:rPr>
              <a:t>	</a:t>
            </a:r>
            <a:r>
              <a:rPr lang="pl-PL" sz="2800" b="1" dirty="0" smtClean="0">
                <a:solidFill>
                  <a:schemeClr val="bg1"/>
                </a:solidFill>
              </a:rPr>
              <a:t>Wykorzystanie sieci neuronowej klasyfikującej osoby chore na chorobę </a:t>
            </a:r>
            <a:r>
              <a:rPr lang="pl-PL" sz="2800" b="1" dirty="0" err="1" smtClean="0">
                <a:solidFill>
                  <a:schemeClr val="bg1"/>
                </a:solidFill>
              </a:rPr>
              <a:t>Minora</a:t>
            </a:r>
            <a:r>
              <a:rPr lang="pl-PL" sz="2800" b="1" dirty="0" smtClean="0">
                <a:solidFill>
                  <a:schemeClr val="bg1"/>
                </a:solidFill>
              </a:rPr>
              <a:t> oraz chorobę Parkinsona na podstawie badań EMG, USG oraz wywiad u z pacjentem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Proponowane rozwiązanie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89B7C76-EFF2-4CD8-A475-4750F11B4BC6}" type="slidenum">
              <a:rPr lang="pl-PL" smtClean="0"/>
              <a:pPr/>
              <a:t>4</a:t>
            </a:fld>
            <a:endParaRPr lang="pl-PL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395536" y="2420888"/>
          <a:ext cx="8496944" cy="4437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Przebieg badań</a:t>
            </a:r>
            <a:endParaRPr lang="en-GB" dirty="0"/>
          </a:p>
        </p:txBody>
      </p:sp>
      <p:graphicFrame>
        <p:nvGraphicFramePr>
          <p:cNvPr id="5" name="Symbol zastępczy zawartości 4"/>
          <p:cNvGraphicFramePr>
            <a:graphicFrameLocks noGrp="1"/>
          </p:cNvGraphicFramePr>
          <p:nvPr>
            <p:ph idx="1"/>
          </p:nvPr>
        </p:nvGraphicFramePr>
        <p:xfrm>
          <a:off x="457200" y="1882775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89B7C76-EFF2-4CD8-A475-4750F11B4BC6}" type="slidenum">
              <a:rPr lang="pl-PL" smtClean="0"/>
              <a:pPr/>
              <a:t>5</a:t>
            </a:fld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395536" y="2492896"/>
            <a:ext cx="8077200" cy="1673352"/>
          </a:xfrm>
        </p:spPr>
        <p:txBody>
          <a:bodyPr>
            <a:normAutofit/>
          </a:bodyPr>
          <a:lstStyle/>
          <a:p>
            <a:pPr algn="ctr"/>
            <a:r>
              <a:rPr lang="pl-PL" sz="5400" b="1" dirty="0" smtClean="0"/>
              <a:t>Dziękuję za uwagę </a:t>
            </a:r>
            <a:r>
              <a:rPr lang="pl-PL" sz="5400" b="1" dirty="0" smtClean="0">
                <a:sym typeface="Wingdings" pitchFamily="2" charset="2"/>
              </a:rPr>
              <a:t></a:t>
            </a:r>
            <a:endParaRPr lang="en-GB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nergetyczny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nergetyczny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277</TotalTime>
  <Words>366</Words>
  <Application>Microsoft Office PowerPoint</Application>
  <PresentationFormat>Pokaz na ekranie (4:3)</PresentationFormat>
  <Paragraphs>47</Paragraphs>
  <Slides>6</Slides>
  <Notes>3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7" baseType="lpstr">
      <vt:lpstr>Energetyczny</vt:lpstr>
      <vt:lpstr>Kompleksowa diagnostyka choroby Minora i choroby Parkinsona celem ich rozróżnienia</vt:lpstr>
      <vt:lpstr>Zdefiniowanie problemu</vt:lpstr>
      <vt:lpstr>Przegląd literatury</vt:lpstr>
      <vt:lpstr>Proponowane rozwiązanie</vt:lpstr>
      <vt:lpstr>Przebieg badań</vt:lpstr>
      <vt:lpstr>Dziękuję za uwagę 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Kompleksowa diagnostyka choroby Minora i choroby Parkinsona celem ich rozróżnienia</dc:title>
  <dc:creator>Kasia Sprawka</dc:creator>
  <cp:lastModifiedBy>Kasia Sprawka</cp:lastModifiedBy>
  <cp:revision>19</cp:revision>
  <dcterms:created xsi:type="dcterms:W3CDTF">2017-06-13T23:50:41Z</dcterms:created>
  <dcterms:modified xsi:type="dcterms:W3CDTF">2017-06-14T04:38:29Z</dcterms:modified>
</cp:coreProperties>
</file>