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50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Prostokąt zaokrąglony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28" name="Symbol zastępczy daty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2017-06-06</a:t>
            </a:fld>
            <a:endParaRPr lang="pl-PL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Prostokąt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stokąt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rostokąt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2017-06-06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2017-06-06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2017-06-06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zawartości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Prostokąt zaokrąglony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2017-06-06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pl-PL"/>
          </a:p>
        </p:txBody>
      </p:sp>
      <p:sp>
        <p:nvSpPr>
          <p:cNvPr id="7" name="Prostokąt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Prostokąt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Prostokąt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2017-06-06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9" name="Symbol zastępczy zawartości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2017-06-06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1" name="Symbol zastępczy zawartości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3" name="Symbol zastępczy zawartości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2017-06-06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2017-06-06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Prostokąt zaokrąglony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2017-06-06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2017-06-06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1" name="Prostokąt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ostokąt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Prostokąt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Prostokąt zaokrąglony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2017-06-06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Katarzyna Sprawka</a:t>
            </a:r>
          </a:p>
          <a:p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Paulina Brzoska</a:t>
            </a:r>
          </a:p>
          <a:p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Krzysztof Obraniak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Protetyka dentystyczna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diagra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38" y="0"/>
            <a:ext cx="9117323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wiev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2204864"/>
            <a:ext cx="8879192" cy="32657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4" y="144016"/>
            <a:ext cx="4916324" cy="4217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3861048"/>
            <a:ext cx="4916326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apitał">
  <a:themeElements>
    <a:clrScheme name="Bogaty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Kapitał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Kapitał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</TotalTime>
  <Words>8</Words>
  <Application>Microsoft Office PowerPoint</Application>
  <PresentationFormat>Pokaz na ekranie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5" baseType="lpstr">
      <vt:lpstr>Kapitał</vt:lpstr>
      <vt:lpstr>Protetyka dentystyczna</vt:lpstr>
      <vt:lpstr>Slajd 2</vt:lpstr>
      <vt:lpstr>Slajd 3</vt:lpstr>
      <vt:lpstr>Slajd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Protetyka dentystyczna</dc:title>
  <dc:creator>Kasia Sprawka</dc:creator>
  <cp:lastModifiedBy>Kasia Sprawka</cp:lastModifiedBy>
  <cp:revision>2</cp:revision>
  <dcterms:created xsi:type="dcterms:W3CDTF">2017-06-06T05:32:11Z</dcterms:created>
  <dcterms:modified xsi:type="dcterms:W3CDTF">2017-06-06T05:44:35Z</dcterms:modified>
</cp:coreProperties>
</file>