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61" r:id="rId7"/>
    <p:sldId id="262" r:id="rId8"/>
    <p:sldId id="264" r:id="rId9"/>
    <p:sldId id="266" r:id="rId10"/>
    <p:sldId id="263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702CD-EB77-483F-A4E6-C2B421AA0981}" v="5" dt="2022-11-29T23:24:4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, Kasiab" userId="ea5abe95-360b-4fe4-87e7-a91352a6f774" providerId="ADAL" clId="{D1E702CD-EB77-483F-A4E6-C2B421AA0981}"/>
    <pc:docChg chg="undo custSel addSld delSld modSld sldOrd">
      <pc:chgData name="Lor, Kasiab" userId="ea5abe95-360b-4fe4-87e7-a91352a6f774" providerId="ADAL" clId="{D1E702CD-EB77-483F-A4E6-C2B421AA0981}" dt="2022-11-30T04:11:02.819" v="497" actId="20577"/>
      <pc:docMkLst>
        <pc:docMk/>
      </pc:docMkLst>
      <pc:sldChg chg="modSp mod">
        <pc:chgData name="Lor, Kasiab" userId="ea5abe95-360b-4fe4-87e7-a91352a6f774" providerId="ADAL" clId="{D1E702CD-EB77-483F-A4E6-C2B421AA0981}" dt="2022-11-30T03:43:51.998" v="475" actId="20577"/>
        <pc:sldMkLst>
          <pc:docMk/>
          <pc:sldMk cId="3404736478" sldId="258"/>
        </pc:sldMkLst>
        <pc:spChg chg="mod">
          <ac:chgData name="Lor, Kasiab" userId="ea5abe95-360b-4fe4-87e7-a91352a6f774" providerId="ADAL" clId="{D1E702CD-EB77-483F-A4E6-C2B421AA0981}" dt="2022-11-30T03:43:51.998" v="475" actId="20577"/>
          <ac:spMkLst>
            <pc:docMk/>
            <pc:sldMk cId="3404736478" sldId="258"/>
            <ac:spMk id="3" creationId="{8F20C04D-0B1E-7C30-B914-509E70277F4B}"/>
          </ac:spMkLst>
        </pc:spChg>
      </pc:sldChg>
      <pc:sldChg chg="modSp del mod ord modShow">
        <pc:chgData name="Lor, Kasiab" userId="ea5abe95-360b-4fe4-87e7-a91352a6f774" providerId="ADAL" clId="{D1E702CD-EB77-483F-A4E6-C2B421AA0981}" dt="2022-11-29T23:29:53.202" v="208" actId="2696"/>
        <pc:sldMkLst>
          <pc:docMk/>
          <pc:sldMk cId="323615358" sldId="259"/>
        </pc:sldMkLst>
        <pc:spChg chg="mod">
          <ac:chgData name="Lor, Kasiab" userId="ea5abe95-360b-4fe4-87e7-a91352a6f774" providerId="ADAL" clId="{D1E702CD-EB77-483F-A4E6-C2B421AA0981}" dt="2022-11-29T22:58:33.724" v="84"/>
          <ac:spMkLst>
            <pc:docMk/>
            <pc:sldMk cId="323615358" sldId="259"/>
            <ac:spMk id="9" creationId="{62CFA3FF-DA64-AE87-2E94-223930C97EA0}"/>
          </ac:spMkLst>
        </pc:spChg>
      </pc:sldChg>
      <pc:sldChg chg="modSp mod">
        <pc:chgData name="Lor, Kasiab" userId="ea5abe95-360b-4fe4-87e7-a91352a6f774" providerId="ADAL" clId="{D1E702CD-EB77-483F-A4E6-C2B421AA0981}" dt="2022-11-30T04:11:02.819" v="497" actId="20577"/>
        <pc:sldMkLst>
          <pc:docMk/>
          <pc:sldMk cId="948948549" sldId="260"/>
        </pc:sldMkLst>
        <pc:spChg chg="mod">
          <ac:chgData name="Lor, Kasiab" userId="ea5abe95-360b-4fe4-87e7-a91352a6f774" providerId="ADAL" clId="{D1E702CD-EB77-483F-A4E6-C2B421AA0981}" dt="2022-11-30T04:11:02.819" v="497" actId="20577"/>
          <ac:spMkLst>
            <pc:docMk/>
            <pc:sldMk cId="948948549" sldId="260"/>
            <ac:spMk id="2" creationId="{B0CFA4DB-6911-5FDC-6935-CA9A47BF7D4B}"/>
          </ac:spMkLst>
        </pc:spChg>
        <pc:spChg chg="mod">
          <ac:chgData name="Lor, Kasiab" userId="ea5abe95-360b-4fe4-87e7-a91352a6f774" providerId="ADAL" clId="{D1E702CD-EB77-483F-A4E6-C2B421AA0981}" dt="2022-11-30T04:10:49.770" v="489" actId="20577"/>
          <ac:spMkLst>
            <pc:docMk/>
            <pc:sldMk cId="948948549" sldId="260"/>
            <ac:spMk id="3" creationId="{DB5F69F0-6CC9-5ADF-0E42-DCD93434C4CC}"/>
          </ac:spMkLst>
        </pc:spChg>
      </pc:sldChg>
      <pc:sldChg chg="addSp delSp modSp mod ord">
        <pc:chgData name="Lor, Kasiab" userId="ea5abe95-360b-4fe4-87e7-a91352a6f774" providerId="ADAL" clId="{D1E702CD-EB77-483F-A4E6-C2B421AA0981}" dt="2022-11-30T03:42:51.286" v="464" actId="20577"/>
        <pc:sldMkLst>
          <pc:docMk/>
          <pc:sldMk cId="2645507401" sldId="262"/>
        </pc:sldMkLst>
        <pc:spChg chg="mod">
          <ac:chgData name="Lor, Kasiab" userId="ea5abe95-360b-4fe4-87e7-a91352a6f774" providerId="ADAL" clId="{D1E702CD-EB77-483F-A4E6-C2B421AA0981}" dt="2022-11-30T03:42:51.286" v="464" actId="20577"/>
          <ac:spMkLst>
            <pc:docMk/>
            <pc:sldMk cId="2645507401" sldId="262"/>
            <ac:spMk id="2" creationId="{CE7AD2D7-0FA2-B8DA-1AF2-32644937A052}"/>
          </ac:spMkLst>
        </pc:spChg>
        <pc:spChg chg="mod">
          <ac:chgData name="Lor, Kasiab" userId="ea5abe95-360b-4fe4-87e7-a91352a6f774" providerId="ADAL" clId="{D1E702CD-EB77-483F-A4E6-C2B421AA0981}" dt="2022-11-29T23:32:04.659" v="277" actId="20577"/>
          <ac:spMkLst>
            <pc:docMk/>
            <pc:sldMk cId="2645507401" sldId="262"/>
            <ac:spMk id="3" creationId="{ACC47A8E-637C-0DA3-25DD-224485A38A62}"/>
          </ac:spMkLst>
        </pc:spChg>
        <pc:picChg chg="del">
          <ac:chgData name="Lor, Kasiab" userId="ea5abe95-360b-4fe4-87e7-a91352a6f774" providerId="ADAL" clId="{D1E702CD-EB77-483F-A4E6-C2B421AA0981}" dt="2022-11-29T23:24:29.343" v="194" actId="21"/>
          <ac:picMkLst>
            <pc:docMk/>
            <pc:sldMk cId="2645507401" sldId="262"/>
            <ac:picMk id="4" creationId="{B2455849-541C-B99B-6F4D-EF1948355A2C}"/>
          </ac:picMkLst>
        </pc:picChg>
        <pc:picChg chg="add mod">
          <ac:chgData name="Lor, Kasiab" userId="ea5abe95-360b-4fe4-87e7-a91352a6f774" providerId="ADAL" clId="{D1E702CD-EB77-483F-A4E6-C2B421AA0981}" dt="2022-11-29T23:24:48.055" v="199" actId="1076"/>
          <ac:picMkLst>
            <pc:docMk/>
            <pc:sldMk cId="2645507401" sldId="262"/>
            <ac:picMk id="10" creationId="{FC35E6F0-965A-B38B-2911-D400C63253EA}"/>
          </ac:picMkLst>
        </pc:picChg>
      </pc:sldChg>
      <pc:sldChg chg="modSp mod">
        <pc:chgData name="Lor, Kasiab" userId="ea5abe95-360b-4fe4-87e7-a91352a6f774" providerId="ADAL" clId="{D1E702CD-EB77-483F-A4E6-C2B421AA0981}" dt="2022-11-29T22:58:45.256" v="93" actId="27636"/>
        <pc:sldMkLst>
          <pc:docMk/>
          <pc:sldMk cId="3010473497" sldId="263"/>
        </pc:sldMkLst>
        <pc:spChg chg="mod">
          <ac:chgData name="Lor, Kasiab" userId="ea5abe95-360b-4fe4-87e7-a91352a6f774" providerId="ADAL" clId="{D1E702CD-EB77-483F-A4E6-C2B421AA0981}" dt="2022-11-29T22:58:45.256" v="93" actId="27636"/>
          <ac:spMkLst>
            <pc:docMk/>
            <pc:sldMk cId="3010473497" sldId="263"/>
            <ac:spMk id="3" creationId="{055CA1F9-73A4-4FAE-474A-316ABEB12D0C}"/>
          </ac:spMkLst>
        </pc:spChg>
      </pc:sldChg>
      <pc:sldChg chg="modSp mod ord">
        <pc:chgData name="Lor, Kasiab" userId="ea5abe95-360b-4fe4-87e7-a91352a6f774" providerId="ADAL" clId="{D1E702CD-EB77-483F-A4E6-C2B421AA0981}" dt="2022-11-30T03:41:52.159" v="456" actId="20577"/>
        <pc:sldMkLst>
          <pc:docMk/>
          <pc:sldMk cId="3363251714" sldId="264"/>
        </pc:sldMkLst>
        <pc:spChg chg="mod">
          <ac:chgData name="Lor, Kasiab" userId="ea5abe95-360b-4fe4-87e7-a91352a6f774" providerId="ADAL" clId="{D1E702CD-EB77-483F-A4E6-C2B421AA0981}" dt="2022-11-30T03:41:52.159" v="456" actId="20577"/>
          <ac:spMkLst>
            <pc:docMk/>
            <pc:sldMk cId="3363251714" sldId="264"/>
            <ac:spMk id="3" creationId="{E2FE0771-B3DC-4E0E-92AA-05203C340621}"/>
          </ac:spMkLst>
        </pc:spChg>
      </pc:sldChg>
      <pc:sldChg chg="modSp mod">
        <pc:chgData name="Lor, Kasiab" userId="ea5abe95-360b-4fe4-87e7-a91352a6f774" providerId="ADAL" clId="{D1E702CD-EB77-483F-A4E6-C2B421AA0981}" dt="2022-11-30T03:34:24.492" v="449" actId="20577"/>
        <pc:sldMkLst>
          <pc:docMk/>
          <pc:sldMk cId="1385273813" sldId="265"/>
        </pc:sldMkLst>
        <pc:spChg chg="mod">
          <ac:chgData name="Lor, Kasiab" userId="ea5abe95-360b-4fe4-87e7-a91352a6f774" providerId="ADAL" clId="{D1E702CD-EB77-483F-A4E6-C2B421AA0981}" dt="2022-11-30T03:34:24.492" v="449" actId="20577"/>
          <ac:spMkLst>
            <pc:docMk/>
            <pc:sldMk cId="1385273813" sldId="265"/>
            <ac:spMk id="3" creationId="{E0981D83-4A0E-C4E1-DD92-786AB305758B}"/>
          </ac:spMkLst>
        </pc:spChg>
      </pc:sldChg>
      <pc:sldChg chg="addSp delSp modSp new mod ord">
        <pc:chgData name="Lor, Kasiab" userId="ea5abe95-360b-4fe4-87e7-a91352a6f774" providerId="ADAL" clId="{D1E702CD-EB77-483F-A4E6-C2B421AA0981}" dt="2022-11-30T03:47:31.910" v="488" actId="20577"/>
        <pc:sldMkLst>
          <pc:docMk/>
          <pc:sldMk cId="785487787" sldId="266"/>
        </pc:sldMkLst>
        <pc:spChg chg="mod">
          <ac:chgData name="Lor, Kasiab" userId="ea5abe95-360b-4fe4-87e7-a91352a6f774" providerId="ADAL" clId="{D1E702CD-EB77-483F-A4E6-C2B421AA0981}" dt="2022-11-29T23:16:24.526" v="102" actId="20577"/>
          <ac:spMkLst>
            <pc:docMk/>
            <pc:sldMk cId="785487787" sldId="266"/>
            <ac:spMk id="2" creationId="{63412AEA-73CF-60D1-9678-D35BA3F45033}"/>
          </ac:spMkLst>
        </pc:spChg>
        <pc:spChg chg="mod">
          <ac:chgData name="Lor, Kasiab" userId="ea5abe95-360b-4fe4-87e7-a91352a6f774" providerId="ADAL" clId="{D1E702CD-EB77-483F-A4E6-C2B421AA0981}" dt="2022-11-30T03:47:31.910" v="488" actId="20577"/>
          <ac:spMkLst>
            <pc:docMk/>
            <pc:sldMk cId="785487787" sldId="266"/>
            <ac:spMk id="3" creationId="{9B4BBC4C-2888-B196-685F-7A8DC57D214E}"/>
          </ac:spMkLst>
        </pc:spChg>
        <pc:picChg chg="add del mod">
          <ac:chgData name="Lor, Kasiab" userId="ea5abe95-360b-4fe4-87e7-a91352a6f774" providerId="ADAL" clId="{D1E702CD-EB77-483F-A4E6-C2B421AA0981}" dt="2022-11-29T23:22:24.072" v="181" actId="21"/>
          <ac:picMkLst>
            <pc:docMk/>
            <pc:sldMk cId="785487787" sldId="266"/>
            <ac:picMk id="5" creationId="{9F1907E9-596D-788A-C16D-77E4E8ABDAD0}"/>
          </ac:picMkLst>
        </pc:picChg>
        <pc:picChg chg="add del mod">
          <ac:chgData name="Lor, Kasiab" userId="ea5abe95-360b-4fe4-87e7-a91352a6f774" providerId="ADAL" clId="{D1E702CD-EB77-483F-A4E6-C2B421AA0981}" dt="2022-11-29T23:22:20.487" v="180" actId="931"/>
          <ac:picMkLst>
            <pc:docMk/>
            <pc:sldMk cId="785487787" sldId="266"/>
            <ac:picMk id="7" creationId="{8F935921-EF87-A16D-A8C2-F28EEC40DDFF}"/>
          </ac:picMkLst>
        </pc:picChg>
        <pc:picChg chg="add mod">
          <ac:chgData name="Lor, Kasiab" userId="ea5abe95-360b-4fe4-87e7-a91352a6f774" providerId="ADAL" clId="{D1E702CD-EB77-483F-A4E6-C2B421AA0981}" dt="2022-11-29T23:22:32.798" v="186" actId="1076"/>
          <ac:picMkLst>
            <pc:docMk/>
            <pc:sldMk cId="785487787" sldId="266"/>
            <ac:picMk id="9" creationId="{C5517365-1C09-90F3-513F-6A5EF2B91B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4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7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6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6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1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2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2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6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1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B25760-A168-4D77-A02B-264CF4748CC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65F653-1EC4-458F-9217-83776DD5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risreading.com/how-many-books-can-you-read-if-you-read-30-minutes-a-day/#:~:text=How%20many%20pages%20can%20you,you%20are%20a%20slow%20rea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7FC1-DA96-0748-035B-3839943D6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187CA-3CEF-BAEE-83E1-C5054F563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Kasiab Lor</a:t>
            </a:r>
          </a:p>
        </p:txBody>
      </p:sp>
    </p:spTree>
    <p:extLst>
      <p:ext uri="{BB962C8B-B14F-4D97-AF65-F5344CB8AC3E}">
        <p14:creationId xmlns:p14="http://schemas.microsoft.com/office/powerpoint/2010/main" val="43033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61"/>
    </mc:Choice>
    <mc:Fallback>
      <p:transition spd="slow" advTm="71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8C48-A62E-1A59-BE3A-193A2905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C04D-0B1E-7C30-B914-509E7027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Read for fun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lang="en-US" dirty="0"/>
              <a:t>Back in middle school &amp; high school, slow reader </a:t>
            </a:r>
          </a:p>
          <a:p>
            <a:r>
              <a:rPr lang="en-US" dirty="0"/>
              <a:t>Recommended minutes: 15-30 minutes </a:t>
            </a:r>
          </a:p>
          <a:p>
            <a:r>
              <a:rPr lang="en-US" dirty="0"/>
              <a:t>Recommended pages: 20 pages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Is my average reading pages greater than the recommended 20 pages of 30 mins per day?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lang="en-US" dirty="0"/>
              <a:t>Problem: number of words on a page</a:t>
            </a:r>
          </a:p>
        </p:txBody>
      </p:sp>
    </p:spTree>
    <p:extLst>
      <p:ext uri="{BB962C8B-B14F-4D97-AF65-F5344CB8AC3E}">
        <p14:creationId xmlns:p14="http://schemas.microsoft.com/office/powerpoint/2010/main" val="340473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335"/>
    </mc:Choice>
    <mc:Fallback>
      <p:transition spd="slow" advTm="1763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6459-9761-E4CD-B865-B8A7C04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Read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1C5E53AA-0252-3E68-8D45-A9F3F23C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30" y="982132"/>
            <a:ext cx="2309267" cy="43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t Ends with Us: It Ends with Us (Series #1) (Paperback) - Walmart.com">
            <a:extLst>
              <a:ext uri="{FF2B5EF4-FFF2-40B4-BE49-F238E27FC236}">
                <a16:creationId xmlns:a16="http://schemas.microsoft.com/office/drawing/2014/main" id="{A1C40A6E-ECC4-5385-628F-81D7A51D24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57" y="2529154"/>
            <a:ext cx="1990686" cy="30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t Starts with Us: A Novel (It Ends with Us): Hoover, Colleen:  9781668001226: Amazon.com: Books">
            <a:extLst>
              <a:ext uri="{FF2B5EF4-FFF2-40B4-BE49-F238E27FC236}">
                <a16:creationId xmlns:a16="http://schemas.microsoft.com/office/drawing/2014/main" id="{83F311B1-0745-3BB6-D004-979C1ECC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51" y="2529153"/>
            <a:ext cx="1990686" cy="30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1022B-D129-7DB1-2CF8-51C33596EE07}"/>
              </a:ext>
            </a:extLst>
          </p:cNvPr>
          <p:cNvSpPr txBox="1"/>
          <p:nvPr/>
        </p:nvSpPr>
        <p:spPr>
          <a:xfrm>
            <a:off x="8587330" y="5523861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written text in 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D948E-2A97-4DDE-01C5-C454A81E9AB2}"/>
              </a:ext>
            </a:extLst>
          </p:cNvPr>
          <p:cNvSpPr txBox="1"/>
          <p:nvPr/>
        </p:nvSpPr>
        <p:spPr>
          <a:xfrm>
            <a:off x="4901151" y="5685969"/>
            <a:ext cx="221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for my last 2 days of collecting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8245F-E166-5DA4-2092-1BAB8F6B8166}"/>
              </a:ext>
            </a:extLst>
          </p:cNvPr>
          <p:cNvSpPr txBox="1"/>
          <p:nvPr/>
        </p:nvSpPr>
        <p:spPr>
          <a:xfrm>
            <a:off x="1427992" y="5685968"/>
            <a:ext cx="233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read, but finished it in 13 days</a:t>
            </a:r>
          </a:p>
        </p:txBody>
      </p:sp>
    </p:spTree>
    <p:extLst>
      <p:ext uri="{BB962C8B-B14F-4D97-AF65-F5344CB8AC3E}">
        <p14:creationId xmlns:p14="http://schemas.microsoft.com/office/powerpoint/2010/main" val="296731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07"/>
    </mc:Choice>
    <mc:Fallback>
      <p:transition spd="slow" advTm="361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D2D7-0FA2-B8DA-1AF2-32644937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Is my average reading pages greater than the recommended 20 pages in 30 mins per day?</a:t>
            </a:r>
            <a:br>
              <a:rPr lang="en-US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7A8E-637C-0DA3-25DD-224485A3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63" y="2665268"/>
            <a:ext cx="4110159" cy="3413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15 days of data collecting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it-IT" dirty="0"/>
              <a:t>Ho: mu = 20, Ha: mu &gt; 20</a:t>
            </a:r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x=Dates, y=Pages</a:t>
            </a:r>
          </a:p>
          <a:p>
            <a:pPr lvl="1"/>
            <a:r>
              <a:rPr lang="en-US" dirty="0"/>
              <a:t>Depending on my day it will affect the number of pages read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C35E6F0-965A-B38B-2911-D400C632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78" y="2509404"/>
            <a:ext cx="4908722" cy="34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0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622"/>
    </mc:Choice>
    <mc:Fallback>
      <p:transition spd="slow" advTm="806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DB82-7F38-3F95-1F73-A7A2A575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0771-B3DC-4E0E-92AA-05203C34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38458" cy="3318936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t.test</a:t>
            </a:r>
            <a:r>
              <a:rPr lang="de-DE" dirty="0"/>
              <a:t>(x=c(23,26,21,26,25,21,21,22,28,27,25,27,24,25,31), </a:t>
            </a:r>
            <a:r>
              <a:rPr lang="de-DE" dirty="0" err="1"/>
              <a:t>mu</a:t>
            </a:r>
            <a:r>
              <a:rPr lang="de-DE" dirty="0"/>
              <a:t> = 20, alternative="</a:t>
            </a:r>
            <a:r>
              <a:rPr lang="de-DE" dirty="0" err="1"/>
              <a:t>greater</a:t>
            </a:r>
            <a:r>
              <a:rPr lang="de-DE" dirty="0"/>
              <a:t>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Reject Ho. There is enough evidence to support the claim that the mean pages read in 30 minutes are greater than the recommended 20 pages in 30 minutes per day. </a:t>
            </a:r>
            <a:endParaRPr lang="de-DE" dirty="0"/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CBB9576-865E-0DDE-6C75-DFB7B5E9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92" y="3096492"/>
            <a:ext cx="5050122" cy="19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003"/>
    </mc:Choice>
    <mc:Fallback>
      <p:transition spd="slow" advTm="920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2AEA-73CF-60D1-9678-D35BA3F4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BC4C-2888-B196-685F-7A8DC57D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2524991"/>
            <a:ext cx="4665519" cy="3579668"/>
          </a:xfrm>
        </p:spPr>
        <p:txBody>
          <a:bodyPr/>
          <a:lstStyle/>
          <a:p>
            <a:r>
              <a:rPr lang="en-US" dirty="0"/>
              <a:t>line&lt;-</a:t>
            </a:r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Dates,y</a:t>
            </a:r>
            <a:r>
              <a:rPr lang="en-US" dirty="0"/>
              <a:t>=Pages))+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(group=</a:t>
            </a:r>
            <a:r>
              <a:rPr lang="en-US" dirty="0" err="1"/>
              <a:t>Time,color</a:t>
            </a:r>
            <a:r>
              <a:rPr lang="en-US" dirty="0"/>
              <a:t>=Time))</a:t>
            </a:r>
          </a:p>
          <a:p>
            <a:r>
              <a:rPr lang="en-US" dirty="0" err="1"/>
              <a:t>ggplotly</a:t>
            </a:r>
            <a:r>
              <a:rPr lang="en-US" dirty="0"/>
              <a:t>(line)</a:t>
            </a:r>
          </a:p>
          <a:p>
            <a:r>
              <a:rPr lang="en-US" dirty="0"/>
              <a:t>Shows the pages read over 2 weeks time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5517365-1C09-90F3-513F-6A5EF2B91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73036"/>
            <a:ext cx="5273982" cy="32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0B40-4FAB-588A-CE7D-5DF86B71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A1F9-73A4-4FAE-474A-316ABEB1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62645"/>
            <a:ext cx="4655127" cy="3413223"/>
          </a:xfrm>
        </p:spPr>
        <p:txBody>
          <a:bodyPr>
            <a:normAutofit/>
          </a:bodyPr>
          <a:lstStyle/>
          <a:p>
            <a:r>
              <a:rPr lang="en-US" dirty="0"/>
              <a:t>graph&lt;-</a:t>
            </a:r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Time,y</a:t>
            </a:r>
            <a:r>
              <a:rPr lang="en-US" dirty="0"/>
              <a:t>=Pages))+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r>
              <a:rPr lang="en-US" dirty="0" err="1"/>
              <a:t>ggplotly</a:t>
            </a:r>
            <a:r>
              <a:rPr lang="en-US" dirty="0"/>
              <a:t>(graph) – interactive graph</a:t>
            </a:r>
          </a:p>
          <a:p>
            <a:r>
              <a:rPr lang="en-US" dirty="0"/>
              <a:t>Able to see the max, min, and medium</a:t>
            </a:r>
          </a:p>
          <a:p>
            <a:r>
              <a:rPr lang="en-US" dirty="0"/>
              <a:t>No outliers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22629E-F607-0B5D-91BE-350CCC8D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44" y="2540386"/>
            <a:ext cx="5256434" cy="3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7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569"/>
    </mc:Choice>
    <mc:Fallback>
      <p:transition spd="slow" advTm="585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2E62-36CF-05DC-EE67-747B6609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1D83-4A0E-C4E1-DD92-786AB305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Average: 24.8/25 pages read in 30 mins in a day</a:t>
            </a:r>
          </a:p>
          <a:p>
            <a:r>
              <a:rPr lang="en-US" dirty="0"/>
              <a:t>Least productive day(s): 3 days with 21 pages</a:t>
            </a:r>
          </a:p>
          <a:p>
            <a:r>
              <a:rPr lang="en-US" dirty="0"/>
              <a:t>Most productive day(s): 1 day with 31 pages</a:t>
            </a:r>
          </a:p>
          <a:p>
            <a:r>
              <a:rPr lang="en-US" dirty="0"/>
              <a:t>Can read more than 20 pages in 30 minutes in a day</a:t>
            </a:r>
          </a:p>
        </p:txBody>
      </p:sp>
    </p:spTree>
    <p:extLst>
      <p:ext uri="{BB962C8B-B14F-4D97-AF65-F5344CB8AC3E}">
        <p14:creationId xmlns:p14="http://schemas.microsoft.com/office/powerpoint/2010/main" val="138527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A4DB-6911-5FDC-6935-CA9A47BF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69F0-6CC9-5ADF-0E42-DCD93434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/>
            <a:r>
              <a:rPr lang="en-US" b="0" i="0" dirty="0" err="1">
                <a:solidFill>
                  <a:srgbClr val="000000"/>
                </a:solidFill>
                <a:effectLst/>
                <a:latin typeface="Garamond (Body)"/>
              </a:rPr>
              <a:t>Lastiri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 (Body)"/>
              </a:rPr>
              <a:t>Lorea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. “How Many Books Can You Read If You Read 30 Minutes a Day?” </a:t>
            </a:r>
            <a:r>
              <a:rPr lang="en-US" b="0" i="1" dirty="0">
                <a:solidFill>
                  <a:srgbClr val="000000"/>
                </a:solidFill>
                <a:effectLst/>
                <a:latin typeface="Garamond (Body)"/>
              </a:rPr>
              <a:t>Iris Reading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, 23 Mar. 2022, </a:t>
            </a:r>
            <a:r>
              <a:rPr lang="en-US" b="0" i="0" u="sng" strike="noStrike" dirty="0">
                <a:solidFill>
                  <a:srgbClr val="0563C1"/>
                </a:solidFill>
                <a:effectLst/>
                <a:latin typeface="Garamond (Body)"/>
                <a:hlinkClick r:id="rId2"/>
              </a:rPr>
              <a:t>https://irisreading.com/how-many-books-can-you-read-if-you-read-30-minutes-a-day/#:~:text=How%20many%20pages%20can%20you,you%20are%20a%20slow%20reader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. </a:t>
            </a:r>
          </a:p>
          <a:p>
            <a:endParaRPr lang="en-US" dirty="0"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94894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47F91130E2540B5BB54E1A693C319" ma:contentTypeVersion="10" ma:contentTypeDescription="Create a new document." ma:contentTypeScope="" ma:versionID="4a978b45b109db8b5ae5d76fcef2a375">
  <xsd:schema xmlns:xsd="http://www.w3.org/2001/XMLSchema" xmlns:xs="http://www.w3.org/2001/XMLSchema" xmlns:p="http://schemas.microsoft.com/office/2006/metadata/properties" xmlns:ns3="1c732c27-2c5d-48bb-af8a-d64c4a545509" xmlns:ns4="47b85393-b599-4cd3-95fa-254190e2fbf5" targetNamespace="http://schemas.microsoft.com/office/2006/metadata/properties" ma:root="true" ma:fieldsID="82a8db3636a5f923cfff5de4e65f713d" ns3:_="" ns4:_="">
    <xsd:import namespace="1c732c27-2c5d-48bb-af8a-d64c4a545509"/>
    <xsd:import namespace="47b85393-b599-4cd3-95fa-254190e2fb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32c27-2c5d-48bb-af8a-d64c4a5455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85393-b599-4cd3-95fa-254190e2fb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3E3E1-6191-49D2-BA48-CFB85DEA3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32c27-2c5d-48bb-af8a-d64c4a545509"/>
    <ds:schemaRef ds:uri="47b85393-b599-4cd3-95fa-254190e2fb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FB2FAD-5C87-431A-8E81-75DE5DC97D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00562C-77E8-498A-AA08-08CECC8506E0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1c732c27-2c5d-48bb-af8a-d64c4a545509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47b85393-b599-4cd3-95fa-254190e2fb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1749</TotalTime>
  <Words>389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Garamond (Body)</vt:lpstr>
      <vt:lpstr>Organic</vt:lpstr>
      <vt:lpstr>Data Project </vt:lpstr>
      <vt:lpstr>What is my project?</vt:lpstr>
      <vt:lpstr>Books Read</vt:lpstr>
      <vt:lpstr> Is my average reading pages greater than the recommended 20 pages in 30 mins per day? </vt:lpstr>
      <vt:lpstr>One-Sample T-Test</vt:lpstr>
      <vt:lpstr>Graphs</vt:lpstr>
      <vt:lpstr>Graphs(cont.)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Project </dc:title>
  <dc:creator>Lor, Kasiab</dc:creator>
  <cp:lastModifiedBy>Lor, Kasiab</cp:lastModifiedBy>
  <cp:revision>18</cp:revision>
  <dcterms:created xsi:type="dcterms:W3CDTF">2022-11-28T23:01:46Z</dcterms:created>
  <dcterms:modified xsi:type="dcterms:W3CDTF">2022-11-30T04:11:09Z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0x0101007AC47F91130E2540B5BB54E1A693C319</vt:lpwstr>
  </property>
</Properties>
</file>