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0D0D"/>
    <a:srgbClr val="9A0000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1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2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3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35C4-8F4D-4BEA-82C0-7B4CABAD48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1824-70D7-43EE-B42F-F7265435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conversations.com/2014/06/18/build-tools/" TargetMode="External"/><Relationship Id="rId2" Type="http://schemas.openxmlformats.org/officeDocument/2006/relationships/hyperlink" Target="https://www.baeldung.com/ant-maven-grad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2372"/>
            <a:ext cx="9144000" cy="3685997"/>
          </a:xfrm>
        </p:spPr>
        <p:txBody>
          <a:bodyPr>
            <a:normAutofit/>
          </a:bodyPr>
          <a:lstStyle/>
          <a:p>
            <a:r>
              <a:rPr lang="en-US" sz="6700" b="1" dirty="0" smtClean="0">
                <a:solidFill>
                  <a:srgbClr val="FF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Development Environment (IDE) </a:t>
            </a:r>
            <a:r>
              <a:rPr lang="en-US" sz="6600" b="1" dirty="0" smtClean="0">
                <a:solidFill>
                  <a:srgbClr val="FF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br>
              <a:rPr lang="en-US" sz="6600" b="1" dirty="0" smtClean="0">
                <a:solidFill>
                  <a:srgbClr val="FF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900" b="1" dirty="0" smtClean="0">
                <a:solidFill>
                  <a:srgbClr val="9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Automation Tools </a:t>
            </a:r>
            <a:r>
              <a:rPr lang="en-US" sz="5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Java</a:t>
            </a:r>
            <a:endParaRPr lang="en-US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49" y="4776462"/>
            <a:ext cx="11092070" cy="131198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IDEs (Integrated Development Environments):  </a:t>
            </a:r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NetBeans, Eclipse, IntelliJ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Build Automation Tools: </a:t>
            </a:r>
            <a:r>
              <a:rPr lang="en-US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Ant, Maven, </a:t>
            </a:r>
            <a:r>
              <a:rPr lang="en-US" b="1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Gradle</a:t>
            </a:r>
            <a:endParaRPr lang="en-US" b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89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7404" y="96551"/>
            <a:ext cx="9473411" cy="6664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3834" y="2381050"/>
            <a:ext cx="374134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https://netbeans.org/downloads/8.2/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791" y="1875574"/>
            <a:ext cx="197060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Search: </a:t>
            </a:r>
            <a:r>
              <a:rPr lang="en-US" dirty="0" err="1">
                <a:solidFill>
                  <a:srgbClr val="FF0000"/>
                </a:solidFill>
              </a:rPr>
              <a:t>netbeans</a:t>
            </a:r>
            <a:r>
              <a:rPr lang="en-US" dirty="0">
                <a:solidFill>
                  <a:srgbClr val="FF0000"/>
                </a:solidFill>
              </a:rPr>
              <a:t> 8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281" y="278687"/>
            <a:ext cx="212628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NetBeans 8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"/>
          <a:stretch/>
        </p:blipFill>
        <p:spPr>
          <a:xfrm>
            <a:off x="2879508" y="69136"/>
            <a:ext cx="9260307" cy="67064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98" y="4304210"/>
            <a:ext cx="605255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Install NetBeans 11 IDE &amp; Java JDK on Windows 10/8/7</a:t>
            </a:r>
          </a:p>
        </p:txBody>
      </p:sp>
      <p:sp>
        <p:nvSpPr>
          <p:cNvPr id="7" name="Rectangle 6"/>
          <p:cNvSpPr/>
          <p:nvPr/>
        </p:nvSpPr>
        <p:spPr>
          <a:xfrm>
            <a:off x="83298" y="4723543"/>
            <a:ext cx="493256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https://www.youtube.com/watch?v=yX-qG2Ooqzk</a:t>
            </a:r>
          </a:p>
        </p:txBody>
      </p:sp>
      <p:sp>
        <p:nvSpPr>
          <p:cNvPr id="8" name="Rectangle 7"/>
          <p:cNvSpPr/>
          <p:nvPr/>
        </p:nvSpPr>
        <p:spPr>
          <a:xfrm>
            <a:off x="83298" y="3884877"/>
            <a:ext cx="180068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Search: </a:t>
            </a:r>
            <a:r>
              <a:rPr lang="en-US" dirty="0" err="1" smtClean="0">
                <a:solidFill>
                  <a:srgbClr val="FF0000"/>
                </a:solidFill>
              </a:rPr>
              <a:t>netbeans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791" y="301405"/>
            <a:ext cx="233467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NetBeans 11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43" y="141988"/>
            <a:ext cx="10478485" cy="65342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619" y="4209849"/>
            <a:ext cx="255595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https://www.eclipse.org/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19" y="3771287"/>
            <a:ext cx="156677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Search: Eclipse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353" y="3073004"/>
            <a:ext cx="134145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Eclipse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3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908" y="134411"/>
            <a:ext cx="11731960" cy="66836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0639" y="3476248"/>
            <a:ext cx="134145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Eclipse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1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Build Automation Tools: Ant, Maven, </a:t>
            </a:r>
            <a:r>
              <a:rPr lang="en-US" sz="4000" dirty="0" err="1" smtClean="0"/>
              <a:t>Gradle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 of build automation tools: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with </a:t>
            </a:r>
            <a:r>
              <a:rPr lang="en-US" b="1" dirty="0" err="1" smtClean="0">
                <a:solidFill>
                  <a:srgbClr val="0000FF"/>
                </a:solidFill>
              </a:rPr>
              <a:t>makefile</a:t>
            </a:r>
            <a:r>
              <a:rPr lang="en-US" dirty="0" smtClean="0"/>
              <a:t> (text file)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 smtClean="0"/>
              <a:t>Build Automation Tool:</a:t>
            </a:r>
          </a:p>
          <a:p>
            <a:pPr lvl="1"/>
            <a:r>
              <a:rPr lang="en-US" dirty="0" smtClean="0"/>
              <a:t>Apache Ant : ant with </a:t>
            </a:r>
            <a:r>
              <a:rPr lang="en-US" b="1" dirty="0" smtClean="0">
                <a:solidFill>
                  <a:srgbClr val="0000FF"/>
                </a:solidFill>
              </a:rPr>
              <a:t>build.xml</a:t>
            </a:r>
            <a:r>
              <a:rPr lang="en-US" dirty="0" smtClean="0"/>
              <a:t> (flexibility)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 smtClean="0"/>
              <a:t>Build Automation and Dependency Management Tool</a:t>
            </a:r>
          </a:p>
          <a:p>
            <a:pPr lvl="1"/>
            <a:r>
              <a:rPr lang="en-US" dirty="0" smtClean="0"/>
              <a:t>Apache Maven : maven with </a:t>
            </a:r>
            <a:r>
              <a:rPr lang="en-US" b="1" dirty="0" smtClean="0">
                <a:solidFill>
                  <a:srgbClr val="0000FF"/>
                </a:solidFill>
              </a:rPr>
              <a:t>pom.xml</a:t>
            </a:r>
            <a:r>
              <a:rPr lang="en-US" dirty="0" smtClean="0"/>
              <a:t> (convention over configuration)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: </a:t>
            </a:r>
            <a:r>
              <a:rPr lang="en-US" dirty="0" err="1" smtClean="0"/>
              <a:t>gradle</a:t>
            </a:r>
            <a:r>
              <a:rPr lang="en-US" dirty="0" smtClean="0"/>
              <a:t> with </a:t>
            </a:r>
            <a:r>
              <a:rPr lang="en-US" b="1" dirty="0" err="1" smtClean="0">
                <a:solidFill>
                  <a:srgbClr val="0000FF"/>
                </a:solidFill>
              </a:rPr>
              <a:t>build.gradle</a:t>
            </a:r>
            <a:r>
              <a:rPr lang="en-US" dirty="0" smtClean="0"/>
              <a:t> (domain-specific language)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www.baeldung.com/ant-maven-gradle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https://technologyconversations.com/2014/06/18/build-tools/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3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65569956E974E9108E101C9247029" ma:contentTypeVersion="10" ma:contentTypeDescription="Create a new document." ma:contentTypeScope="" ma:versionID="a5f00fe7775fdbe98056e3df61f5f5e8">
  <xsd:schema xmlns:xsd="http://www.w3.org/2001/XMLSchema" xmlns:xs="http://www.w3.org/2001/XMLSchema" xmlns:p="http://schemas.microsoft.com/office/2006/metadata/properties" xmlns:ns2="2d75a76a-597f-4f61-8a57-74101661e4ea" xmlns:ns3="c7a83317-81c4-44d8-be1d-280396c05e4b" targetNamespace="http://schemas.microsoft.com/office/2006/metadata/properties" ma:root="true" ma:fieldsID="8a275dd5ac0c38ea4f70efc8388ebbe7" ns2:_="" ns3:_="">
    <xsd:import namespace="2d75a76a-597f-4f61-8a57-74101661e4ea"/>
    <xsd:import namespace="c7a83317-81c4-44d8-be1d-280396c05e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5a76a-597f-4f61-8a57-74101661e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83317-81c4-44d8-be1d-280396c05e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7a83317-81c4-44d8-be1d-280396c05e4b">
      <UserInfo>
        <DisplayName>สมาชิก INT101 : 1-2564 Programming Fundamentals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057601B-079E-4F9B-B7F8-103EEA20A4D1}"/>
</file>

<file path=customXml/itemProps2.xml><?xml version="1.0" encoding="utf-8"?>
<ds:datastoreItem xmlns:ds="http://schemas.openxmlformats.org/officeDocument/2006/customXml" ds:itemID="{5B2E5811-D0FB-49F3-B99C-C3BEADDBCD1C}"/>
</file>

<file path=customXml/itemProps3.xml><?xml version="1.0" encoding="utf-8"?>
<ds:datastoreItem xmlns:ds="http://schemas.openxmlformats.org/officeDocument/2006/customXml" ds:itemID="{4778DBD5-0A3C-46C1-AD3F-40C0B96AA6AA}"/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Integrated Development Environment (IDE) &amp;  Build Automation Tools  for Java</vt:lpstr>
      <vt:lpstr>PowerPoint Presentation</vt:lpstr>
      <vt:lpstr>PowerPoint Presentation</vt:lpstr>
      <vt:lpstr>PowerPoint Presentation</vt:lpstr>
      <vt:lpstr>PowerPoint Presentation</vt:lpstr>
      <vt:lpstr>Build Automation Tools: Ant, Maven, Gradle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User10</dc:creator>
  <cp:lastModifiedBy>User10</cp:lastModifiedBy>
  <cp:revision>10</cp:revision>
  <dcterms:created xsi:type="dcterms:W3CDTF">2019-09-03T21:31:54Z</dcterms:created>
  <dcterms:modified xsi:type="dcterms:W3CDTF">2019-09-04T00:05:23Z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0x0101000EC65569956E974E9108E101C9247029</vt:lpwstr>
  </property>
</Properties>
</file>