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302" r:id="rId3"/>
    <p:sldId id="304" r:id="rId4"/>
    <p:sldId id="265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2384" autoAdjust="0"/>
  </p:normalViewPr>
  <p:slideViewPr>
    <p:cSldViewPr>
      <p:cViewPr>
        <p:scale>
          <a:sx n="50" d="100"/>
          <a:sy n="50" d="100"/>
        </p:scale>
        <p:origin x="-195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25BA8-7C04-4C9D-819E-82388186CED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86D21-360F-4F34-ADDC-414210F9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Gemensam</a:t>
            </a:r>
            <a:r>
              <a:rPr lang="sv-SE" baseline="0" dirty="0" smtClean="0"/>
              <a:t> vy som alla ser i nuläget. Senare är det endast sådana med </a:t>
            </a:r>
            <a:r>
              <a:rPr lang="sv-SE" baseline="0" dirty="0" err="1" smtClean="0"/>
              <a:t>admin</a:t>
            </a:r>
            <a:r>
              <a:rPr lang="sv-SE" baseline="0" dirty="0" smtClean="0"/>
              <a:t> rättigheter som kan redigera denna vy.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6D21-360F-4F34-ADDC-414210F9B3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creating/editing of activity can happen in a new window/dialog</a:t>
            </a:r>
            <a:r>
              <a:rPr lang="en-US" baseline="0" dirty="0" smtClean="0"/>
              <a:t> or directly in the interface (with a element that appears). You can choose what you think is the best way for the users to interact with your application. This choice is also a bit dependent on the platform you are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6D21-360F-4F34-ADDC-414210F9B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fill in some data</a:t>
            </a:r>
            <a:r>
              <a:rPr lang="en-US" baseline="0" dirty="0" smtClean="0"/>
              <a:t> for the new activity. </a:t>
            </a:r>
            <a:r>
              <a:rPr lang="en-US" dirty="0" smtClean="0"/>
              <a:t>The</a:t>
            </a:r>
            <a:r>
              <a:rPr lang="en-US" baseline="0" dirty="0" smtClean="0"/>
              <a:t> type of activity can be of the following: Presentation, Discussion, Group Work, Break.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6D21-360F-4F34-ADDC-414210F9B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DF20-CF1A-42EE-82A7-2EEFBACCCA9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EE3E-D62D-4858-81B4-8D88AD0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Meeting agenda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0" y="1600200"/>
            <a:ext cx="9144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500" dirty="0" smtClean="0"/>
              <a:t>Login page </a:t>
            </a:r>
            <a:r>
              <a:rPr lang="sv-SE" sz="11500" dirty="0" err="1" smtClean="0"/>
              <a:t>with</a:t>
            </a:r>
            <a:r>
              <a:rPr lang="sv-SE" sz="11500" dirty="0" smtClean="0"/>
              <a:t> FB</a:t>
            </a:r>
            <a:endParaRPr lang="sv-SE" sz="11500" dirty="0"/>
          </a:p>
        </p:txBody>
      </p:sp>
    </p:spTree>
    <p:extLst>
      <p:ext uri="{BB962C8B-B14F-4D97-AF65-F5344CB8AC3E}">
        <p14:creationId xmlns:p14="http://schemas.microsoft.com/office/powerpoint/2010/main" val="417415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ktangel 65"/>
          <p:cNvSpPr/>
          <p:nvPr/>
        </p:nvSpPr>
        <p:spPr>
          <a:xfrm>
            <a:off x="-1524001" y="-1219200"/>
            <a:ext cx="11945497" cy="8077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ktangulär 78"/>
          <p:cNvSpPr/>
          <p:nvPr/>
        </p:nvSpPr>
        <p:spPr>
          <a:xfrm>
            <a:off x="-6121561" y="-1713609"/>
            <a:ext cx="4394521" cy="2933700"/>
          </a:xfrm>
          <a:prstGeom prst="wedgeRectCallout">
            <a:avLst>
              <a:gd name="adj1" fmla="val 179002"/>
              <a:gd name="adj2" fmla="val -7339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ktangel 53"/>
          <p:cNvSpPr/>
          <p:nvPr/>
        </p:nvSpPr>
        <p:spPr>
          <a:xfrm>
            <a:off x="6172200" y="42149"/>
            <a:ext cx="2701636" cy="660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textruta 54"/>
          <p:cNvSpPr txBox="1"/>
          <p:nvPr/>
        </p:nvSpPr>
        <p:spPr>
          <a:xfrm>
            <a:off x="7047587" y="-2238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Måndag</a:t>
            </a:r>
            <a:endParaRPr lang="sv-SE" dirty="0"/>
          </a:p>
        </p:txBody>
      </p:sp>
      <p:sp>
        <p:nvSpPr>
          <p:cNvPr id="52" name="Rektangel 51"/>
          <p:cNvSpPr/>
          <p:nvPr/>
        </p:nvSpPr>
        <p:spPr>
          <a:xfrm>
            <a:off x="3218890" y="76199"/>
            <a:ext cx="2701636" cy="660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Rektangel 49"/>
          <p:cNvSpPr/>
          <p:nvPr/>
        </p:nvSpPr>
        <p:spPr>
          <a:xfrm>
            <a:off x="196042" y="76200"/>
            <a:ext cx="2701636" cy="660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ectangle 12"/>
          <p:cNvSpPr/>
          <p:nvPr/>
        </p:nvSpPr>
        <p:spPr>
          <a:xfrm>
            <a:off x="387163" y="1493298"/>
            <a:ext cx="2362200" cy="5136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/>
          <p:cNvSpPr/>
          <p:nvPr/>
        </p:nvSpPr>
        <p:spPr>
          <a:xfrm>
            <a:off x="1345502" y="381000"/>
            <a:ext cx="761777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08:00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87163" y="381000"/>
            <a:ext cx="95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time:</a:t>
            </a:r>
            <a:endParaRPr lang="en-US" sz="1400" dirty="0"/>
          </a:p>
        </p:txBody>
      </p:sp>
      <p:sp>
        <p:nvSpPr>
          <p:cNvPr id="19" name="TextBox 16"/>
          <p:cNvSpPr txBox="1"/>
          <p:nvPr/>
        </p:nvSpPr>
        <p:spPr>
          <a:xfrm>
            <a:off x="381000" y="914400"/>
            <a:ext cx="206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length: 190 min</a:t>
            </a:r>
            <a:endParaRPr lang="en-US" sz="1400" dirty="0"/>
          </a:p>
        </p:txBody>
      </p:sp>
      <p:sp>
        <p:nvSpPr>
          <p:cNvPr id="20" name="TextBox 17"/>
          <p:cNvSpPr txBox="1"/>
          <p:nvPr/>
        </p:nvSpPr>
        <p:spPr>
          <a:xfrm>
            <a:off x="387163" y="68282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time: 11:10</a:t>
            </a:r>
            <a:endParaRPr lang="en-US" sz="14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834086"/>
              </p:ext>
            </p:extLst>
          </p:nvPr>
        </p:nvGraphicFramePr>
        <p:xfrm>
          <a:off x="425262" y="1537098"/>
          <a:ext cx="2286001" cy="2606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1362"/>
                <a:gridCol w="1634639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08:00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08:10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08:40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</a:t>
                      </a:r>
                      <a:r>
                        <a:rPr lang="en-US" sz="1050" baseline="0" dirty="0" smtClean="0"/>
                        <a:t> in groups</a:t>
                      </a:r>
                      <a:endParaRPr 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09:15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Idea 1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09:30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Coffee 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10:00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</a:t>
                      </a:r>
                      <a:endParaRPr lang="en-US" sz="1050" b="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10:20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 in groups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10:45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11:00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19">
            <a:hlinkClick r:id="rId3" action="ppaction://hlinksldjump"/>
          </p:cNvPr>
          <p:cNvSpPr/>
          <p:nvPr/>
        </p:nvSpPr>
        <p:spPr>
          <a:xfrm>
            <a:off x="2215963" y="381001"/>
            <a:ext cx="5334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3" name="Rectangle 20">
            <a:hlinkClick r:id="rId3" action="ppaction://hlinksldjump"/>
          </p:cNvPr>
          <p:cNvSpPr/>
          <p:nvPr/>
        </p:nvSpPr>
        <p:spPr>
          <a:xfrm>
            <a:off x="2215963" y="609600"/>
            <a:ext cx="533400" cy="22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4" name="Rectangle 21">
            <a:hlinkClick r:id="rId3" action="ppaction://hlinksldjump"/>
          </p:cNvPr>
          <p:cNvSpPr/>
          <p:nvPr/>
        </p:nvSpPr>
        <p:spPr>
          <a:xfrm>
            <a:off x="2215963" y="839585"/>
            <a:ext cx="533400" cy="151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5" name="Rectangle 22">
            <a:hlinkClick r:id="rId3" action="ppaction://hlinksldjump"/>
          </p:cNvPr>
          <p:cNvSpPr/>
          <p:nvPr/>
        </p:nvSpPr>
        <p:spPr>
          <a:xfrm>
            <a:off x="2215963" y="991985"/>
            <a:ext cx="533400" cy="1510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26" name="Straight Connector 23"/>
          <p:cNvCxnSpPr/>
          <p:nvPr/>
        </p:nvCxnSpPr>
        <p:spPr>
          <a:xfrm>
            <a:off x="2107279" y="914400"/>
            <a:ext cx="794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/>
          <p:nvPr/>
        </p:nvSpPr>
        <p:spPr>
          <a:xfrm>
            <a:off x="3352800" y="1342984"/>
            <a:ext cx="2362200" cy="5136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/>
          <p:cNvSpPr/>
          <p:nvPr/>
        </p:nvSpPr>
        <p:spPr>
          <a:xfrm>
            <a:off x="4311139" y="381000"/>
            <a:ext cx="761777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08:00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3352800" y="381000"/>
            <a:ext cx="95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time:</a:t>
            </a:r>
            <a:endParaRPr lang="en-US" sz="1400" dirty="0"/>
          </a:p>
        </p:txBody>
      </p:sp>
      <p:sp>
        <p:nvSpPr>
          <p:cNvPr id="30" name="TextBox 16"/>
          <p:cNvSpPr txBox="1"/>
          <p:nvPr/>
        </p:nvSpPr>
        <p:spPr>
          <a:xfrm>
            <a:off x="3346637" y="914400"/>
            <a:ext cx="206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length: 190 min</a:t>
            </a:r>
            <a:endParaRPr lang="en-US" sz="1400" dirty="0"/>
          </a:p>
        </p:txBody>
      </p:sp>
      <p:sp>
        <p:nvSpPr>
          <p:cNvPr id="31" name="TextBox 17"/>
          <p:cNvSpPr txBox="1"/>
          <p:nvPr/>
        </p:nvSpPr>
        <p:spPr>
          <a:xfrm>
            <a:off x="3352800" y="68282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time: 11:10</a:t>
            </a:r>
            <a:endParaRPr lang="en-US" sz="1400" dirty="0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105392"/>
              </p:ext>
            </p:extLst>
          </p:nvPr>
        </p:nvGraphicFramePr>
        <p:xfrm>
          <a:off x="3390899" y="1386784"/>
          <a:ext cx="2286001" cy="2606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1362"/>
                <a:gridCol w="1634639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08:00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08:10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08:40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</a:t>
                      </a:r>
                      <a:r>
                        <a:rPr lang="en-US" sz="1050" baseline="0" dirty="0" smtClean="0"/>
                        <a:t> in groups</a:t>
                      </a:r>
                      <a:endParaRPr 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09:15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Idea 1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09:30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Coffee 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10:00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</a:t>
                      </a:r>
                      <a:endParaRPr lang="en-US" sz="1050" b="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10:20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 in groups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10:45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11:00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Rectangle 19">
            <a:hlinkClick r:id="rId3" action="ppaction://hlinksldjump"/>
          </p:cNvPr>
          <p:cNvSpPr/>
          <p:nvPr/>
        </p:nvSpPr>
        <p:spPr>
          <a:xfrm>
            <a:off x="5181600" y="381001"/>
            <a:ext cx="5334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4" name="Rectangle 20">
            <a:hlinkClick r:id="rId3" action="ppaction://hlinksldjump"/>
          </p:cNvPr>
          <p:cNvSpPr/>
          <p:nvPr/>
        </p:nvSpPr>
        <p:spPr>
          <a:xfrm>
            <a:off x="5181600" y="609600"/>
            <a:ext cx="533400" cy="22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5" name="Rectangle 21">
            <a:hlinkClick r:id="rId3" action="ppaction://hlinksldjump"/>
          </p:cNvPr>
          <p:cNvSpPr/>
          <p:nvPr/>
        </p:nvSpPr>
        <p:spPr>
          <a:xfrm>
            <a:off x="5181600" y="839585"/>
            <a:ext cx="533400" cy="151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6" name="Rectangle 22">
            <a:hlinkClick r:id="rId3" action="ppaction://hlinksldjump"/>
          </p:cNvPr>
          <p:cNvSpPr/>
          <p:nvPr/>
        </p:nvSpPr>
        <p:spPr>
          <a:xfrm>
            <a:off x="5181600" y="991985"/>
            <a:ext cx="533400" cy="1510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37" name="Straight Connector 23"/>
          <p:cNvCxnSpPr/>
          <p:nvPr/>
        </p:nvCxnSpPr>
        <p:spPr>
          <a:xfrm>
            <a:off x="5072916" y="914400"/>
            <a:ext cx="794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2"/>
          <p:cNvSpPr/>
          <p:nvPr/>
        </p:nvSpPr>
        <p:spPr>
          <a:xfrm>
            <a:off x="6324600" y="1493298"/>
            <a:ext cx="2362200" cy="5136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/>
          <p:cNvSpPr/>
          <p:nvPr/>
        </p:nvSpPr>
        <p:spPr>
          <a:xfrm>
            <a:off x="7282939" y="378914"/>
            <a:ext cx="761777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08:00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6324600" y="378914"/>
            <a:ext cx="95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time:</a:t>
            </a:r>
            <a:endParaRPr lang="en-US" sz="1400" dirty="0"/>
          </a:p>
        </p:txBody>
      </p:sp>
      <p:sp>
        <p:nvSpPr>
          <p:cNvPr id="41" name="TextBox 16"/>
          <p:cNvSpPr txBox="1"/>
          <p:nvPr/>
        </p:nvSpPr>
        <p:spPr>
          <a:xfrm>
            <a:off x="6318437" y="912314"/>
            <a:ext cx="206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length: 190 min</a:t>
            </a:r>
            <a:endParaRPr lang="en-US" sz="1400" dirty="0"/>
          </a:p>
        </p:txBody>
      </p:sp>
      <p:sp>
        <p:nvSpPr>
          <p:cNvPr id="42" name="TextBox 17"/>
          <p:cNvSpPr txBox="1"/>
          <p:nvPr/>
        </p:nvSpPr>
        <p:spPr>
          <a:xfrm>
            <a:off x="6324600" y="68073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time: 11:10</a:t>
            </a:r>
            <a:endParaRPr lang="en-US" sz="1400" dirty="0"/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80056"/>
              </p:ext>
            </p:extLst>
          </p:nvPr>
        </p:nvGraphicFramePr>
        <p:xfrm>
          <a:off x="6362699" y="1537098"/>
          <a:ext cx="2286001" cy="2606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1362"/>
                <a:gridCol w="1634639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08:00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08:10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08:40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</a:t>
                      </a:r>
                      <a:r>
                        <a:rPr lang="en-US" sz="1050" baseline="0" dirty="0" smtClean="0"/>
                        <a:t> in groups</a:t>
                      </a:r>
                      <a:endParaRPr 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09:15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Idea 1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09:30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Coffee 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10:00</a:t>
                      </a:r>
                      <a:endParaRPr lang="en-US" sz="105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</a:t>
                      </a:r>
                      <a:endParaRPr lang="en-US" sz="1050" b="0" dirty="0" smtClean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10:20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Working in groups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10:45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Idea 2 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11:00</a:t>
                      </a:r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19">
            <a:hlinkClick r:id="rId3" action="ppaction://hlinksldjump"/>
          </p:cNvPr>
          <p:cNvSpPr/>
          <p:nvPr/>
        </p:nvSpPr>
        <p:spPr>
          <a:xfrm>
            <a:off x="8153400" y="378915"/>
            <a:ext cx="5334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Rectangle 20">
            <a:hlinkClick r:id="rId3" action="ppaction://hlinksldjump"/>
          </p:cNvPr>
          <p:cNvSpPr/>
          <p:nvPr/>
        </p:nvSpPr>
        <p:spPr>
          <a:xfrm>
            <a:off x="8153400" y="607514"/>
            <a:ext cx="533400" cy="22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Rectangle 21">
            <a:hlinkClick r:id="rId3" action="ppaction://hlinksldjump"/>
          </p:cNvPr>
          <p:cNvSpPr/>
          <p:nvPr/>
        </p:nvSpPr>
        <p:spPr>
          <a:xfrm>
            <a:off x="8153400" y="837499"/>
            <a:ext cx="533400" cy="151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Rectangle 22">
            <a:hlinkClick r:id="rId3" action="ppaction://hlinksldjump"/>
          </p:cNvPr>
          <p:cNvSpPr/>
          <p:nvPr/>
        </p:nvSpPr>
        <p:spPr>
          <a:xfrm>
            <a:off x="8153400" y="989899"/>
            <a:ext cx="533400" cy="1510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48" name="Straight Connector 23"/>
          <p:cNvCxnSpPr/>
          <p:nvPr/>
        </p:nvCxnSpPr>
        <p:spPr>
          <a:xfrm>
            <a:off x="8044716" y="912314"/>
            <a:ext cx="794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ruta 50"/>
          <p:cNvSpPr txBox="1"/>
          <p:nvPr/>
        </p:nvSpPr>
        <p:spPr>
          <a:xfrm>
            <a:off x="1056577" y="0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Torsdag</a:t>
            </a:r>
            <a:endParaRPr lang="sv-SE" dirty="0"/>
          </a:p>
        </p:txBody>
      </p:sp>
      <p:sp>
        <p:nvSpPr>
          <p:cNvPr id="53" name="textruta 52"/>
          <p:cNvSpPr txBox="1"/>
          <p:nvPr/>
        </p:nvSpPr>
        <p:spPr>
          <a:xfrm>
            <a:off x="4081115" y="26909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Fredag</a:t>
            </a:r>
            <a:endParaRPr lang="sv-SE" dirty="0"/>
          </a:p>
        </p:txBody>
      </p:sp>
      <p:sp>
        <p:nvSpPr>
          <p:cNvPr id="56" name="Rektangel 55"/>
          <p:cNvSpPr/>
          <p:nvPr/>
        </p:nvSpPr>
        <p:spPr>
          <a:xfrm>
            <a:off x="387164" y="4265114"/>
            <a:ext cx="2362199" cy="432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+ </a:t>
            </a:r>
            <a:r>
              <a:rPr lang="sv-SE" sz="2000" dirty="0" err="1" smtClean="0">
                <a:solidFill>
                  <a:schemeClr val="tx1"/>
                </a:solidFill>
              </a:rPr>
              <a:t>Add</a:t>
            </a:r>
            <a:r>
              <a:rPr lang="sv-SE" sz="2000" dirty="0" smtClean="0">
                <a:solidFill>
                  <a:schemeClr val="tx1"/>
                </a:solidFill>
              </a:rPr>
              <a:t> </a:t>
            </a:r>
            <a:r>
              <a:rPr lang="sv-SE" sz="2000" dirty="0" err="1" smtClean="0">
                <a:solidFill>
                  <a:schemeClr val="tx1"/>
                </a:solidFill>
              </a:rPr>
              <a:t>avtivity</a:t>
            </a:r>
            <a:endParaRPr lang="sv-SE" sz="20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3352801" y="4114800"/>
            <a:ext cx="2362199" cy="432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+ </a:t>
            </a:r>
            <a:r>
              <a:rPr lang="sv-SE" sz="2000" dirty="0" err="1" smtClean="0">
                <a:solidFill>
                  <a:schemeClr val="tx1"/>
                </a:solidFill>
              </a:rPr>
              <a:t>Add</a:t>
            </a:r>
            <a:r>
              <a:rPr lang="sv-SE" sz="2000" dirty="0" smtClean="0">
                <a:solidFill>
                  <a:schemeClr val="tx1"/>
                </a:solidFill>
              </a:rPr>
              <a:t> </a:t>
            </a:r>
            <a:r>
              <a:rPr lang="sv-SE" sz="2000" dirty="0" err="1" smtClean="0">
                <a:solidFill>
                  <a:schemeClr val="tx1"/>
                </a:solidFill>
              </a:rPr>
              <a:t>avtivity</a:t>
            </a:r>
            <a:endParaRPr lang="sv-SE" sz="2000" dirty="0">
              <a:solidFill>
                <a:schemeClr val="tx1"/>
              </a:solidFill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6324601" y="4267200"/>
            <a:ext cx="2362199" cy="432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+ </a:t>
            </a:r>
            <a:r>
              <a:rPr lang="sv-SE" sz="2000" dirty="0" err="1" smtClean="0">
                <a:solidFill>
                  <a:schemeClr val="tx1"/>
                </a:solidFill>
              </a:rPr>
              <a:t>Add</a:t>
            </a:r>
            <a:r>
              <a:rPr lang="sv-SE" sz="2000" dirty="0" smtClean="0">
                <a:solidFill>
                  <a:schemeClr val="tx1"/>
                </a:solidFill>
              </a:rPr>
              <a:t> </a:t>
            </a:r>
            <a:r>
              <a:rPr lang="sv-SE" sz="2000" dirty="0" err="1" smtClean="0">
                <a:solidFill>
                  <a:schemeClr val="tx1"/>
                </a:solidFill>
              </a:rPr>
              <a:t>avtivity</a:t>
            </a:r>
            <a:endParaRPr lang="sv-SE" sz="2000" dirty="0">
              <a:solidFill>
                <a:schemeClr val="tx1"/>
              </a:solidFill>
            </a:endParaRPr>
          </a:p>
        </p:txBody>
      </p:sp>
      <p:sp>
        <p:nvSpPr>
          <p:cNvPr id="59" name="textruta 58"/>
          <p:cNvSpPr txBox="1"/>
          <p:nvPr/>
        </p:nvSpPr>
        <p:spPr>
          <a:xfrm>
            <a:off x="6324600" y="1117062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Date:</a:t>
            </a:r>
            <a:endParaRPr lang="sv-SE" sz="1400" dirty="0"/>
          </a:p>
        </p:txBody>
      </p:sp>
      <p:sp>
        <p:nvSpPr>
          <p:cNvPr id="60" name="Rectangle 13"/>
          <p:cNvSpPr/>
          <p:nvPr/>
        </p:nvSpPr>
        <p:spPr>
          <a:xfrm>
            <a:off x="6901617" y="1160743"/>
            <a:ext cx="1134201" cy="2204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2016-04-06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2" descr="http://www.glycation-site.com/images/calendar_ic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5474" l="0" r="98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56" y="1186347"/>
            <a:ext cx="233472" cy="2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0" r="17257"/>
          <a:stretch/>
        </p:blipFill>
        <p:spPr bwMode="auto">
          <a:xfrm>
            <a:off x="-4169769" y="1885084"/>
            <a:ext cx="2313709" cy="255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ktangel med rundade hörn 64"/>
          <p:cNvSpPr/>
          <p:nvPr/>
        </p:nvSpPr>
        <p:spPr>
          <a:xfrm>
            <a:off x="2895600" y="-990600"/>
            <a:ext cx="3276600" cy="9125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+ </a:t>
            </a:r>
            <a:r>
              <a:rPr lang="sv-SE" sz="4400" dirty="0" err="1" smtClean="0"/>
              <a:t>Add</a:t>
            </a:r>
            <a:r>
              <a:rPr lang="sv-SE" sz="4400" dirty="0" smtClean="0"/>
              <a:t> </a:t>
            </a:r>
            <a:r>
              <a:rPr lang="sv-SE" sz="4400" dirty="0" err="1" smtClean="0"/>
              <a:t>day</a:t>
            </a:r>
            <a:endParaRPr lang="sv-SE" sz="4400" dirty="0"/>
          </a:p>
        </p:txBody>
      </p:sp>
      <p:sp>
        <p:nvSpPr>
          <p:cNvPr id="68" name="Likbent triangel 67"/>
          <p:cNvSpPr/>
          <p:nvPr/>
        </p:nvSpPr>
        <p:spPr>
          <a:xfrm rot="16200000">
            <a:off x="-2214542" y="2671743"/>
            <a:ext cx="2971800" cy="98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Likbent triangel 68"/>
          <p:cNvSpPr/>
          <p:nvPr/>
        </p:nvSpPr>
        <p:spPr>
          <a:xfrm rot="5400000">
            <a:off x="8148658" y="2671742"/>
            <a:ext cx="2971800" cy="98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/>
          <p:cNvSpPr/>
          <p:nvPr/>
        </p:nvSpPr>
        <p:spPr>
          <a:xfrm>
            <a:off x="-5638800" y="-1348598"/>
            <a:ext cx="3429000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/>
          <p:cNvSpPr txBox="1"/>
          <p:nvPr/>
        </p:nvSpPr>
        <p:spPr>
          <a:xfrm>
            <a:off x="-5448300" y="-486258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Date:</a:t>
            </a:r>
            <a:endParaRPr lang="sv-SE" sz="2800" dirty="0"/>
          </a:p>
        </p:txBody>
      </p:sp>
      <p:sp>
        <p:nvSpPr>
          <p:cNvPr id="76" name="Rectangle 13"/>
          <p:cNvSpPr/>
          <p:nvPr/>
        </p:nvSpPr>
        <p:spPr>
          <a:xfrm>
            <a:off x="-4453047" y="-406239"/>
            <a:ext cx="2014647" cy="431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2016-04-06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7" name="Picture 2" descr="http://www.glycation-site.com/images/calendar_icon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5474" l="0" r="98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6452" y="-346567"/>
            <a:ext cx="408052" cy="37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ruta 77"/>
          <p:cNvSpPr txBox="1"/>
          <p:nvPr/>
        </p:nvSpPr>
        <p:spPr>
          <a:xfrm>
            <a:off x="-5674427" y="-1307485"/>
            <a:ext cx="35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/>
              <a:t>Do </a:t>
            </a:r>
            <a:r>
              <a:rPr lang="sv-SE" sz="2400" dirty="0" err="1" smtClean="0"/>
              <a:t>you</a:t>
            </a:r>
            <a:r>
              <a:rPr lang="sv-SE" sz="2400" dirty="0" smtClean="0"/>
              <a:t> </a:t>
            </a:r>
            <a:r>
              <a:rPr lang="sv-SE" sz="2400" dirty="0" err="1" smtClean="0"/>
              <a:t>want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add</a:t>
            </a:r>
            <a:r>
              <a:rPr lang="sv-SE" sz="2400" dirty="0" smtClean="0"/>
              <a:t> a </a:t>
            </a:r>
            <a:r>
              <a:rPr lang="sv-SE" sz="2400" dirty="0" err="1" smtClean="0"/>
              <a:t>day</a:t>
            </a:r>
            <a:r>
              <a:rPr lang="sv-SE" sz="2400" dirty="0" smtClean="0"/>
              <a:t>?</a:t>
            </a:r>
            <a:endParaRPr lang="sv-SE" sz="2400" dirty="0"/>
          </a:p>
        </p:txBody>
      </p:sp>
      <p:sp>
        <p:nvSpPr>
          <p:cNvPr id="63" name="Rektangulär 62"/>
          <p:cNvSpPr/>
          <p:nvPr/>
        </p:nvSpPr>
        <p:spPr>
          <a:xfrm>
            <a:off x="-4270215" y="1830886"/>
            <a:ext cx="2514600" cy="2667000"/>
          </a:xfrm>
          <a:prstGeom prst="wedgeRectCallout">
            <a:avLst>
              <a:gd name="adj1" fmla="val 15530"/>
              <a:gd name="adj2" fmla="val -12178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911932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666534"/>
            <a:ext cx="887027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827" y="16152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199934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67000" y="2274839"/>
            <a:ext cx="228600" cy="1333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733334"/>
            <a:ext cx="2286000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4485934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Save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268027" y="4485934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Cancel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clicking on the "Add Activity" on the previous screen you get this form to input the information about the activity. You can choose yourself if this will be a new screen, or popup dialog, or edit in place. This also depends on which platform you use and what's most natural for the users of that platform.</a:t>
            </a:r>
            <a:endParaRPr lang="en-US" dirty="0"/>
          </a:p>
        </p:txBody>
      </p:sp>
      <p:sp>
        <p:nvSpPr>
          <p:cNvPr id="14" name="Rectangle 6"/>
          <p:cNvSpPr/>
          <p:nvPr/>
        </p:nvSpPr>
        <p:spPr>
          <a:xfrm>
            <a:off x="685800" y="1280232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guests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457" y1="15820" x2="76465" y2="10352"/>
                        <a14:foregroundMark x1="83496" y1="74902" x2="89453" y2="18457"/>
                        <a14:foregroundMark x1="27637" y1="27734" x2="12988" y2="17383"/>
                        <a14:foregroundMark x1="7617" y1="33105" x2="43359" y2="28223"/>
                        <a14:foregroundMark x1="53711" y1="84082" x2="92773" y2="90625"/>
                        <a14:foregroundMark x1="9766" y1="3809" x2="50977" y2="4395"/>
                        <a14:foregroundMark x1="61816" y1="1660" x2="90039" y2="6543"/>
                        <a14:foregroundMark x1="92188" y1="9277" x2="98145" y2="36914"/>
                        <a14:foregroundMark x1="96582" y1="78711" x2="97070" y2="36426"/>
                        <a14:foregroundMark x1="23828" y1="96582" x2="86816" y2="95020"/>
                        <a14:foregroundMark x1="7617" y1="92285" x2="4297" y2="19043"/>
                        <a14:foregroundMark x1="23828" y1="96094" x2="85156" y2="97168"/>
                        <a14:foregroundMark x1="19824" y1="99219" x2="84570" y2="98340"/>
                        <a14:foregroundMark x1="977" y1="32129" x2="1953" y2="11426"/>
                        <a14:foregroundMark x1="13770" y1="1953" x2="81543" y2="1270"/>
                        <a14:foregroundMark x1="85645" y1="3223" x2="95020" y2="6836"/>
                        <a14:foregroundMark x1="98633" y1="65625" x2="98633" y2="40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1" y="1308859"/>
            <a:ext cx="209445" cy="20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6"/>
          <p:cNvSpPr>
            <a:spLocks noChangeAspect="1"/>
          </p:cNvSpPr>
          <p:nvPr/>
        </p:nvSpPr>
        <p:spPr>
          <a:xfrm>
            <a:off x="4114800" y="877713"/>
            <a:ext cx="4572000" cy="5334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457" y1="15820" x2="76465" y2="10352"/>
                        <a14:foregroundMark x1="83496" y1="74902" x2="89453" y2="18457"/>
                        <a14:foregroundMark x1="27637" y1="27734" x2="12988" y2="17383"/>
                        <a14:foregroundMark x1="7617" y1="33105" x2="43359" y2="28223"/>
                        <a14:foregroundMark x1="53711" y1="84082" x2="92773" y2="90625"/>
                        <a14:foregroundMark x1="9766" y1="3809" x2="50977" y2="4395"/>
                        <a14:foregroundMark x1="61816" y1="1660" x2="90039" y2="6543"/>
                        <a14:foregroundMark x1="92188" y1="9277" x2="98145" y2="36914"/>
                        <a14:foregroundMark x1="96582" y1="78711" x2="97070" y2="36426"/>
                        <a14:foregroundMark x1="23828" y1="96582" x2="86816" y2="95020"/>
                        <a14:foregroundMark x1="7617" y1="92285" x2="4297" y2="19043"/>
                        <a14:foregroundMark x1="23828" y1="96094" x2="85156" y2="97168"/>
                        <a14:foregroundMark x1="19824" y1="99219" x2="84570" y2="98340"/>
                        <a14:foregroundMark x1="977" y1="32129" x2="1953" y2="11426"/>
                        <a14:foregroundMark x1="13770" y1="1953" x2="81543" y2="1270"/>
                        <a14:foregroundMark x1="85645" y1="3223" x2="95020" y2="6836"/>
                        <a14:foregroundMark x1="98633" y1="65625" x2="98633" y2="40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41" y="928749"/>
            <a:ext cx="448965" cy="4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ktangel med rundade hörn 2"/>
          <p:cNvSpPr/>
          <p:nvPr/>
        </p:nvSpPr>
        <p:spPr>
          <a:xfrm>
            <a:off x="4114800" y="1474284"/>
            <a:ext cx="4572000" cy="3634668"/>
          </a:xfrm>
          <a:prstGeom prst="roundRect">
            <a:avLst>
              <a:gd name="adj" fmla="val 4438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4114800" y="1610432"/>
            <a:ext cx="4572000" cy="7945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Jakob 1</a:t>
            </a:r>
            <a:endParaRPr lang="sv-SE" sz="4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4114800" y="2393437"/>
            <a:ext cx="4572000" cy="7945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Jakob 2</a:t>
            </a:r>
            <a:endParaRPr lang="sv-SE" sz="4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4114800" y="3188019"/>
            <a:ext cx="4572000" cy="7945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Jakob 3</a:t>
            </a:r>
            <a:endParaRPr lang="sv-SE" sz="4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4114800" y="3982601"/>
            <a:ext cx="4572000" cy="7945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Jakob 4</a:t>
            </a:r>
            <a:endParaRPr lang="sv-SE" sz="4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8" name="Picture 4" descr="https://s-media-cache-ak0.pinimg.com/736x/73/ec/b5/73ecb596702937d092f53ca60ebba0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661724"/>
            <a:ext cx="647700" cy="6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s-media-cache-ak0.pinimg.com/736x/73/ec/b5/73ecb596702937d092f53ca60ebba0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647700" cy="6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s-media-cache-ak0.pinimg.com/736x/73/ec/b5/73ecb596702937d092f53ca60ebba0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239138"/>
            <a:ext cx="647700" cy="6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s-media-cache-ak0.pinimg.com/736x/73/ec/b5/73ecb596702937d092f53ca60ebba0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4039238"/>
            <a:ext cx="647700" cy="6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ulär 5"/>
          <p:cNvSpPr/>
          <p:nvPr/>
        </p:nvSpPr>
        <p:spPr>
          <a:xfrm>
            <a:off x="3733800" y="787400"/>
            <a:ext cx="5257800" cy="4419600"/>
          </a:xfrm>
          <a:prstGeom prst="wedgeRectCallout">
            <a:avLst>
              <a:gd name="adj1" fmla="val -62379"/>
              <a:gd name="adj2" fmla="val -35834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1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914400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666534"/>
            <a:ext cx="887027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827" y="16152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199934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67000" y="2274839"/>
            <a:ext cx="228600" cy="1333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733334"/>
            <a:ext cx="2286000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 the introduction to the meeting and present the agenda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4485934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Save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268027" y="4485934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Cancel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fill in some data for the new activity. The type of activity can be of the following: Presentation, Discussion, Group Work, Break. </a:t>
            </a:r>
          </a:p>
        </p:txBody>
      </p:sp>
      <p:sp>
        <p:nvSpPr>
          <p:cNvPr id="14" name="Rectangle 6"/>
          <p:cNvSpPr/>
          <p:nvPr/>
        </p:nvSpPr>
        <p:spPr>
          <a:xfrm>
            <a:off x="685800" y="1280232"/>
            <a:ext cx="2286000" cy="266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Jakob 1 and 3 more…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4" descr="https://s-media-cache-ak0.pinimg.com/736x/73/ec/b5/73ecb596702937d092f53ca60ebba0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09842"/>
            <a:ext cx="201086" cy="21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406</Words>
  <Application>Microsoft Office PowerPoint</Application>
  <PresentationFormat>Bildspel på skärmen (4:3)</PresentationFormat>
  <Paragraphs>110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 Theme</vt:lpstr>
      <vt:lpstr>IDEA 1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Kis</dc:creator>
  <cp:lastModifiedBy>jfall@kth.se</cp:lastModifiedBy>
  <cp:revision>40</cp:revision>
  <dcterms:created xsi:type="dcterms:W3CDTF">2012-02-08T09:27:55Z</dcterms:created>
  <dcterms:modified xsi:type="dcterms:W3CDTF">2016-04-06T08:18:33Z</dcterms:modified>
</cp:coreProperties>
</file>