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68" r:id="rId5"/>
    <p:sldId id="269" r:id="rId6"/>
    <p:sldId id="270" r:id="rId7"/>
    <p:sldId id="259" r:id="rId8"/>
    <p:sldId id="264" r:id="rId9"/>
    <p:sldId id="267" r:id="rId10"/>
    <p:sldId id="263" r:id="rId11"/>
    <p:sldId id="277" r:id="rId12"/>
    <p:sldId id="266" r:id="rId13"/>
    <p:sldId id="265" r:id="rId14"/>
  </p:sldIdLst>
  <p:sldSz cx="12192000" cy="6858000"/>
  <p:notesSz cx="6858000" cy="9144000"/>
  <p:embeddedFontLst>
    <p:embeddedFont>
      <p:font typeface="Calibri" panose="020F0502020204030204"/>
      <p:regular r:id="rId18"/>
    </p:embeddedFont>
    <p:embeddedFont>
      <p:font typeface="Architects Daughter"/>
      <p:regular r:id="rId19"/>
    </p:embeddedFont>
    <p:embeddedFont>
      <p:font typeface="MV Boli" panose="02000500030200090000" pitchFamily="2" charset="0"/>
      <p:regular r:id="rId20"/>
    </p:embeddedFont>
    <p:embeddedFont>
      <p:font typeface="Open Sans" panose="020B0606030504020204" pitchFamily="34" charset="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howGuides="1">
      <p:cViewPr varScale="1">
        <p:scale>
          <a:sx n="78" d="100"/>
          <a:sy n="78" d="100"/>
        </p:scale>
        <p:origin x="850"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2" Type="http://schemas.openxmlformats.org/officeDocument/2006/relationships/font" Target="fonts/font5.fntdata"/><Relationship Id="rId21" Type="http://schemas.openxmlformats.org/officeDocument/2006/relationships/font" Target="fonts/font4.fntdata"/><Relationship Id="rId20" Type="http://schemas.openxmlformats.org/officeDocument/2006/relationships/font" Target="fonts/font3.fntdata"/><Relationship Id="rId2" Type="http://schemas.openxmlformats.org/officeDocument/2006/relationships/theme" Target="theme/theme1.xml"/><Relationship Id="rId19" Type="http://schemas.openxmlformats.org/officeDocument/2006/relationships/font" Target="fonts/font2.fntdata"/><Relationship Id="rId18" Type="http://schemas.openxmlformats.org/officeDocument/2006/relationships/font" Target="fonts/font1.fntdata"/><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panose="020B0604020202020204"/>
              <a:buNone/>
            </a:pPr>
            <a:fld id="{00000000-1234-1234-1234-123412341234}" type="slidenum">
              <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fld>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2"/>
        <p:cNvGrpSpPr/>
        <p:nvPr/>
      </p:nvGrpSpPr>
      <p:grpSpPr>
        <a:xfrm>
          <a:off x="0" y="0"/>
          <a:ext cx="0" cy="0"/>
          <a:chOff x="0" y="0"/>
          <a:chExt cx="0" cy="0"/>
        </a:xfrm>
      </p:grpSpPr>
      <p:sp>
        <p:nvSpPr>
          <p:cNvPr id="93" name="Google Shape;93;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94" name="Google Shape;94;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58"/>
        <p:cNvGrpSpPr/>
        <p:nvPr/>
      </p:nvGrpSpPr>
      <p:grpSpPr>
        <a:xfrm>
          <a:off x="0" y="0"/>
          <a:ext cx="0" cy="0"/>
          <a:chOff x="0" y="0"/>
          <a:chExt cx="0" cy="0"/>
        </a:xfrm>
      </p:grpSpPr>
      <p:sp>
        <p:nvSpPr>
          <p:cNvPr id="159" name="Google Shape;159;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160" name="Google Shape;160;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48"/>
        <p:cNvGrpSpPr/>
        <p:nvPr/>
      </p:nvGrpSpPr>
      <p:grpSpPr>
        <a:xfrm>
          <a:off x="0" y="0"/>
          <a:ext cx="0" cy="0"/>
          <a:chOff x="0" y="0"/>
          <a:chExt cx="0" cy="0"/>
        </a:xfrm>
      </p:grpSpPr>
      <p:sp>
        <p:nvSpPr>
          <p:cNvPr id="249" name="Google Shape;249;p2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250" name="Google Shape;250;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34"/>
        <p:cNvGrpSpPr/>
        <p:nvPr/>
      </p:nvGrpSpPr>
      <p:grpSpPr>
        <a:xfrm>
          <a:off x="0" y="0"/>
          <a:ext cx="0" cy="0"/>
          <a:chOff x="0" y="0"/>
          <a:chExt cx="0" cy="0"/>
        </a:xfrm>
      </p:grpSpPr>
      <p:sp>
        <p:nvSpPr>
          <p:cNvPr id="235" name="Google Shape;235;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236" name="Google Shape;236;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34"/>
        <p:cNvGrpSpPr/>
        <p:nvPr/>
      </p:nvGrpSpPr>
      <p:grpSpPr>
        <a:xfrm>
          <a:off x="0" y="0"/>
          <a:ext cx="0" cy="0"/>
          <a:chOff x="0" y="0"/>
          <a:chExt cx="0" cy="0"/>
        </a:xfrm>
      </p:grpSpPr>
      <p:sp>
        <p:nvSpPr>
          <p:cNvPr id="235" name="Google Shape;235;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236" name="Google Shape;236;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34"/>
        <p:cNvGrpSpPr/>
        <p:nvPr/>
      </p:nvGrpSpPr>
      <p:grpSpPr>
        <a:xfrm>
          <a:off x="0" y="0"/>
          <a:ext cx="0" cy="0"/>
          <a:chOff x="0" y="0"/>
          <a:chExt cx="0" cy="0"/>
        </a:xfrm>
      </p:grpSpPr>
      <p:sp>
        <p:nvSpPr>
          <p:cNvPr id="235" name="Google Shape;235;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236" name="Google Shape;236;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55"/>
        <p:cNvGrpSpPr/>
        <p:nvPr/>
      </p:nvGrpSpPr>
      <p:grpSpPr>
        <a:xfrm>
          <a:off x="0" y="0"/>
          <a:ext cx="0" cy="0"/>
          <a:chOff x="0" y="0"/>
          <a:chExt cx="0" cy="0"/>
        </a:xfrm>
      </p:grpSpPr>
      <p:sp>
        <p:nvSpPr>
          <p:cNvPr id="256" name="Google Shape;256;p2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257" name="Google Shape;257;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16"/>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Animated - Right Slide Elements">
  <p:cSld name="Animated - Right Slide Elements">
    <p:spTree>
      <p:nvGrpSpPr>
        <p:cNvPr id="1" name="Shape 74"/>
        <p:cNvGrpSpPr/>
        <p:nvPr/>
      </p:nvGrpSpPr>
      <p:grpSpPr>
        <a:xfrm>
          <a:off x="0" y="0"/>
          <a:ext cx="0" cy="0"/>
          <a:chOff x="0" y="0"/>
          <a:chExt cx="0" cy="0"/>
        </a:xfrm>
      </p:grpSpPr>
      <p:sp>
        <p:nvSpPr>
          <p:cNvPr id="75" name="Google Shape;75;p20"/>
          <p:cNvSpPr>
            <a:spLocks noGrp="1"/>
          </p:cNvSpPr>
          <p:nvPr>
            <p:ph type="pic" idx="2"/>
          </p:nvPr>
        </p:nvSpPr>
        <p:spPr>
          <a:xfrm>
            <a:off x="2700906" y="-35542"/>
            <a:ext cx="9538278" cy="6911830"/>
          </a:xfrm>
          <a:prstGeom prst="rect">
            <a:avLst/>
          </a:prstGeom>
          <a:solidFill>
            <a:schemeClr val="lt1">
              <a:alpha val="0"/>
            </a:schemeClr>
          </a:solidFill>
          <a:ln>
            <a:noFill/>
          </a:ln>
        </p:spPr>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Animated - Left Slide Elements">
  <p:cSld name="Animated - Left Slide Elements">
    <p:spTree>
      <p:nvGrpSpPr>
        <p:cNvPr id="1" name="Shape 76"/>
        <p:cNvGrpSpPr/>
        <p:nvPr/>
      </p:nvGrpSpPr>
      <p:grpSpPr>
        <a:xfrm>
          <a:off x="0" y="0"/>
          <a:ext cx="0" cy="0"/>
          <a:chOff x="0" y="0"/>
          <a:chExt cx="0" cy="0"/>
        </a:xfrm>
      </p:grpSpPr>
      <p:sp>
        <p:nvSpPr>
          <p:cNvPr id="77" name="Google Shape;77;p21"/>
          <p:cNvSpPr>
            <a:spLocks noGrp="1"/>
          </p:cNvSpPr>
          <p:nvPr>
            <p:ph type="pic" idx="2"/>
          </p:nvPr>
        </p:nvSpPr>
        <p:spPr>
          <a:xfrm flipH="1">
            <a:off x="-7127" y="-110854"/>
            <a:ext cx="6839218" cy="6987141"/>
          </a:xfrm>
          <a:prstGeom prst="rect">
            <a:avLst/>
          </a:prstGeom>
          <a:solidFill>
            <a:schemeClr val="lt1">
              <a:alpha val="0"/>
            </a:schemeClr>
          </a:solidFill>
          <a:ln>
            <a:noFill/>
          </a:ln>
        </p:spPr>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100"/>
                                  </p:stCondLst>
                                  <p:childTnLst>
                                    <p:set>
                                      <p:cBhvr>
                                        <p:cTn id="6" dur="1" fill="hold">
                                          <p:stCondLst>
                                            <p:cond delay="0"/>
                                          </p:stCondLst>
                                        </p:cTn>
                                        <p:tgtEl>
                                          <p:spTgt spid="77"/>
                                        </p:tgtEl>
                                        <p:attrNameLst>
                                          <p:attrName>style.visibility</p:attrName>
                                        </p:attrNameLst>
                                      </p:cBhvr>
                                      <p:to>
                                        <p:strVal val="visible"/>
                                      </p:to>
                                    </p:set>
                                    <p:anim calcmode="lin" valueType="num">
                                      <p:cBhvr additive="base">
                                        <p:cTn id="7" dur="1000"/>
                                        <p:tgtEl>
                                          <p:spTgt spid="77"/>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1_Title Only">
  <p:cSld name="1_Title Only">
    <p:spTree>
      <p:nvGrpSpPr>
        <p:cNvPr id="1" name="Shape 78"/>
        <p:cNvGrpSpPr/>
        <p:nvPr/>
      </p:nvGrpSpPr>
      <p:grpSpPr>
        <a:xfrm>
          <a:off x="0" y="0"/>
          <a:ext cx="0" cy="0"/>
          <a:chOff x="0" y="0"/>
          <a:chExt cx="0" cy="0"/>
        </a:xfrm>
      </p:grpSpPr>
      <p:sp>
        <p:nvSpPr>
          <p:cNvPr id="79" name="Google Shape;79;p22"/>
          <p:cNvSpPr>
            <a:spLocks noGrp="1"/>
          </p:cNvSpPr>
          <p:nvPr>
            <p:ph type="pic" idx="2"/>
          </p:nvPr>
        </p:nvSpPr>
        <p:spPr>
          <a:xfrm>
            <a:off x="2617529" y="2309734"/>
            <a:ext cx="2039937" cy="1819275"/>
          </a:xfrm>
          <a:prstGeom prst="rect">
            <a:avLst/>
          </a:prstGeom>
          <a:noFill/>
          <a:ln>
            <a:noFill/>
          </a:ln>
        </p:spPr>
      </p:sp>
      <p:sp>
        <p:nvSpPr>
          <p:cNvPr id="80" name="Google Shape;80;p22"/>
          <p:cNvSpPr>
            <a:spLocks noGrp="1"/>
          </p:cNvSpPr>
          <p:nvPr>
            <p:ph type="pic" idx="3"/>
          </p:nvPr>
        </p:nvSpPr>
        <p:spPr>
          <a:xfrm>
            <a:off x="5062185" y="2308852"/>
            <a:ext cx="2039937" cy="1819275"/>
          </a:xfrm>
          <a:prstGeom prst="rect">
            <a:avLst/>
          </a:prstGeom>
          <a:noFill/>
          <a:ln>
            <a:noFill/>
          </a:ln>
        </p:spPr>
      </p:sp>
      <p:sp>
        <p:nvSpPr>
          <p:cNvPr id="81" name="Google Shape;81;p22"/>
          <p:cNvSpPr>
            <a:spLocks noGrp="1"/>
          </p:cNvSpPr>
          <p:nvPr>
            <p:ph type="pic" idx="4"/>
          </p:nvPr>
        </p:nvSpPr>
        <p:spPr>
          <a:xfrm>
            <a:off x="7534536" y="2308851"/>
            <a:ext cx="2039937" cy="1819275"/>
          </a:xfrm>
          <a:prstGeom prst="rect">
            <a:avLst/>
          </a:prstGeom>
          <a:noFill/>
          <a:ln>
            <a:noFill/>
          </a:ln>
        </p:spPr>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Animated - Full Slide Elements">
  <p:cSld name="Animated - Full Slide Elements">
    <p:spTree>
      <p:nvGrpSpPr>
        <p:cNvPr id="1" name="Shape 82"/>
        <p:cNvGrpSpPr/>
        <p:nvPr/>
      </p:nvGrpSpPr>
      <p:grpSpPr>
        <a:xfrm>
          <a:off x="0" y="0"/>
          <a:ext cx="0" cy="0"/>
          <a:chOff x="0" y="0"/>
          <a:chExt cx="0" cy="0"/>
        </a:xfrm>
      </p:grpSpPr>
      <p:sp>
        <p:nvSpPr>
          <p:cNvPr id="83" name="Google Shape;83;p23"/>
          <p:cNvSpPr>
            <a:spLocks noGrp="1"/>
          </p:cNvSpPr>
          <p:nvPr>
            <p:ph type="pic" idx="2"/>
          </p:nvPr>
        </p:nvSpPr>
        <p:spPr>
          <a:xfrm>
            <a:off x="0" y="0"/>
            <a:ext cx="12192000" cy="6858000"/>
          </a:xfrm>
          <a:prstGeom prst="rect">
            <a:avLst/>
          </a:prstGeom>
          <a:solidFill>
            <a:srgbClr val="7F7F7F">
              <a:alpha val="0"/>
            </a:srgbClr>
          </a:solidFill>
          <a:ln>
            <a:noFill/>
          </a:ln>
        </p:spPr>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1400"/>
                                  </p:stCondLst>
                                  <p:childTnLst>
                                    <p:set>
                                      <p:cBhvr>
                                        <p:cTn id="6" dur="1" fill="hold">
                                          <p:stCondLst>
                                            <p:cond delay="0"/>
                                          </p:stCondLst>
                                        </p:cTn>
                                        <p:tgtEl>
                                          <p:spTgt spid="83"/>
                                        </p:tgtEl>
                                        <p:attrNameLst>
                                          <p:attrName>style.visibility</p:attrName>
                                        </p:attrNameLst>
                                      </p:cBhvr>
                                      <p:to>
                                        <p:strVal val="visible"/>
                                      </p:to>
                                    </p:set>
                                    <p:animEffect transition="in" filter="fade">
                                      <p:cBhvr>
                                        <p:cTn id="7" dur="800"/>
                                        <p:tgtEl>
                                          <p:spTgt spid="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1_Two Picture">
  <p:cSld name="1_Two Picture">
    <p:spTree>
      <p:nvGrpSpPr>
        <p:cNvPr id="1" name="Shape 84"/>
        <p:cNvGrpSpPr/>
        <p:nvPr/>
      </p:nvGrpSpPr>
      <p:grpSpPr>
        <a:xfrm>
          <a:off x="0" y="0"/>
          <a:ext cx="0" cy="0"/>
          <a:chOff x="0" y="0"/>
          <a:chExt cx="0" cy="0"/>
        </a:xfrm>
      </p:grpSpPr>
      <p:sp>
        <p:nvSpPr>
          <p:cNvPr id="85" name="Google Shape;85;p24"/>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6" name="Google Shape;86;p24"/>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
        <p:nvSpPr>
          <p:cNvPr id="87" name="Google Shape;87;p24"/>
          <p:cNvSpPr txBox="1">
            <a:spLocks noGrp="1"/>
          </p:cNvSpPr>
          <p:nvPr>
            <p:ph type="body" idx="1"/>
          </p:nvPr>
        </p:nvSpPr>
        <p:spPr>
          <a:xfrm>
            <a:off x="1219200" y="304801"/>
            <a:ext cx="4368800" cy="3124200"/>
          </a:xfrm>
          <a:prstGeom prst="rect">
            <a:avLst/>
          </a:prstGeom>
          <a:noFill/>
          <a:ln>
            <a:noFill/>
          </a:ln>
        </p:spPr>
        <p:txBody>
          <a:bodyPr spcFirstLastPara="1" wrap="square" lIns="91425" tIns="45700" rIns="91425" bIns="45700" anchor="t" anchorCtr="0">
            <a:normAutofit/>
          </a:bodyPr>
          <a:lstStyle>
            <a:lvl1pPr marL="457200" lvl="0" indent="-393065" algn="l">
              <a:lnSpc>
                <a:spcPct val="100000"/>
              </a:lnSpc>
              <a:spcBef>
                <a:spcPts val="520"/>
              </a:spcBef>
              <a:spcAft>
                <a:spcPts val="0"/>
              </a:spcAft>
              <a:buClr>
                <a:schemeClr val="dk1"/>
              </a:buClr>
              <a:buSzPts val="2593"/>
              <a:buChar char="•"/>
              <a:defRPr sz="2595"/>
            </a:lvl1pPr>
            <a:lvl2pPr marL="914400" lvl="1" indent="-374015" algn="l">
              <a:lnSpc>
                <a:spcPct val="100000"/>
              </a:lnSpc>
              <a:spcBef>
                <a:spcPts val="460"/>
              </a:spcBef>
              <a:spcAft>
                <a:spcPts val="0"/>
              </a:spcAft>
              <a:buClr>
                <a:schemeClr val="dk1"/>
              </a:buClr>
              <a:buSzPts val="2288"/>
              <a:buChar char="–"/>
              <a:defRPr sz="2290"/>
            </a:lvl2pPr>
            <a:lvl3pPr marL="1371600" lvl="2" indent="-344805" algn="l">
              <a:lnSpc>
                <a:spcPct val="100000"/>
              </a:lnSpc>
              <a:spcBef>
                <a:spcPts val="365"/>
              </a:spcBef>
              <a:spcAft>
                <a:spcPts val="0"/>
              </a:spcAft>
              <a:buClr>
                <a:schemeClr val="dk1"/>
              </a:buClr>
              <a:buSzPts val="1831"/>
              <a:buChar char="•"/>
              <a:defRPr sz="1830"/>
            </a:lvl3pPr>
            <a:lvl4pPr marL="1828800" lvl="3" indent="-344805" algn="l">
              <a:lnSpc>
                <a:spcPct val="100000"/>
              </a:lnSpc>
              <a:spcBef>
                <a:spcPts val="365"/>
              </a:spcBef>
              <a:spcAft>
                <a:spcPts val="0"/>
              </a:spcAft>
              <a:buClr>
                <a:schemeClr val="dk1"/>
              </a:buClr>
              <a:buSzPts val="1831"/>
              <a:buChar char="–"/>
              <a:defRPr sz="1830"/>
            </a:lvl4pPr>
            <a:lvl5pPr marL="2286000" lvl="4" indent="-344805" algn="l">
              <a:lnSpc>
                <a:spcPct val="100000"/>
              </a:lnSpc>
              <a:spcBef>
                <a:spcPts val="365"/>
              </a:spcBef>
              <a:spcAft>
                <a:spcPts val="0"/>
              </a:spcAft>
              <a:buClr>
                <a:schemeClr val="dk1"/>
              </a:buClr>
              <a:buSzPts val="1831"/>
              <a:buChar char="»"/>
              <a:defRPr sz="1830"/>
            </a:lvl5pPr>
            <a:lvl6pPr marL="2743200" lvl="5" indent="-344805" algn="l">
              <a:lnSpc>
                <a:spcPct val="100000"/>
              </a:lnSpc>
              <a:spcBef>
                <a:spcPts val="365"/>
              </a:spcBef>
              <a:spcAft>
                <a:spcPts val="0"/>
              </a:spcAft>
              <a:buClr>
                <a:schemeClr val="dk1"/>
              </a:buClr>
              <a:buSzPts val="1831"/>
              <a:buChar char="•"/>
              <a:defRPr sz="1830"/>
            </a:lvl6pPr>
            <a:lvl7pPr marL="3200400" lvl="6" indent="-344805" algn="l">
              <a:lnSpc>
                <a:spcPct val="100000"/>
              </a:lnSpc>
              <a:spcBef>
                <a:spcPts val="365"/>
              </a:spcBef>
              <a:spcAft>
                <a:spcPts val="0"/>
              </a:spcAft>
              <a:buClr>
                <a:schemeClr val="dk1"/>
              </a:buClr>
              <a:buSzPts val="1831"/>
              <a:buChar char="•"/>
              <a:defRPr sz="1830"/>
            </a:lvl7pPr>
            <a:lvl8pPr marL="3657600" lvl="7" indent="-344805" algn="l">
              <a:lnSpc>
                <a:spcPct val="100000"/>
              </a:lnSpc>
              <a:spcBef>
                <a:spcPts val="365"/>
              </a:spcBef>
              <a:spcAft>
                <a:spcPts val="0"/>
              </a:spcAft>
              <a:buClr>
                <a:schemeClr val="dk1"/>
              </a:buClr>
              <a:buSzPts val="1831"/>
              <a:buChar char="•"/>
              <a:defRPr sz="1830"/>
            </a:lvl8pPr>
            <a:lvl9pPr marL="4114800" lvl="8" indent="-344805" algn="l">
              <a:lnSpc>
                <a:spcPct val="100000"/>
              </a:lnSpc>
              <a:spcBef>
                <a:spcPts val="365"/>
              </a:spcBef>
              <a:spcAft>
                <a:spcPts val="0"/>
              </a:spcAft>
              <a:buClr>
                <a:schemeClr val="dk1"/>
              </a:buClr>
              <a:buSzPts val="1831"/>
              <a:buChar char="•"/>
              <a:defRPr sz="1830"/>
            </a:lvl9pPr>
          </a:lstStyle>
          <a:p/>
        </p:txBody>
      </p:sp>
      <p:sp>
        <p:nvSpPr>
          <p:cNvPr id="88" name="Google Shape;88;p24"/>
          <p:cNvSpPr txBox="1">
            <a:spLocks noGrp="1"/>
          </p:cNvSpPr>
          <p:nvPr>
            <p:ph type="body" idx="2"/>
          </p:nvPr>
        </p:nvSpPr>
        <p:spPr>
          <a:xfrm>
            <a:off x="5791200" y="304806"/>
            <a:ext cx="5994400" cy="3125315"/>
          </a:xfrm>
          <a:prstGeom prst="rect">
            <a:avLst/>
          </a:prstGeom>
          <a:noFill/>
          <a:ln>
            <a:noFill/>
          </a:ln>
        </p:spPr>
        <p:txBody>
          <a:bodyPr spcFirstLastPara="1" wrap="square" lIns="91425" tIns="45700" rIns="91425" bIns="45700" anchor="ctr" anchorCtr="0">
            <a:normAutofit/>
          </a:bodyPr>
          <a:lstStyle>
            <a:lvl1pPr marL="457200" lvl="0" indent="-344805" algn="l">
              <a:lnSpc>
                <a:spcPct val="100000"/>
              </a:lnSpc>
              <a:spcBef>
                <a:spcPts val="365"/>
              </a:spcBef>
              <a:spcAft>
                <a:spcPts val="0"/>
              </a:spcAft>
              <a:buClr>
                <a:schemeClr val="dk1"/>
              </a:buClr>
              <a:buSzPts val="1831"/>
              <a:buChar char="•"/>
              <a:defRPr sz="1830"/>
            </a:lvl1pPr>
            <a:lvl2pPr marL="914400" lvl="1" indent="-374015" algn="l">
              <a:lnSpc>
                <a:spcPct val="100000"/>
              </a:lnSpc>
              <a:spcBef>
                <a:spcPts val="460"/>
              </a:spcBef>
              <a:spcAft>
                <a:spcPts val="0"/>
              </a:spcAft>
              <a:buClr>
                <a:schemeClr val="dk1"/>
              </a:buClr>
              <a:buSzPts val="2288"/>
              <a:buChar char="–"/>
              <a:defRPr sz="2290"/>
            </a:lvl2pPr>
            <a:lvl3pPr marL="1371600" lvl="2" indent="-344805" algn="l">
              <a:lnSpc>
                <a:spcPct val="100000"/>
              </a:lnSpc>
              <a:spcBef>
                <a:spcPts val="365"/>
              </a:spcBef>
              <a:spcAft>
                <a:spcPts val="0"/>
              </a:spcAft>
              <a:buClr>
                <a:schemeClr val="dk1"/>
              </a:buClr>
              <a:buSzPts val="1831"/>
              <a:buChar char="•"/>
              <a:defRPr sz="1830"/>
            </a:lvl3pPr>
            <a:lvl4pPr marL="1828800" lvl="3" indent="-344805" algn="l">
              <a:lnSpc>
                <a:spcPct val="100000"/>
              </a:lnSpc>
              <a:spcBef>
                <a:spcPts val="365"/>
              </a:spcBef>
              <a:spcAft>
                <a:spcPts val="0"/>
              </a:spcAft>
              <a:buClr>
                <a:schemeClr val="dk1"/>
              </a:buClr>
              <a:buSzPts val="1831"/>
              <a:buChar char="–"/>
              <a:defRPr sz="1830"/>
            </a:lvl4pPr>
            <a:lvl5pPr marL="2286000" lvl="4" indent="-344805" algn="l">
              <a:lnSpc>
                <a:spcPct val="100000"/>
              </a:lnSpc>
              <a:spcBef>
                <a:spcPts val="365"/>
              </a:spcBef>
              <a:spcAft>
                <a:spcPts val="0"/>
              </a:spcAft>
              <a:buClr>
                <a:schemeClr val="dk1"/>
              </a:buClr>
              <a:buSzPts val="1831"/>
              <a:buChar char="»"/>
              <a:defRPr sz="1830"/>
            </a:lvl5pPr>
            <a:lvl6pPr marL="2743200" lvl="5" indent="-344805" algn="l">
              <a:lnSpc>
                <a:spcPct val="100000"/>
              </a:lnSpc>
              <a:spcBef>
                <a:spcPts val="365"/>
              </a:spcBef>
              <a:spcAft>
                <a:spcPts val="0"/>
              </a:spcAft>
              <a:buClr>
                <a:schemeClr val="dk1"/>
              </a:buClr>
              <a:buSzPts val="1831"/>
              <a:buChar char="•"/>
              <a:defRPr sz="1830"/>
            </a:lvl6pPr>
            <a:lvl7pPr marL="3200400" lvl="6" indent="-344805" algn="l">
              <a:lnSpc>
                <a:spcPct val="100000"/>
              </a:lnSpc>
              <a:spcBef>
                <a:spcPts val="365"/>
              </a:spcBef>
              <a:spcAft>
                <a:spcPts val="0"/>
              </a:spcAft>
              <a:buClr>
                <a:schemeClr val="dk1"/>
              </a:buClr>
              <a:buSzPts val="1831"/>
              <a:buChar char="•"/>
              <a:defRPr sz="1830"/>
            </a:lvl7pPr>
            <a:lvl8pPr marL="3657600" lvl="7" indent="-344805" algn="l">
              <a:lnSpc>
                <a:spcPct val="100000"/>
              </a:lnSpc>
              <a:spcBef>
                <a:spcPts val="365"/>
              </a:spcBef>
              <a:spcAft>
                <a:spcPts val="0"/>
              </a:spcAft>
              <a:buClr>
                <a:schemeClr val="dk1"/>
              </a:buClr>
              <a:buSzPts val="1831"/>
              <a:buChar char="•"/>
              <a:defRPr sz="1830"/>
            </a:lvl8pPr>
            <a:lvl9pPr marL="4114800" lvl="8" indent="-344805" algn="l">
              <a:lnSpc>
                <a:spcPct val="100000"/>
              </a:lnSpc>
              <a:spcBef>
                <a:spcPts val="365"/>
              </a:spcBef>
              <a:spcAft>
                <a:spcPts val="0"/>
              </a:spcAft>
              <a:buClr>
                <a:schemeClr val="dk1"/>
              </a:buClr>
              <a:buSzPts val="1831"/>
              <a:buChar char="•"/>
              <a:defRPr sz="1830"/>
            </a:lvl9pPr>
          </a:lstStyle>
          <a:p/>
        </p:txBody>
      </p:sp>
      <p:sp>
        <p:nvSpPr>
          <p:cNvPr id="89" name="Google Shape;89;p24"/>
          <p:cNvSpPr txBox="1">
            <a:spLocks noGrp="1"/>
          </p:cNvSpPr>
          <p:nvPr>
            <p:ph type="body" idx="3"/>
          </p:nvPr>
        </p:nvSpPr>
        <p:spPr>
          <a:xfrm>
            <a:off x="1219200" y="3429003"/>
            <a:ext cx="4368800" cy="3048000"/>
          </a:xfrm>
          <a:prstGeom prst="rect">
            <a:avLst/>
          </a:prstGeom>
          <a:noFill/>
          <a:ln>
            <a:noFill/>
          </a:ln>
        </p:spPr>
        <p:txBody>
          <a:bodyPr spcFirstLastPara="1" wrap="square" lIns="91425" tIns="45700" rIns="91425" bIns="45700" anchor="t" anchorCtr="0">
            <a:normAutofit/>
          </a:bodyPr>
          <a:lstStyle>
            <a:lvl1pPr marL="457200" lvl="0" indent="-393065" algn="l">
              <a:lnSpc>
                <a:spcPct val="100000"/>
              </a:lnSpc>
              <a:spcBef>
                <a:spcPts val="520"/>
              </a:spcBef>
              <a:spcAft>
                <a:spcPts val="0"/>
              </a:spcAft>
              <a:buClr>
                <a:schemeClr val="dk1"/>
              </a:buClr>
              <a:buSzPts val="2593"/>
              <a:buChar char="•"/>
              <a:defRPr sz="2595"/>
            </a:lvl1pPr>
            <a:lvl2pPr marL="914400" lvl="1" indent="-374015" algn="l">
              <a:lnSpc>
                <a:spcPct val="100000"/>
              </a:lnSpc>
              <a:spcBef>
                <a:spcPts val="460"/>
              </a:spcBef>
              <a:spcAft>
                <a:spcPts val="0"/>
              </a:spcAft>
              <a:buClr>
                <a:schemeClr val="dk1"/>
              </a:buClr>
              <a:buSzPts val="2288"/>
              <a:buChar char="–"/>
              <a:defRPr sz="2290"/>
            </a:lvl2pPr>
            <a:lvl3pPr marL="1371600" lvl="2" indent="-344805" algn="l">
              <a:lnSpc>
                <a:spcPct val="100000"/>
              </a:lnSpc>
              <a:spcBef>
                <a:spcPts val="365"/>
              </a:spcBef>
              <a:spcAft>
                <a:spcPts val="0"/>
              </a:spcAft>
              <a:buClr>
                <a:schemeClr val="dk1"/>
              </a:buClr>
              <a:buSzPts val="1831"/>
              <a:buChar char="•"/>
              <a:defRPr sz="1830"/>
            </a:lvl3pPr>
            <a:lvl4pPr marL="1828800" lvl="3" indent="-344805" algn="l">
              <a:lnSpc>
                <a:spcPct val="100000"/>
              </a:lnSpc>
              <a:spcBef>
                <a:spcPts val="365"/>
              </a:spcBef>
              <a:spcAft>
                <a:spcPts val="0"/>
              </a:spcAft>
              <a:buClr>
                <a:schemeClr val="dk1"/>
              </a:buClr>
              <a:buSzPts val="1831"/>
              <a:buChar char="–"/>
              <a:defRPr sz="1830"/>
            </a:lvl4pPr>
            <a:lvl5pPr marL="2286000" lvl="4" indent="-344805" algn="l">
              <a:lnSpc>
                <a:spcPct val="100000"/>
              </a:lnSpc>
              <a:spcBef>
                <a:spcPts val="365"/>
              </a:spcBef>
              <a:spcAft>
                <a:spcPts val="0"/>
              </a:spcAft>
              <a:buClr>
                <a:schemeClr val="dk1"/>
              </a:buClr>
              <a:buSzPts val="1831"/>
              <a:buChar char="»"/>
              <a:defRPr sz="1830"/>
            </a:lvl5pPr>
            <a:lvl6pPr marL="2743200" lvl="5" indent="-344805" algn="l">
              <a:lnSpc>
                <a:spcPct val="100000"/>
              </a:lnSpc>
              <a:spcBef>
                <a:spcPts val="365"/>
              </a:spcBef>
              <a:spcAft>
                <a:spcPts val="0"/>
              </a:spcAft>
              <a:buClr>
                <a:schemeClr val="dk1"/>
              </a:buClr>
              <a:buSzPts val="1831"/>
              <a:buChar char="•"/>
              <a:defRPr sz="1830"/>
            </a:lvl6pPr>
            <a:lvl7pPr marL="3200400" lvl="6" indent="-344805" algn="l">
              <a:lnSpc>
                <a:spcPct val="100000"/>
              </a:lnSpc>
              <a:spcBef>
                <a:spcPts val="365"/>
              </a:spcBef>
              <a:spcAft>
                <a:spcPts val="0"/>
              </a:spcAft>
              <a:buClr>
                <a:schemeClr val="dk1"/>
              </a:buClr>
              <a:buSzPts val="1831"/>
              <a:buChar char="•"/>
              <a:defRPr sz="1830"/>
            </a:lvl7pPr>
            <a:lvl8pPr marL="3657600" lvl="7" indent="-344805" algn="l">
              <a:lnSpc>
                <a:spcPct val="100000"/>
              </a:lnSpc>
              <a:spcBef>
                <a:spcPts val="365"/>
              </a:spcBef>
              <a:spcAft>
                <a:spcPts val="0"/>
              </a:spcAft>
              <a:buClr>
                <a:schemeClr val="dk1"/>
              </a:buClr>
              <a:buSzPts val="1831"/>
              <a:buChar char="•"/>
              <a:defRPr sz="1830"/>
            </a:lvl8pPr>
            <a:lvl9pPr marL="4114800" lvl="8" indent="-344805" algn="l">
              <a:lnSpc>
                <a:spcPct val="100000"/>
              </a:lnSpc>
              <a:spcBef>
                <a:spcPts val="365"/>
              </a:spcBef>
              <a:spcAft>
                <a:spcPts val="0"/>
              </a:spcAft>
              <a:buClr>
                <a:schemeClr val="dk1"/>
              </a:buClr>
              <a:buSzPts val="1831"/>
              <a:buChar char="•"/>
              <a:defRPr sz="1830"/>
            </a:lvl9pPr>
          </a:lstStyle>
          <a:p/>
        </p:txBody>
      </p:sp>
      <p:sp>
        <p:nvSpPr>
          <p:cNvPr id="90" name="Google Shape;90;p24"/>
          <p:cNvSpPr txBox="1">
            <a:spLocks noGrp="1"/>
          </p:cNvSpPr>
          <p:nvPr>
            <p:ph type="body" idx="4"/>
          </p:nvPr>
        </p:nvSpPr>
        <p:spPr>
          <a:xfrm>
            <a:off x="5588000" y="3429003"/>
            <a:ext cx="6197600" cy="3048000"/>
          </a:xfrm>
          <a:prstGeom prst="rect">
            <a:avLst/>
          </a:prstGeom>
          <a:noFill/>
          <a:ln>
            <a:noFill/>
          </a:ln>
        </p:spPr>
        <p:txBody>
          <a:bodyPr spcFirstLastPara="1" wrap="square" lIns="91425" tIns="45700" rIns="91425" bIns="45700" anchor="ctr" anchorCtr="0">
            <a:normAutofit/>
          </a:bodyPr>
          <a:lstStyle>
            <a:lvl1pPr marL="457200" lvl="0" indent="-344805" algn="l">
              <a:lnSpc>
                <a:spcPct val="100000"/>
              </a:lnSpc>
              <a:spcBef>
                <a:spcPts val="365"/>
              </a:spcBef>
              <a:spcAft>
                <a:spcPts val="0"/>
              </a:spcAft>
              <a:buClr>
                <a:schemeClr val="dk1"/>
              </a:buClr>
              <a:buSzPts val="1831"/>
              <a:buChar char="•"/>
              <a:defRPr sz="1830"/>
            </a:lvl1pPr>
            <a:lvl2pPr marL="914400" lvl="1" indent="-374015" algn="l">
              <a:lnSpc>
                <a:spcPct val="100000"/>
              </a:lnSpc>
              <a:spcBef>
                <a:spcPts val="460"/>
              </a:spcBef>
              <a:spcAft>
                <a:spcPts val="0"/>
              </a:spcAft>
              <a:buClr>
                <a:schemeClr val="dk1"/>
              </a:buClr>
              <a:buSzPts val="2288"/>
              <a:buChar char="–"/>
              <a:defRPr sz="2290"/>
            </a:lvl2pPr>
            <a:lvl3pPr marL="1371600" lvl="2" indent="-344805" algn="l">
              <a:lnSpc>
                <a:spcPct val="100000"/>
              </a:lnSpc>
              <a:spcBef>
                <a:spcPts val="365"/>
              </a:spcBef>
              <a:spcAft>
                <a:spcPts val="0"/>
              </a:spcAft>
              <a:buClr>
                <a:schemeClr val="dk1"/>
              </a:buClr>
              <a:buSzPts val="1831"/>
              <a:buChar char="•"/>
              <a:defRPr sz="1830"/>
            </a:lvl3pPr>
            <a:lvl4pPr marL="1828800" lvl="3" indent="-344805" algn="l">
              <a:lnSpc>
                <a:spcPct val="100000"/>
              </a:lnSpc>
              <a:spcBef>
                <a:spcPts val="365"/>
              </a:spcBef>
              <a:spcAft>
                <a:spcPts val="0"/>
              </a:spcAft>
              <a:buClr>
                <a:schemeClr val="dk1"/>
              </a:buClr>
              <a:buSzPts val="1831"/>
              <a:buChar char="–"/>
              <a:defRPr sz="1830"/>
            </a:lvl4pPr>
            <a:lvl5pPr marL="2286000" lvl="4" indent="-344805" algn="l">
              <a:lnSpc>
                <a:spcPct val="100000"/>
              </a:lnSpc>
              <a:spcBef>
                <a:spcPts val="365"/>
              </a:spcBef>
              <a:spcAft>
                <a:spcPts val="0"/>
              </a:spcAft>
              <a:buClr>
                <a:schemeClr val="dk1"/>
              </a:buClr>
              <a:buSzPts val="1831"/>
              <a:buChar char="»"/>
              <a:defRPr sz="1830"/>
            </a:lvl5pPr>
            <a:lvl6pPr marL="2743200" lvl="5" indent="-344805" algn="l">
              <a:lnSpc>
                <a:spcPct val="100000"/>
              </a:lnSpc>
              <a:spcBef>
                <a:spcPts val="365"/>
              </a:spcBef>
              <a:spcAft>
                <a:spcPts val="0"/>
              </a:spcAft>
              <a:buClr>
                <a:schemeClr val="dk1"/>
              </a:buClr>
              <a:buSzPts val="1831"/>
              <a:buChar char="•"/>
              <a:defRPr sz="1830"/>
            </a:lvl6pPr>
            <a:lvl7pPr marL="3200400" lvl="6" indent="-344805" algn="l">
              <a:lnSpc>
                <a:spcPct val="100000"/>
              </a:lnSpc>
              <a:spcBef>
                <a:spcPts val="365"/>
              </a:spcBef>
              <a:spcAft>
                <a:spcPts val="0"/>
              </a:spcAft>
              <a:buClr>
                <a:schemeClr val="dk1"/>
              </a:buClr>
              <a:buSzPts val="1831"/>
              <a:buChar char="•"/>
              <a:defRPr sz="1830"/>
            </a:lvl7pPr>
            <a:lvl8pPr marL="3657600" lvl="7" indent="-344805" algn="l">
              <a:lnSpc>
                <a:spcPct val="100000"/>
              </a:lnSpc>
              <a:spcBef>
                <a:spcPts val="365"/>
              </a:spcBef>
              <a:spcAft>
                <a:spcPts val="0"/>
              </a:spcAft>
              <a:buClr>
                <a:schemeClr val="dk1"/>
              </a:buClr>
              <a:buSzPts val="1831"/>
              <a:buChar char="•"/>
              <a:defRPr sz="1830"/>
            </a:lvl8pPr>
            <a:lvl9pPr marL="4114800" lvl="8" indent="-344805" algn="l">
              <a:lnSpc>
                <a:spcPct val="100000"/>
              </a:lnSpc>
              <a:spcBef>
                <a:spcPts val="365"/>
              </a:spcBef>
              <a:spcAft>
                <a:spcPts val="0"/>
              </a:spcAft>
              <a:buClr>
                <a:schemeClr val="dk1"/>
              </a:buClr>
              <a:buSzPts val="1831"/>
              <a:buChar char="•"/>
              <a:defRPr sz="1830"/>
            </a:lvl9pPr>
          </a:lstStyle>
          <a:p/>
        </p:txBody>
      </p:sp>
      <p:sp>
        <p:nvSpPr>
          <p:cNvPr id="91" name="Google Shape;91;p24"/>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Obj" matchingName="Two Content">
  <p:cSld name="TWO_OBJECTS">
    <p:spTree>
      <p:nvGrpSpPr>
        <p:cNvPr id="1" name="Shape 23"/>
        <p:cNvGrpSpPr/>
        <p:nvPr/>
      </p:nvGrpSpPr>
      <p:grpSpPr>
        <a:xfrm>
          <a:off x="0" y="0"/>
          <a:ext cx="0" cy="0"/>
          <a:chOff x="0" y="0"/>
          <a:chExt cx="0" cy="0"/>
        </a:xfrm>
      </p:grpSpPr>
      <p:sp>
        <p:nvSpPr>
          <p:cNvPr id="24" name="Google Shape;24;p12"/>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12"/>
          <p:cNvSpPr txBox="1">
            <a:spLocks noGrp="1"/>
          </p:cNvSpPr>
          <p:nvPr>
            <p:ph type="body" idx="1"/>
          </p:nvPr>
        </p:nvSpPr>
        <p:spPr>
          <a:xfrm>
            <a:off x="609600" y="1600201"/>
            <a:ext cx="5384800" cy="4525963"/>
          </a:xfrm>
          <a:prstGeom prst="rect">
            <a:avLst/>
          </a:prstGeom>
          <a:noFill/>
          <a:ln>
            <a:noFill/>
          </a:ln>
        </p:spPr>
        <p:txBody>
          <a:bodyPr spcFirstLastPara="1" wrap="square" lIns="91425" tIns="45700" rIns="91425" bIns="45700" anchor="t" anchorCtr="0">
            <a:normAutofit/>
          </a:bodyPr>
          <a:lstStyle>
            <a:lvl1pPr marL="457200" lvl="0" indent="-406400" algn="l">
              <a:lnSpc>
                <a:spcPct val="100000"/>
              </a:lnSpc>
              <a:spcBef>
                <a:spcPts val="560"/>
              </a:spcBef>
              <a:spcAft>
                <a:spcPts val="0"/>
              </a:spcAft>
              <a:buClr>
                <a:schemeClr val="dk1"/>
              </a:buClr>
              <a:buSzPts val="2800"/>
              <a:buChar char="•"/>
              <a:defRPr sz="2800"/>
            </a:lvl1pPr>
            <a:lvl2pPr marL="914400" lvl="1" indent="-381000" algn="l">
              <a:lnSpc>
                <a:spcPct val="100000"/>
              </a:lnSpc>
              <a:spcBef>
                <a:spcPts val="480"/>
              </a:spcBef>
              <a:spcAft>
                <a:spcPts val="0"/>
              </a:spcAft>
              <a:buClr>
                <a:schemeClr val="dk1"/>
              </a:buClr>
              <a:buSzPts val="2400"/>
              <a:buChar char="–"/>
              <a:defRPr sz="24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p:txBody>
      </p:sp>
      <p:sp>
        <p:nvSpPr>
          <p:cNvPr id="26" name="Google Shape;26;p12"/>
          <p:cNvSpPr txBox="1">
            <a:spLocks noGrp="1"/>
          </p:cNvSpPr>
          <p:nvPr>
            <p:ph type="body" idx="2"/>
          </p:nvPr>
        </p:nvSpPr>
        <p:spPr>
          <a:xfrm>
            <a:off x="6197600" y="1600201"/>
            <a:ext cx="5384800" cy="4525963"/>
          </a:xfrm>
          <a:prstGeom prst="rect">
            <a:avLst/>
          </a:prstGeom>
          <a:noFill/>
          <a:ln>
            <a:noFill/>
          </a:ln>
        </p:spPr>
        <p:txBody>
          <a:bodyPr spcFirstLastPara="1" wrap="square" lIns="91425" tIns="45700" rIns="91425" bIns="45700" anchor="t" anchorCtr="0">
            <a:normAutofit/>
          </a:bodyPr>
          <a:lstStyle>
            <a:lvl1pPr marL="457200" lvl="0" indent="-406400" algn="l">
              <a:lnSpc>
                <a:spcPct val="100000"/>
              </a:lnSpc>
              <a:spcBef>
                <a:spcPts val="560"/>
              </a:spcBef>
              <a:spcAft>
                <a:spcPts val="0"/>
              </a:spcAft>
              <a:buClr>
                <a:schemeClr val="dk1"/>
              </a:buClr>
              <a:buSzPts val="2800"/>
              <a:buChar char="•"/>
              <a:defRPr sz="2800"/>
            </a:lvl1pPr>
            <a:lvl2pPr marL="914400" lvl="1" indent="-381000" algn="l">
              <a:lnSpc>
                <a:spcPct val="100000"/>
              </a:lnSpc>
              <a:spcBef>
                <a:spcPts val="480"/>
              </a:spcBef>
              <a:spcAft>
                <a:spcPts val="0"/>
              </a:spcAft>
              <a:buClr>
                <a:schemeClr val="dk1"/>
              </a:buClr>
              <a:buSzPts val="2400"/>
              <a:buChar char="–"/>
              <a:defRPr sz="24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p:txBody>
      </p:sp>
      <p:sp>
        <p:nvSpPr>
          <p:cNvPr id="27" name="Google Shape;27;p12"/>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12"/>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12"/>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TxTwoObj" matchingName="Comparison">
  <p:cSld name="TWO_OBJECTS_WITH_TEXT">
    <p:spTree>
      <p:nvGrpSpPr>
        <p:cNvPr id="1" name="Shape 30"/>
        <p:cNvGrpSpPr/>
        <p:nvPr/>
      </p:nvGrpSpPr>
      <p:grpSpPr>
        <a:xfrm>
          <a:off x="0" y="0"/>
          <a:ext cx="0" cy="0"/>
          <a:chOff x="0" y="0"/>
          <a:chExt cx="0" cy="0"/>
        </a:xfrm>
      </p:grpSpPr>
      <p:sp>
        <p:nvSpPr>
          <p:cNvPr id="31" name="Google Shape;31;p13"/>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4400"/>
              <a:buFont typeface="Calibri" panose="020F0502020204030204"/>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13"/>
          <p:cNvSpPr txBox="1">
            <a:spLocks noGrp="1"/>
          </p:cNvSpPr>
          <p:nvPr>
            <p:ph type="body" idx="1"/>
          </p:nvPr>
        </p:nvSpPr>
        <p:spPr>
          <a:xfrm>
            <a:off x="609600" y="1535113"/>
            <a:ext cx="5386917" cy="639762"/>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8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p:txBody>
      </p:sp>
      <p:sp>
        <p:nvSpPr>
          <p:cNvPr id="33" name="Google Shape;33;p13"/>
          <p:cNvSpPr txBox="1">
            <a:spLocks noGrp="1"/>
          </p:cNvSpPr>
          <p:nvPr>
            <p:ph type="body" idx="2"/>
          </p:nvPr>
        </p:nvSpPr>
        <p:spPr>
          <a:xfrm>
            <a:off x="609600" y="2174875"/>
            <a:ext cx="5386917" cy="3951288"/>
          </a:xfrm>
          <a:prstGeom prst="rect">
            <a:avLst/>
          </a:prstGeom>
          <a:noFill/>
          <a:ln>
            <a:noFill/>
          </a:ln>
        </p:spPr>
        <p:txBody>
          <a:bodyPr spcFirstLastPara="1" wrap="square" lIns="91425" tIns="45700" rIns="91425" bIns="45700" anchor="t" anchorCtr="0">
            <a:norm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Char char="–"/>
              <a:defRPr sz="2000"/>
            </a:lvl2pPr>
            <a:lvl3pPr marL="1371600" lvl="2" indent="-342900" algn="l">
              <a:lnSpc>
                <a:spcPct val="100000"/>
              </a:lnSpc>
              <a:spcBef>
                <a:spcPts val="360"/>
              </a:spcBef>
              <a:spcAft>
                <a:spcPts val="0"/>
              </a:spcAft>
              <a:buClr>
                <a:schemeClr val="dk1"/>
              </a:buClr>
              <a:buSzPts val="1800"/>
              <a:buChar char="•"/>
              <a:defRPr sz="1800"/>
            </a:lvl3pPr>
            <a:lvl4pPr marL="1828800" lvl="3" indent="-330200" algn="l">
              <a:lnSpc>
                <a:spcPct val="100000"/>
              </a:lnSpc>
              <a:spcBef>
                <a:spcPts val="320"/>
              </a:spcBef>
              <a:spcAft>
                <a:spcPts val="0"/>
              </a:spcAft>
              <a:buClr>
                <a:schemeClr val="dk1"/>
              </a:buClr>
              <a:buSzPts val="1600"/>
              <a:buChar char="–"/>
              <a:defRPr sz="1600"/>
            </a:lvl4pPr>
            <a:lvl5pPr marL="2286000" lvl="4" indent="-330200" algn="l">
              <a:lnSpc>
                <a:spcPct val="100000"/>
              </a:lnSpc>
              <a:spcBef>
                <a:spcPts val="320"/>
              </a:spcBef>
              <a:spcAft>
                <a:spcPts val="0"/>
              </a:spcAft>
              <a:buClr>
                <a:schemeClr val="dk1"/>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p:txBody>
      </p:sp>
      <p:sp>
        <p:nvSpPr>
          <p:cNvPr id="34" name="Google Shape;34;p13"/>
          <p:cNvSpPr txBox="1">
            <a:spLocks noGrp="1"/>
          </p:cNvSpPr>
          <p:nvPr>
            <p:ph type="body" idx="3"/>
          </p:nvPr>
        </p:nvSpPr>
        <p:spPr>
          <a:xfrm>
            <a:off x="6193368" y="1535113"/>
            <a:ext cx="5389033" cy="639762"/>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8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p:txBody>
      </p:sp>
      <p:sp>
        <p:nvSpPr>
          <p:cNvPr id="35" name="Google Shape;35;p13"/>
          <p:cNvSpPr txBox="1">
            <a:spLocks noGrp="1"/>
          </p:cNvSpPr>
          <p:nvPr>
            <p:ph type="body" idx="4"/>
          </p:nvPr>
        </p:nvSpPr>
        <p:spPr>
          <a:xfrm>
            <a:off x="6193368" y="2174875"/>
            <a:ext cx="5389033" cy="3951288"/>
          </a:xfrm>
          <a:prstGeom prst="rect">
            <a:avLst/>
          </a:prstGeom>
          <a:noFill/>
          <a:ln>
            <a:noFill/>
          </a:ln>
        </p:spPr>
        <p:txBody>
          <a:bodyPr spcFirstLastPara="1" wrap="square" lIns="91425" tIns="45700" rIns="91425" bIns="45700" anchor="t" anchorCtr="0">
            <a:norm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Char char="–"/>
              <a:defRPr sz="2000"/>
            </a:lvl2pPr>
            <a:lvl3pPr marL="1371600" lvl="2" indent="-342900" algn="l">
              <a:lnSpc>
                <a:spcPct val="100000"/>
              </a:lnSpc>
              <a:spcBef>
                <a:spcPts val="360"/>
              </a:spcBef>
              <a:spcAft>
                <a:spcPts val="0"/>
              </a:spcAft>
              <a:buClr>
                <a:schemeClr val="dk1"/>
              </a:buClr>
              <a:buSzPts val="1800"/>
              <a:buChar char="•"/>
              <a:defRPr sz="1800"/>
            </a:lvl3pPr>
            <a:lvl4pPr marL="1828800" lvl="3" indent="-330200" algn="l">
              <a:lnSpc>
                <a:spcPct val="100000"/>
              </a:lnSpc>
              <a:spcBef>
                <a:spcPts val="320"/>
              </a:spcBef>
              <a:spcAft>
                <a:spcPts val="0"/>
              </a:spcAft>
              <a:buClr>
                <a:schemeClr val="dk1"/>
              </a:buClr>
              <a:buSzPts val="1600"/>
              <a:buChar char="–"/>
              <a:defRPr sz="1600"/>
            </a:lvl4pPr>
            <a:lvl5pPr marL="2286000" lvl="4" indent="-330200" algn="l">
              <a:lnSpc>
                <a:spcPct val="100000"/>
              </a:lnSpc>
              <a:spcBef>
                <a:spcPts val="320"/>
              </a:spcBef>
              <a:spcAft>
                <a:spcPts val="0"/>
              </a:spcAft>
              <a:buClr>
                <a:schemeClr val="dk1"/>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p:txBody>
      </p:sp>
      <p:sp>
        <p:nvSpPr>
          <p:cNvPr id="36" name="Google Shape;36;p13"/>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13"/>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13"/>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 name="Shape 39"/>
        <p:cNvGrpSpPr/>
        <p:nvPr/>
      </p:nvGrpSpPr>
      <p:grpSpPr>
        <a:xfrm>
          <a:off x="0" y="0"/>
          <a:ext cx="0" cy="0"/>
          <a:chOff x="0" y="0"/>
          <a:chExt cx="0" cy="0"/>
        </a:xfrm>
      </p:grpSpPr>
      <p:sp>
        <p:nvSpPr>
          <p:cNvPr id="40" name="Google Shape;40;p14"/>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14"/>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14"/>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14"/>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 name="Shape 44"/>
        <p:cNvGrpSpPr/>
        <p:nvPr/>
      </p:nvGrpSpPr>
      <p:grpSpPr>
        <a:xfrm>
          <a:off x="0" y="0"/>
          <a:ext cx="0" cy="0"/>
          <a:chOff x="0" y="0"/>
          <a:chExt cx="0" cy="0"/>
        </a:xfrm>
      </p:grpSpPr>
      <p:sp>
        <p:nvSpPr>
          <p:cNvPr id="45" name="Google Shape;45;p15"/>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15"/>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15"/>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Tx" matchingName="Content with Caption">
  <p:cSld name="OBJECT_WITH_CAPTION_TEXT">
    <p:spTree>
      <p:nvGrpSpPr>
        <p:cNvPr id="1" name="Shape 48"/>
        <p:cNvGrpSpPr/>
        <p:nvPr/>
      </p:nvGrpSpPr>
      <p:grpSpPr>
        <a:xfrm>
          <a:off x="0" y="0"/>
          <a:ext cx="0" cy="0"/>
          <a:chOff x="0" y="0"/>
          <a:chExt cx="0" cy="0"/>
        </a:xfrm>
      </p:grpSpPr>
      <p:sp>
        <p:nvSpPr>
          <p:cNvPr id="49" name="Google Shape;49;p16"/>
          <p:cNvSpPr txBox="1">
            <a:spLocks noGrp="1"/>
          </p:cNvSpPr>
          <p:nvPr>
            <p:ph type="title"/>
          </p:nvPr>
        </p:nvSpPr>
        <p:spPr>
          <a:xfrm>
            <a:off x="609601" y="273050"/>
            <a:ext cx="4011084" cy="116205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1"/>
              </a:buClr>
              <a:buSzPts val="2000"/>
              <a:buFont typeface="Calibri" panose="020F0502020204030204"/>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16"/>
          <p:cNvSpPr txBox="1">
            <a:spLocks noGrp="1"/>
          </p:cNvSpPr>
          <p:nvPr>
            <p:ph type="body" idx="1"/>
          </p:nvPr>
        </p:nvSpPr>
        <p:spPr>
          <a:xfrm>
            <a:off x="4766733" y="273051"/>
            <a:ext cx="6815667" cy="5853113"/>
          </a:xfrm>
          <a:prstGeom prst="rect">
            <a:avLst/>
          </a:prstGeom>
          <a:noFill/>
          <a:ln>
            <a:noFill/>
          </a:ln>
        </p:spPr>
        <p:txBody>
          <a:bodyPr spcFirstLastPara="1" wrap="square" lIns="91425" tIns="45700" rIns="91425" bIns="45700" anchor="t" anchorCtr="0">
            <a:normAutofit/>
          </a:bodyPr>
          <a:lstStyle>
            <a:lvl1pPr marL="457200" lvl="0" indent="-431800" algn="l">
              <a:lnSpc>
                <a:spcPct val="100000"/>
              </a:lnSpc>
              <a:spcBef>
                <a:spcPts val="640"/>
              </a:spcBef>
              <a:spcAft>
                <a:spcPts val="0"/>
              </a:spcAft>
              <a:buClr>
                <a:schemeClr val="dk1"/>
              </a:buClr>
              <a:buSzPts val="3200"/>
              <a:buChar char="•"/>
              <a:defRPr sz="3200"/>
            </a:lvl1pPr>
            <a:lvl2pPr marL="914400" lvl="1" indent="-406400" algn="l">
              <a:lnSpc>
                <a:spcPct val="100000"/>
              </a:lnSpc>
              <a:spcBef>
                <a:spcPts val="560"/>
              </a:spcBef>
              <a:spcAft>
                <a:spcPts val="0"/>
              </a:spcAft>
              <a:buClr>
                <a:schemeClr val="dk1"/>
              </a:buClr>
              <a:buSzPts val="2800"/>
              <a:buChar char="–"/>
              <a:defRPr sz="2800"/>
            </a:lvl2pPr>
            <a:lvl3pPr marL="1371600" lvl="2" indent="-381000" algn="l">
              <a:lnSpc>
                <a:spcPct val="100000"/>
              </a:lnSpc>
              <a:spcBef>
                <a:spcPts val="480"/>
              </a:spcBef>
              <a:spcAft>
                <a:spcPts val="0"/>
              </a:spcAft>
              <a:buClr>
                <a:schemeClr val="dk1"/>
              </a:buClr>
              <a:buSzPts val="2400"/>
              <a:buChar char="•"/>
              <a:defRPr sz="2400"/>
            </a:lvl3pPr>
            <a:lvl4pPr marL="1828800" lvl="3" indent="-355600" algn="l">
              <a:lnSpc>
                <a:spcPct val="100000"/>
              </a:lnSpc>
              <a:spcBef>
                <a:spcPts val="400"/>
              </a:spcBef>
              <a:spcAft>
                <a:spcPts val="0"/>
              </a:spcAft>
              <a:buClr>
                <a:schemeClr val="dk1"/>
              </a:buClr>
              <a:buSzPts val="2000"/>
              <a:buChar char="–"/>
              <a:defRPr sz="2000"/>
            </a:lvl4pPr>
            <a:lvl5pPr marL="2286000" lvl="4" indent="-355600" algn="l">
              <a:lnSpc>
                <a:spcPct val="100000"/>
              </a:lnSpc>
              <a:spcBef>
                <a:spcPts val="400"/>
              </a:spcBef>
              <a:spcAft>
                <a:spcPts val="0"/>
              </a:spcAft>
              <a:buClr>
                <a:schemeClr val="dk1"/>
              </a:buClr>
              <a:buSzPts val="2000"/>
              <a:buChar char="»"/>
              <a:defRPr sz="2000"/>
            </a:lvl5pPr>
            <a:lvl6pPr marL="2743200" lvl="5" indent="-355600" algn="l">
              <a:lnSpc>
                <a:spcPct val="100000"/>
              </a:lnSpc>
              <a:spcBef>
                <a:spcPts val="400"/>
              </a:spcBef>
              <a:spcAft>
                <a:spcPts val="0"/>
              </a:spcAft>
              <a:buClr>
                <a:schemeClr val="dk1"/>
              </a:buClr>
              <a:buSzPts val="2000"/>
              <a:buChar char="•"/>
              <a:defRPr sz="2000"/>
            </a:lvl6pPr>
            <a:lvl7pPr marL="3200400" lvl="6" indent="-355600" algn="l">
              <a:lnSpc>
                <a:spcPct val="100000"/>
              </a:lnSpc>
              <a:spcBef>
                <a:spcPts val="400"/>
              </a:spcBef>
              <a:spcAft>
                <a:spcPts val="0"/>
              </a:spcAft>
              <a:buClr>
                <a:schemeClr val="dk1"/>
              </a:buClr>
              <a:buSzPts val="2000"/>
              <a:buChar char="•"/>
              <a:defRPr sz="2000"/>
            </a:lvl7pPr>
            <a:lvl8pPr marL="3657600" lvl="7" indent="-355600" algn="l">
              <a:lnSpc>
                <a:spcPct val="100000"/>
              </a:lnSpc>
              <a:spcBef>
                <a:spcPts val="400"/>
              </a:spcBef>
              <a:spcAft>
                <a:spcPts val="0"/>
              </a:spcAft>
              <a:buClr>
                <a:schemeClr val="dk1"/>
              </a:buClr>
              <a:buSzPts val="2000"/>
              <a:buChar char="•"/>
              <a:defRPr sz="2000"/>
            </a:lvl8pPr>
            <a:lvl9pPr marL="4114800" lvl="8" indent="-355600" algn="l">
              <a:lnSpc>
                <a:spcPct val="100000"/>
              </a:lnSpc>
              <a:spcBef>
                <a:spcPts val="400"/>
              </a:spcBef>
              <a:spcAft>
                <a:spcPts val="0"/>
              </a:spcAft>
              <a:buClr>
                <a:schemeClr val="dk1"/>
              </a:buClr>
              <a:buSzPts val="2000"/>
              <a:buChar char="•"/>
              <a:defRPr sz="2000"/>
            </a:lvl9pPr>
          </a:lstStyle>
          <a:p/>
        </p:txBody>
      </p:sp>
      <p:sp>
        <p:nvSpPr>
          <p:cNvPr id="51" name="Google Shape;51;p16"/>
          <p:cNvSpPr txBox="1">
            <a:spLocks noGrp="1"/>
          </p:cNvSpPr>
          <p:nvPr>
            <p:ph type="body" idx="2"/>
          </p:nvPr>
        </p:nvSpPr>
        <p:spPr>
          <a:xfrm>
            <a:off x="609601" y="1435101"/>
            <a:ext cx="4011084" cy="4691063"/>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p:txBody>
      </p:sp>
      <p:sp>
        <p:nvSpPr>
          <p:cNvPr id="52" name="Google Shape;52;p16"/>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16"/>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16"/>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picTx" matchingName="Picture with Caption">
  <p:cSld name="PICTURE_WITH_CAPTION_TEXT">
    <p:spTree>
      <p:nvGrpSpPr>
        <p:cNvPr id="1" name="Shape 55"/>
        <p:cNvGrpSpPr/>
        <p:nvPr/>
      </p:nvGrpSpPr>
      <p:grpSpPr>
        <a:xfrm>
          <a:off x="0" y="0"/>
          <a:ext cx="0" cy="0"/>
          <a:chOff x="0" y="0"/>
          <a:chExt cx="0" cy="0"/>
        </a:xfrm>
      </p:grpSpPr>
      <p:sp>
        <p:nvSpPr>
          <p:cNvPr id="56" name="Google Shape;56;p17"/>
          <p:cNvSpPr txBox="1">
            <a:spLocks noGrp="1"/>
          </p:cNvSpPr>
          <p:nvPr>
            <p:ph type="title"/>
          </p:nvPr>
        </p:nvSpPr>
        <p:spPr>
          <a:xfrm>
            <a:off x="2389717" y="4800600"/>
            <a:ext cx="7315200" cy="566738"/>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1"/>
              </a:buClr>
              <a:buSzPts val="2000"/>
              <a:buFont typeface="Calibri" panose="020F0502020204030204"/>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17"/>
          <p:cNvSpPr>
            <a:spLocks noGrp="1"/>
          </p:cNvSpPr>
          <p:nvPr>
            <p:ph type="pic" idx="2"/>
          </p:nvPr>
        </p:nvSpPr>
        <p:spPr>
          <a:xfrm>
            <a:off x="2389717" y="612775"/>
            <a:ext cx="7315200" cy="4114800"/>
          </a:xfrm>
          <a:prstGeom prst="rect">
            <a:avLst/>
          </a:prstGeom>
          <a:noFill/>
          <a:ln>
            <a:noFill/>
          </a:ln>
        </p:spPr>
      </p:sp>
      <p:sp>
        <p:nvSpPr>
          <p:cNvPr id="58" name="Google Shape;58;p17"/>
          <p:cNvSpPr txBox="1">
            <a:spLocks noGrp="1"/>
          </p:cNvSpPr>
          <p:nvPr>
            <p:ph type="body" idx="1"/>
          </p:nvPr>
        </p:nvSpPr>
        <p:spPr>
          <a:xfrm>
            <a:off x="2389717" y="5367338"/>
            <a:ext cx="7315200" cy="804862"/>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p:txBody>
      </p:sp>
      <p:sp>
        <p:nvSpPr>
          <p:cNvPr id="59" name="Google Shape;59;p17"/>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17"/>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17"/>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matchingName="Title and Vertical Text">
  <p:cSld name="VERTICAL_TEXT">
    <p:spTree>
      <p:nvGrpSpPr>
        <p:cNvPr id="1" name="Shape 62"/>
        <p:cNvGrpSpPr/>
        <p:nvPr/>
      </p:nvGrpSpPr>
      <p:grpSpPr>
        <a:xfrm>
          <a:off x="0" y="0"/>
          <a:ext cx="0" cy="0"/>
          <a:chOff x="0" y="0"/>
          <a:chExt cx="0" cy="0"/>
        </a:xfrm>
      </p:grpSpPr>
      <p:sp>
        <p:nvSpPr>
          <p:cNvPr id="63" name="Google Shape;63;p18"/>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18"/>
          <p:cNvSpPr txBox="1">
            <a:spLocks noGrp="1"/>
          </p:cNvSpPr>
          <p:nvPr>
            <p:ph type="body" idx="1"/>
          </p:nvPr>
        </p:nvSpPr>
        <p:spPr>
          <a:xfrm rot="5400000">
            <a:off x="3833019" y="-1623218"/>
            <a:ext cx="4525963" cy="109728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p:txBody>
      </p:sp>
      <p:sp>
        <p:nvSpPr>
          <p:cNvPr id="65" name="Google Shape;65;p18"/>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18"/>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8"/>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matchingName="Vertical Title and Text">
  <p:cSld name="VERTICAL_TITLE_AND_VERTICAL_TEXT">
    <p:spTree>
      <p:nvGrpSpPr>
        <p:cNvPr id="1" name="Shape 68"/>
        <p:cNvGrpSpPr/>
        <p:nvPr/>
      </p:nvGrpSpPr>
      <p:grpSpPr>
        <a:xfrm>
          <a:off x="0" y="0"/>
          <a:ext cx="0" cy="0"/>
          <a:chOff x="0" y="0"/>
          <a:chExt cx="0" cy="0"/>
        </a:xfrm>
      </p:grpSpPr>
      <p:sp>
        <p:nvSpPr>
          <p:cNvPr id="69" name="Google Shape;69;p19"/>
          <p:cNvSpPr txBox="1">
            <a:spLocks noGrp="1"/>
          </p:cNvSpPr>
          <p:nvPr>
            <p:ph type="title"/>
          </p:nvPr>
        </p:nvSpPr>
        <p:spPr>
          <a:xfrm rot="5400000">
            <a:off x="7285038" y="1828802"/>
            <a:ext cx="5851525" cy="27432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9"/>
          <p:cNvSpPr txBox="1">
            <a:spLocks noGrp="1"/>
          </p:cNvSpPr>
          <p:nvPr>
            <p:ph type="body" idx="1"/>
          </p:nvPr>
        </p:nvSpPr>
        <p:spPr>
          <a:xfrm rot="5400000">
            <a:off x="1697038" y="-812799"/>
            <a:ext cx="5851525" cy="80264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p:txBody>
      </p:sp>
      <p:sp>
        <p:nvSpPr>
          <p:cNvPr id="71" name="Google Shape;71;p19"/>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19"/>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19"/>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6" Type="http://schemas.openxmlformats.org/officeDocument/2006/relationships/theme" Target="../theme/theme1.xml"/><Relationship Id="rId15" Type="http://schemas.openxmlformats.org/officeDocument/2006/relationships/image" Target="../media/image1.png"/><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9"/>
        <p:cNvGrpSpPr/>
        <p:nvPr/>
      </p:nvGrpSpPr>
      <p:grpSpPr>
        <a:xfrm>
          <a:off x="0" y="0"/>
          <a:ext cx="0" cy="0"/>
          <a:chOff x="0" y="0"/>
          <a:chExt cx="0" cy="0"/>
        </a:xfrm>
      </p:grpSpPr>
      <p:pic>
        <p:nvPicPr>
          <p:cNvPr id="10" name="Google Shape;10;p9" descr="A picture containing night sky&#10;&#10;Description automatically generated"/>
          <p:cNvPicPr preferRelativeResize="0"/>
          <p:nvPr/>
        </p:nvPicPr>
        <p:blipFill rotWithShape="1">
          <a:blip r:embed="rId15"/>
          <a:srcRect/>
          <a:stretch>
            <a:fillRect/>
          </a:stretch>
        </p:blipFill>
        <p:spPr>
          <a:xfrm>
            <a:off x="0" y="0"/>
            <a:ext cx="12192000" cy="6858000"/>
          </a:xfrm>
          <a:prstGeom prst="rect">
            <a:avLst/>
          </a:prstGeom>
          <a:noFill/>
          <a:ln>
            <a:noFill/>
          </a:ln>
        </p:spPr>
      </p:pic>
      <p:sp>
        <p:nvSpPr>
          <p:cNvPr id="11" name="Google Shape;11;p9"/>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rmAutofit/>
          </a:bodyPr>
          <a:lstStyle>
            <a:lvl1pPr marR="0" lvl="0" algn="ctr" rtl="0">
              <a:lnSpc>
                <a:spcPct val="100000"/>
              </a:lnSpc>
              <a:spcBef>
                <a:spcPts val="0"/>
              </a:spcBef>
              <a:spcAft>
                <a:spcPts val="0"/>
              </a:spcAft>
              <a:buClr>
                <a:schemeClr val="dk1"/>
              </a:buClr>
              <a:buSzPts val="4400"/>
              <a:buFont typeface="Calibri" panose="020F0502020204030204"/>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2" name="Google Shape;12;p9"/>
          <p:cNvSpPr txBox="1">
            <a:spLocks noGrp="1"/>
          </p:cNvSpPr>
          <p:nvPr>
            <p:ph type="body" idx="1"/>
          </p:nvPr>
        </p:nvSpPr>
        <p:spPr>
          <a:xfrm>
            <a:off x="609600" y="1600201"/>
            <a:ext cx="10972800" cy="4525963"/>
          </a:xfrm>
          <a:prstGeom prst="rect">
            <a:avLst/>
          </a:prstGeom>
          <a:noFill/>
          <a:ln>
            <a:noFill/>
          </a:ln>
        </p:spPr>
        <p:txBody>
          <a:bodyPr spcFirstLastPara="1" wrap="square" lIns="91425" tIns="45700" rIns="91425" bIns="45700" anchor="t" anchorCtr="0">
            <a:normAutofit/>
          </a:bodyPr>
          <a:lstStyle>
            <a:lvl1pPr marL="457200" marR="0" lvl="0" indent="-431800" algn="l" rtl="0">
              <a:lnSpc>
                <a:spcPct val="100000"/>
              </a:lnSpc>
              <a:spcBef>
                <a:spcPts val="640"/>
              </a:spcBef>
              <a:spcAft>
                <a:spcPts val="0"/>
              </a:spcAft>
              <a:buClr>
                <a:schemeClr val="dk1"/>
              </a:buClr>
              <a:buSzPts val="3200"/>
              <a:buFont typeface="Arial" panose="020B0604020202020204"/>
              <a:buChar char="•"/>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406400" algn="l" rtl="0">
              <a:lnSpc>
                <a:spcPct val="100000"/>
              </a:lnSpc>
              <a:spcBef>
                <a:spcPts val="560"/>
              </a:spcBef>
              <a:spcAft>
                <a:spcPts val="0"/>
              </a:spcAft>
              <a:buClr>
                <a:schemeClr val="dk1"/>
              </a:buClr>
              <a:buSzPts val="28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81000" algn="l" rtl="0">
              <a:lnSpc>
                <a:spcPct val="100000"/>
              </a:lnSpc>
              <a:spcBef>
                <a:spcPts val="48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3" name="Google Shape;13;p9"/>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4" name="Google Shape;14;p9"/>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5" name="Google Shape;15;p9"/>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1.xml"/><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image" Target="../media/image7.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7.png"/><Relationship Id="rId1"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9.png"/><Relationship Id="rId1"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1.png"/><Relationship Id="rId1" Type="http://schemas.openxmlformats.org/officeDocument/2006/relationships/image" Target="../media/image10.pn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1.xml"/><Relationship Id="rId2" Type="http://schemas.openxmlformats.org/officeDocument/2006/relationships/image" Target="../media/image12.jpeg"/><Relationship Id="rId1" Type="http://schemas.openxmlformats.org/officeDocument/2006/relationships/image" Target="../media/image9.png"/></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1.xml"/><Relationship Id="rId2" Type="http://schemas.openxmlformats.org/officeDocument/2006/relationships/image" Target="../media/image14.jpeg"/><Relationship Id="rId1" Type="http://schemas.openxmlformats.org/officeDocument/2006/relationships/image" Target="../media/image13.jpe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5.png"/><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pic>
        <p:nvPicPr>
          <p:cNvPr id="96" name="Google Shape;96;p1"/>
          <p:cNvPicPr preferRelativeResize="0"/>
          <p:nvPr/>
        </p:nvPicPr>
        <p:blipFill rotWithShape="1">
          <a:blip r:embed="rId1"/>
          <a:srcRect l="1891" r="1121"/>
          <a:stretch>
            <a:fillRect/>
          </a:stretch>
        </p:blipFill>
        <p:spPr>
          <a:xfrm>
            <a:off x="6539132" y="0"/>
            <a:ext cx="5483037" cy="4719480"/>
          </a:xfrm>
          <a:prstGeom prst="rect">
            <a:avLst/>
          </a:prstGeom>
          <a:noFill/>
          <a:ln>
            <a:noFill/>
          </a:ln>
        </p:spPr>
      </p:pic>
      <p:pic>
        <p:nvPicPr>
          <p:cNvPr id="97" name="Google Shape;97;p1"/>
          <p:cNvPicPr preferRelativeResize="0"/>
          <p:nvPr/>
        </p:nvPicPr>
        <p:blipFill rotWithShape="1">
          <a:blip r:embed="rId2"/>
          <a:srcRect l="4995" t="4743" r="2094" b="5704"/>
          <a:stretch>
            <a:fillRect/>
          </a:stretch>
        </p:blipFill>
        <p:spPr>
          <a:xfrm rot="278342">
            <a:off x="935145" y="596518"/>
            <a:ext cx="4426203" cy="3569518"/>
          </a:xfrm>
          <a:prstGeom prst="rect">
            <a:avLst/>
          </a:prstGeom>
          <a:noFill/>
          <a:ln>
            <a:noFill/>
          </a:ln>
        </p:spPr>
      </p:pic>
      <p:sp>
        <p:nvSpPr>
          <p:cNvPr id="98" name="Google Shape;98;p1"/>
          <p:cNvSpPr txBox="1"/>
          <p:nvPr/>
        </p:nvSpPr>
        <p:spPr>
          <a:xfrm>
            <a:off x="7284300" y="936593"/>
            <a:ext cx="3992700" cy="304482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400"/>
              <a:buFont typeface="Arial" panose="020B0604020202020204"/>
              <a:buNone/>
            </a:pPr>
            <a:r>
              <a:rPr lang="en-US" sz="2400" b="1" i="0" u="none" strike="noStrike" cap="none" dirty="0">
                <a:solidFill>
                  <a:schemeClr val="lt1"/>
                </a:solidFill>
                <a:latin typeface="Architects Daughter"/>
                <a:ea typeface="Architects Daughter"/>
                <a:cs typeface="Architects Daughter"/>
                <a:sym typeface="Architects Daughter"/>
              </a:rPr>
              <a:t>Members</a:t>
            </a:r>
            <a:endParaRPr sz="1400" b="0" i="0" u="none" strike="noStrike" cap="none" dirty="0">
              <a:solidFill>
                <a:srgbClr val="000000"/>
              </a:solidFill>
              <a:latin typeface="Arial" panose="020B0604020202020204"/>
              <a:ea typeface="Arial" panose="020B0604020202020204"/>
              <a:cs typeface="Arial" panose="020B0604020202020204"/>
              <a:sym typeface="Arial" panose="020B0604020202020204"/>
            </a:endParaRPr>
          </a:p>
          <a:p>
            <a:pPr marL="0" marR="0" lvl="0" indent="0" algn="ctr" rtl="0">
              <a:lnSpc>
                <a:spcPct val="100000"/>
              </a:lnSpc>
              <a:spcBef>
                <a:spcPts val="0"/>
              </a:spcBef>
              <a:spcAft>
                <a:spcPts val="0"/>
              </a:spcAft>
              <a:buClr>
                <a:srgbClr val="000000"/>
              </a:buClr>
              <a:buSzPts val="2800"/>
              <a:buFont typeface="Arial" panose="020B0604020202020204"/>
              <a:buNone/>
            </a:pPr>
            <a:endParaRPr sz="2800" b="1" i="0" u="none" strike="noStrike" cap="none" dirty="0">
              <a:solidFill>
                <a:schemeClr val="lt1"/>
              </a:solidFill>
              <a:latin typeface="Architects Daughter"/>
              <a:ea typeface="Architects Daughter"/>
              <a:cs typeface="Architects Daughter"/>
              <a:sym typeface="Architects Daughter"/>
            </a:endParaRPr>
          </a:p>
          <a:p>
            <a:pPr marL="0" marR="0" lvl="0" indent="0" algn="ctr" rtl="0">
              <a:lnSpc>
                <a:spcPct val="100000"/>
              </a:lnSpc>
              <a:spcBef>
                <a:spcPts val="0"/>
              </a:spcBef>
              <a:spcAft>
                <a:spcPts val="0"/>
              </a:spcAft>
              <a:buClr>
                <a:srgbClr val="000000"/>
              </a:buClr>
              <a:buSzPts val="1400"/>
              <a:buFont typeface="Arial" panose="020B0604020202020204"/>
              <a:buNone/>
            </a:pPr>
            <a:r>
              <a:rPr lang="en-US" sz="1400" b="1" i="0" u="none" strike="noStrike" cap="none" dirty="0">
                <a:solidFill>
                  <a:schemeClr val="lt1"/>
                </a:solidFill>
                <a:latin typeface="Architects Daughter"/>
                <a:ea typeface="Architects Daughter"/>
                <a:cs typeface="Architects Daughter"/>
                <a:sym typeface="Architects Daughter"/>
              </a:rPr>
              <a:t>Abu Saleh Khan</a:t>
            </a:r>
            <a:endParaRPr lang="en-US" sz="1400" b="1" i="0" u="none" strike="noStrike" cap="none" dirty="0">
              <a:solidFill>
                <a:schemeClr val="lt1"/>
              </a:solidFill>
              <a:latin typeface="Architects Daughter"/>
              <a:ea typeface="Architects Daughter"/>
              <a:cs typeface="Architects Daughter"/>
              <a:sym typeface="Architects Daughter"/>
            </a:endParaRPr>
          </a:p>
          <a:p>
            <a:pPr marL="0" marR="0" lvl="0" indent="0" algn="ctr" rtl="0">
              <a:lnSpc>
                <a:spcPct val="100000"/>
              </a:lnSpc>
              <a:spcBef>
                <a:spcPts val="0"/>
              </a:spcBef>
              <a:spcAft>
                <a:spcPts val="0"/>
              </a:spcAft>
              <a:buClr>
                <a:srgbClr val="000000"/>
              </a:buClr>
              <a:buSzPts val="1400"/>
              <a:buFont typeface="Arial" panose="020B0604020202020204"/>
              <a:buNone/>
            </a:pPr>
            <a:r>
              <a:rPr lang="en-US" b="1" dirty="0">
                <a:solidFill>
                  <a:schemeClr val="lt1"/>
                </a:solidFill>
                <a:latin typeface="Architects Daughter"/>
                <a:ea typeface="Architects Daughter"/>
                <a:cs typeface="Architects Daughter"/>
                <a:sym typeface="Architects Daughter"/>
              </a:rPr>
              <a:t>(20bsm002)</a:t>
            </a:r>
            <a:endParaRPr lang="en-US" b="1" dirty="0">
              <a:solidFill>
                <a:schemeClr val="lt1"/>
              </a:solidFill>
              <a:latin typeface="Architects Daughter"/>
              <a:ea typeface="Architects Daughter"/>
              <a:cs typeface="Architects Daughter"/>
              <a:sym typeface="Architects Daughter"/>
            </a:endParaRPr>
          </a:p>
          <a:p>
            <a:pPr marL="0" marR="0" lvl="0" indent="0" algn="ctr" rtl="0">
              <a:lnSpc>
                <a:spcPct val="100000"/>
              </a:lnSpc>
              <a:spcBef>
                <a:spcPts val="0"/>
              </a:spcBef>
              <a:spcAft>
                <a:spcPts val="0"/>
              </a:spcAft>
              <a:buClr>
                <a:srgbClr val="000000"/>
              </a:buClr>
              <a:buSzPts val="1400"/>
              <a:buFont typeface="Arial" panose="020B0604020202020204"/>
              <a:buNone/>
            </a:pPr>
            <a:r>
              <a:rPr lang="en-US" sz="1400" b="1" i="0" u="none" strike="noStrike" cap="none" dirty="0">
                <a:solidFill>
                  <a:schemeClr val="lt1"/>
                </a:solidFill>
                <a:latin typeface="Architects Daughter"/>
                <a:ea typeface="Architects Daughter"/>
                <a:cs typeface="Architects Daughter"/>
                <a:sym typeface="Architects Daughter"/>
              </a:rPr>
              <a:t>Rajesh Shashank Masham</a:t>
            </a:r>
            <a:endParaRPr lang="en-US" sz="1400" b="1" i="0" u="none" strike="noStrike" cap="none" dirty="0">
              <a:solidFill>
                <a:schemeClr val="lt1"/>
              </a:solidFill>
              <a:latin typeface="Architects Daughter"/>
              <a:ea typeface="Architects Daughter"/>
              <a:cs typeface="Architects Daughter"/>
              <a:sym typeface="Architects Daughter"/>
            </a:endParaRPr>
          </a:p>
          <a:p>
            <a:pPr marL="0" marR="0" lvl="0" indent="0" algn="ctr" rtl="0">
              <a:lnSpc>
                <a:spcPct val="100000"/>
              </a:lnSpc>
              <a:spcBef>
                <a:spcPts val="0"/>
              </a:spcBef>
              <a:spcAft>
                <a:spcPts val="0"/>
              </a:spcAft>
              <a:buClr>
                <a:srgbClr val="000000"/>
              </a:buClr>
              <a:buSzPts val="1400"/>
              <a:buFont typeface="Arial" panose="020B0604020202020204"/>
              <a:buNone/>
            </a:pPr>
            <a:r>
              <a:rPr lang="en-US" b="1" dirty="0">
                <a:solidFill>
                  <a:schemeClr val="lt1"/>
                </a:solidFill>
                <a:latin typeface="Architects Daughter"/>
                <a:ea typeface="Architects Daughter"/>
                <a:cs typeface="Architects Daughter"/>
                <a:sym typeface="Architects Daughter"/>
              </a:rPr>
              <a:t>(20bec083)</a:t>
            </a:r>
            <a:endParaRPr lang="en-US" b="1" dirty="0">
              <a:solidFill>
                <a:schemeClr val="lt1"/>
              </a:solidFill>
              <a:latin typeface="Architects Daughter"/>
              <a:ea typeface="Architects Daughter"/>
              <a:cs typeface="Architects Daughter"/>
              <a:sym typeface="Architects Daughter"/>
            </a:endParaRPr>
          </a:p>
          <a:p>
            <a:pPr marL="0" marR="0" lvl="0" indent="0" algn="ctr" rtl="0">
              <a:lnSpc>
                <a:spcPct val="100000"/>
              </a:lnSpc>
              <a:spcBef>
                <a:spcPts val="0"/>
              </a:spcBef>
              <a:spcAft>
                <a:spcPts val="0"/>
              </a:spcAft>
              <a:buClr>
                <a:srgbClr val="000000"/>
              </a:buClr>
              <a:buSzPts val="1400"/>
              <a:buFont typeface="Arial" panose="020B0604020202020204"/>
              <a:buNone/>
            </a:pPr>
            <a:r>
              <a:rPr lang="en-US" sz="1400" b="1" i="0" u="none" strike="noStrike" cap="none" dirty="0" err="1">
                <a:solidFill>
                  <a:schemeClr val="lt1"/>
                </a:solidFill>
                <a:latin typeface="Architects Daughter"/>
                <a:ea typeface="Architects Daughter"/>
                <a:cs typeface="Architects Daughter"/>
                <a:sym typeface="Architects Daughter"/>
              </a:rPr>
              <a:t>Faiyzulla</a:t>
            </a:r>
            <a:r>
              <a:rPr lang="en-US" sz="1400" b="1" i="0" u="none" strike="noStrike" cap="none" dirty="0">
                <a:solidFill>
                  <a:schemeClr val="lt1"/>
                </a:solidFill>
                <a:latin typeface="Architects Daughter"/>
                <a:ea typeface="Architects Daughter"/>
                <a:cs typeface="Architects Daughter"/>
                <a:sym typeface="Architects Daughter"/>
              </a:rPr>
              <a:t> Shaik</a:t>
            </a:r>
            <a:endParaRPr lang="en-US" sz="1400" b="1" i="0" u="none" strike="noStrike" cap="none" dirty="0">
              <a:solidFill>
                <a:schemeClr val="lt1"/>
              </a:solidFill>
              <a:latin typeface="Architects Daughter"/>
              <a:ea typeface="Architects Daughter"/>
              <a:cs typeface="Architects Daughter"/>
              <a:sym typeface="Architects Daughter"/>
            </a:endParaRPr>
          </a:p>
          <a:p>
            <a:pPr marL="0" marR="0" lvl="0" indent="0" algn="ctr" rtl="0">
              <a:lnSpc>
                <a:spcPct val="100000"/>
              </a:lnSpc>
              <a:spcBef>
                <a:spcPts val="0"/>
              </a:spcBef>
              <a:spcAft>
                <a:spcPts val="0"/>
              </a:spcAft>
              <a:buClr>
                <a:srgbClr val="000000"/>
              </a:buClr>
              <a:buSzPts val="1400"/>
              <a:buFont typeface="Arial" panose="020B0604020202020204"/>
              <a:buNone/>
            </a:pPr>
            <a:r>
              <a:rPr lang="en-US" b="1" dirty="0">
                <a:solidFill>
                  <a:schemeClr val="lt1"/>
                </a:solidFill>
                <a:latin typeface="Architects Daughter"/>
                <a:ea typeface="Architects Daughter"/>
                <a:cs typeface="Architects Daughter"/>
                <a:sym typeface="Architects Daughter"/>
              </a:rPr>
              <a:t>(20bec038)</a:t>
            </a:r>
            <a:endParaRPr lang="en-US" b="1" dirty="0">
              <a:solidFill>
                <a:schemeClr val="lt1"/>
              </a:solidFill>
              <a:latin typeface="Architects Daughter"/>
              <a:ea typeface="Architects Daughter"/>
              <a:cs typeface="Architects Daughter"/>
              <a:sym typeface="Architects Daughter"/>
            </a:endParaRPr>
          </a:p>
          <a:p>
            <a:pPr marL="0" marR="0" lvl="0" indent="0" algn="ctr" rtl="0">
              <a:lnSpc>
                <a:spcPct val="100000"/>
              </a:lnSpc>
              <a:spcBef>
                <a:spcPts val="0"/>
              </a:spcBef>
              <a:spcAft>
                <a:spcPts val="0"/>
              </a:spcAft>
              <a:buClr>
                <a:srgbClr val="000000"/>
              </a:buClr>
              <a:buSzPts val="1400"/>
              <a:buFont typeface="Arial" panose="020B0604020202020204"/>
              <a:buNone/>
            </a:pPr>
            <a:r>
              <a:rPr lang="en-US" sz="1400" b="1" i="0" u="none" strike="noStrike" cap="none" dirty="0" err="1">
                <a:solidFill>
                  <a:schemeClr val="lt1"/>
                </a:solidFill>
                <a:latin typeface="Architects Daughter"/>
                <a:ea typeface="Architects Daughter"/>
                <a:cs typeface="Architects Daughter"/>
                <a:sym typeface="Architects Daughter"/>
              </a:rPr>
              <a:t>Aabir</a:t>
            </a:r>
            <a:r>
              <a:rPr lang="en-US" sz="1400" b="1" i="0" u="none" strike="noStrike" cap="none" dirty="0">
                <a:solidFill>
                  <a:schemeClr val="lt1"/>
                </a:solidFill>
                <a:latin typeface="Architects Daughter"/>
                <a:ea typeface="Architects Daughter"/>
                <a:cs typeface="Architects Daughter"/>
                <a:sym typeface="Architects Daughter"/>
              </a:rPr>
              <a:t> Bhattacharya</a:t>
            </a:r>
            <a:endParaRPr lang="en-US" sz="1400" b="1" i="0" u="none" strike="noStrike" cap="none" dirty="0">
              <a:solidFill>
                <a:schemeClr val="lt1"/>
              </a:solidFill>
              <a:latin typeface="Architects Daughter"/>
              <a:ea typeface="Architects Daughter"/>
              <a:cs typeface="Architects Daughter"/>
              <a:sym typeface="Architects Daughter"/>
            </a:endParaRPr>
          </a:p>
          <a:p>
            <a:pPr marL="0" marR="0" lvl="0" indent="0" algn="ctr" rtl="0">
              <a:lnSpc>
                <a:spcPct val="100000"/>
              </a:lnSpc>
              <a:spcBef>
                <a:spcPts val="0"/>
              </a:spcBef>
              <a:spcAft>
                <a:spcPts val="0"/>
              </a:spcAft>
              <a:buClr>
                <a:srgbClr val="000000"/>
              </a:buClr>
              <a:buSzPts val="1400"/>
              <a:buFont typeface="Arial" panose="020B0604020202020204"/>
              <a:buNone/>
            </a:pPr>
            <a:r>
              <a:rPr lang="en-US" b="1" dirty="0">
                <a:solidFill>
                  <a:schemeClr val="lt1"/>
                </a:solidFill>
                <a:latin typeface="Architects Daughter"/>
                <a:ea typeface="Architects Daughter"/>
                <a:cs typeface="Architects Daughter"/>
                <a:sym typeface="Architects Daughter"/>
              </a:rPr>
              <a:t>(20bme001)</a:t>
            </a:r>
            <a:endParaRPr lang="en-US" b="1" dirty="0">
              <a:solidFill>
                <a:schemeClr val="lt1"/>
              </a:solidFill>
              <a:latin typeface="Architects Daughter"/>
              <a:ea typeface="Architects Daughter"/>
              <a:cs typeface="Architects Daughter"/>
              <a:sym typeface="Architects Daughter"/>
            </a:endParaRPr>
          </a:p>
          <a:p>
            <a:pPr marL="0" marR="0" lvl="0" indent="0" algn="ctr" rtl="0">
              <a:lnSpc>
                <a:spcPct val="100000"/>
              </a:lnSpc>
              <a:spcBef>
                <a:spcPts val="0"/>
              </a:spcBef>
              <a:spcAft>
                <a:spcPts val="0"/>
              </a:spcAft>
              <a:buClr>
                <a:srgbClr val="000000"/>
              </a:buClr>
              <a:buSzPts val="1400"/>
              <a:buFont typeface="Arial" panose="020B0604020202020204"/>
              <a:buNone/>
            </a:pPr>
            <a:r>
              <a:rPr lang="en-US" sz="1400" b="1" i="0" u="none" strike="noStrike" cap="none" dirty="0">
                <a:solidFill>
                  <a:schemeClr val="lt1"/>
                </a:solidFill>
                <a:latin typeface="Architects Daughter"/>
                <a:ea typeface="Architects Daughter"/>
                <a:cs typeface="Architects Daughter"/>
                <a:sym typeface="Architects Daughter"/>
              </a:rPr>
              <a:t>Satyam Gupta</a:t>
            </a:r>
            <a:endParaRPr lang="en-US" sz="1400" b="1" i="0" u="none" strike="noStrike" cap="none" dirty="0">
              <a:solidFill>
                <a:schemeClr val="lt1"/>
              </a:solidFill>
              <a:latin typeface="Architects Daughter"/>
              <a:ea typeface="Architects Daughter"/>
              <a:cs typeface="Architects Daughter"/>
              <a:sym typeface="Architects Daughter"/>
            </a:endParaRPr>
          </a:p>
          <a:p>
            <a:pPr marL="0" marR="0" lvl="0" indent="0" algn="ctr" rtl="0">
              <a:lnSpc>
                <a:spcPct val="100000"/>
              </a:lnSpc>
              <a:spcBef>
                <a:spcPts val="0"/>
              </a:spcBef>
              <a:spcAft>
                <a:spcPts val="0"/>
              </a:spcAft>
              <a:buClr>
                <a:srgbClr val="000000"/>
              </a:buClr>
              <a:buSzPts val="1400"/>
              <a:buFont typeface="Arial" panose="020B0604020202020204"/>
              <a:buNone/>
            </a:pPr>
            <a:r>
              <a:rPr lang="en-US" b="1" dirty="0">
                <a:solidFill>
                  <a:schemeClr val="lt1"/>
                </a:solidFill>
                <a:latin typeface="Architects Daughter"/>
                <a:ea typeface="Architects Daughter"/>
                <a:cs typeface="Architects Daughter"/>
                <a:sym typeface="Architects Daughter"/>
              </a:rPr>
              <a:t>(20bec098)</a:t>
            </a:r>
            <a:endParaRPr lang="en-US" b="1" dirty="0">
              <a:solidFill>
                <a:schemeClr val="lt1"/>
              </a:solidFill>
              <a:latin typeface="Architects Daughter"/>
              <a:ea typeface="Architects Daughter"/>
              <a:cs typeface="Architects Daughter"/>
              <a:sym typeface="Architects Daughter"/>
            </a:endParaRPr>
          </a:p>
        </p:txBody>
      </p:sp>
      <p:cxnSp>
        <p:nvCxnSpPr>
          <p:cNvPr id="99" name="Google Shape;99;p1"/>
          <p:cNvCxnSpPr>
            <a:endCxn id="100" idx="3"/>
          </p:cNvCxnSpPr>
          <p:nvPr/>
        </p:nvCxnSpPr>
        <p:spPr>
          <a:xfrm rot="10800000">
            <a:off x="4281676" y="5391925"/>
            <a:ext cx="3228000" cy="471300"/>
          </a:xfrm>
          <a:prstGeom prst="straightConnector1">
            <a:avLst/>
          </a:prstGeom>
          <a:noFill/>
          <a:ln w="38100" cap="flat" cmpd="sng">
            <a:solidFill>
              <a:srgbClr val="F2F2F2"/>
            </a:solidFill>
            <a:prstDash val="solid"/>
            <a:round/>
            <a:headEnd type="none" w="sm" len="sm"/>
            <a:tailEnd type="stealth" w="med" len="med"/>
          </a:ln>
        </p:spPr>
      </p:cxnSp>
      <p:cxnSp>
        <p:nvCxnSpPr>
          <p:cNvPr id="101" name="Google Shape;101;p1"/>
          <p:cNvCxnSpPr>
            <a:stCxn id="97" idx="3"/>
            <a:endCxn id="96" idx="1"/>
          </p:cNvCxnSpPr>
          <p:nvPr/>
        </p:nvCxnSpPr>
        <p:spPr>
          <a:xfrm rot="10800000" flipH="1">
            <a:off x="5354098" y="2359868"/>
            <a:ext cx="1185000" cy="200400"/>
          </a:xfrm>
          <a:prstGeom prst="straightConnector1">
            <a:avLst/>
          </a:prstGeom>
          <a:noFill/>
          <a:ln w="38100" cap="flat" cmpd="sng">
            <a:solidFill>
              <a:srgbClr val="F2F2F2"/>
            </a:solidFill>
            <a:prstDash val="solid"/>
            <a:round/>
            <a:headEnd type="none" w="sm" len="sm"/>
            <a:tailEnd type="stealth" w="med" len="med"/>
          </a:ln>
        </p:spPr>
      </p:cxnSp>
      <p:sp>
        <p:nvSpPr>
          <p:cNvPr id="102" name="Google Shape;102;p1"/>
          <p:cNvSpPr txBox="1"/>
          <p:nvPr/>
        </p:nvSpPr>
        <p:spPr>
          <a:xfrm rot="-284133">
            <a:off x="-87594" y="1275894"/>
            <a:ext cx="6213836" cy="156962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4800"/>
              <a:buFont typeface="Arial" panose="020B0604020202020204"/>
              <a:buNone/>
            </a:pPr>
            <a:endParaRPr sz="4800" b="1" i="0" u="none" strike="noStrike" cap="none" dirty="0">
              <a:solidFill>
                <a:schemeClr val="lt1"/>
              </a:solidFill>
              <a:latin typeface="Arial" panose="020B0604020202020204"/>
              <a:ea typeface="Arial" panose="020B0604020202020204"/>
              <a:cs typeface="Arial" panose="020B0604020202020204"/>
              <a:sym typeface="Arial" panose="020B0604020202020204"/>
            </a:endParaRPr>
          </a:p>
          <a:p>
            <a:pPr marL="0" marR="0" lvl="0" indent="0" algn="ctr" rtl="0">
              <a:lnSpc>
                <a:spcPct val="100000"/>
              </a:lnSpc>
              <a:spcBef>
                <a:spcPts val="0"/>
              </a:spcBef>
              <a:spcAft>
                <a:spcPts val="0"/>
              </a:spcAft>
              <a:buClr>
                <a:srgbClr val="000000"/>
              </a:buClr>
              <a:buSzPts val="2400"/>
              <a:buFont typeface="Arial" panose="020B0604020202020204"/>
              <a:buNone/>
            </a:pPr>
            <a:r>
              <a:rPr lang="en-IN" sz="2400" b="1" dirty="0">
                <a:solidFill>
                  <a:schemeClr val="lt1"/>
                </a:solidFill>
                <a:latin typeface="Architects Daughter"/>
                <a:ea typeface="Architects Daughter"/>
                <a:cs typeface="Architects Daughter"/>
                <a:sym typeface="Architects Daughter"/>
              </a:rPr>
              <a:t>BURGLAR ALARM</a:t>
            </a:r>
            <a:endParaRPr lang="en-IN" sz="2400" b="1" dirty="0">
              <a:solidFill>
                <a:schemeClr val="lt1"/>
              </a:solidFill>
              <a:latin typeface="Architects Daughter"/>
              <a:ea typeface="Architects Daughter"/>
              <a:cs typeface="Architects Daughter"/>
              <a:sym typeface="Architects Daughter"/>
            </a:endParaRPr>
          </a:p>
          <a:p>
            <a:pPr marL="0" marR="0" lvl="0" indent="0" algn="ctr" rtl="0">
              <a:lnSpc>
                <a:spcPct val="100000"/>
              </a:lnSpc>
              <a:spcBef>
                <a:spcPts val="0"/>
              </a:spcBef>
              <a:spcAft>
                <a:spcPts val="0"/>
              </a:spcAft>
              <a:buClr>
                <a:srgbClr val="000000"/>
              </a:buClr>
              <a:buSzPts val="2400"/>
              <a:buFont typeface="Arial" panose="020B0604020202020204"/>
              <a:buNone/>
            </a:pPr>
            <a:r>
              <a:rPr lang="en-IN" sz="2400" b="1" i="0" u="none" strike="noStrike" cap="none" dirty="0">
                <a:solidFill>
                  <a:schemeClr val="lt1"/>
                </a:solidFill>
                <a:latin typeface="Architects Daughter"/>
                <a:ea typeface="Architects Daughter"/>
                <a:cs typeface="Architects Daughter"/>
                <a:sym typeface="Architects Daughter"/>
              </a:rPr>
              <a:t>using PIR Sensor</a:t>
            </a:r>
            <a:endParaRPr lang="en-IN" sz="2400" b="1" i="0" u="none" strike="noStrike" cap="none" dirty="0">
              <a:solidFill>
                <a:schemeClr val="lt1"/>
              </a:solidFill>
              <a:latin typeface="Architects Daughter"/>
              <a:ea typeface="Architects Daughter"/>
              <a:cs typeface="Architects Daughter"/>
              <a:sym typeface="Architects Daughter"/>
            </a:endParaRPr>
          </a:p>
        </p:txBody>
      </p:sp>
      <p:pic>
        <p:nvPicPr>
          <p:cNvPr id="100" name="Google Shape;100;p1"/>
          <p:cNvPicPr preferRelativeResize="0"/>
          <p:nvPr/>
        </p:nvPicPr>
        <p:blipFill rotWithShape="1">
          <a:blip r:embed="rId3"/>
          <a:srcRect l="3954" t="3525" r="4971" b="7606"/>
          <a:stretch>
            <a:fillRect/>
          </a:stretch>
        </p:blipFill>
        <p:spPr>
          <a:xfrm rot="-464594">
            <a:off x="1681227" y="4683080"/>
            <a:ext cx="2612359" cy="1769663"/>
          </a:xfrm>
          <a:prstGeom prst="rect">
            <a:avLst/>
          </a:prstGeom>
          <a:noFill/>
          <a:ln>
            <a:noFill/>
          </a:ln>
        </p:spPr>
      </p:pic>
      <p:sp>
        <p:nvSpPr>
          <p:cNvPr id="103" name="Google Shape;103;p1"/>
          <p:cNvSpPr txBox="1"/>
          <p:nvPr/>
        </p:nvSpPr>
        <p:spPr>
          <a:xfrm rot="-465008">
            <a:off x="1963733" y="4937171"/>
            <a:ext cx="2111184" cy="2062063"/>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Arial" panose="020B0604020202020204"/>
              <a:buNone/>
            </a:pPr>
            <a:r>
              <a:rPr lang="en-US" sz="2000" b="1" i="0" u="none" strike="noStrike" cap="none" dirty="0">
                <a:solidFill>
                  <a:schemeClr val="lt1"/>
                </a:solidFill>
                <a:latin typeface="Architects Daughter"/>
                <a:ea typeface="Architects Daughter"/>
                <a:cs typeface="Architects Daughter"/>
                <a:sym typeface="Architects Daughter"/>
              </a:rPr>
              <a:t>Under Supervision of Dr. </a:t>
            </a:r>
            <a:r>
              <a:rPr lang="en-US" sz="2000" b="1" dirty="0">
                <a:solidFill>
                  <a:schemeClr val="lt1"/>
                </a:solidFill>
                <a:latin typeface="Architects Daughter"/>
                <a:ea typeface="Architects Daughter"/>
                <a:cs typeface="Architects Daughter"/>
                <a:sym typeface="Architects Daughter"/>
              </a:rPr>
              <a:t>Rakesh Kumar Jha</a:t>
            </a:r>
            <a:endParaRPr sz="1400" b="0" i="0" u="none" strike="noStrike" cap="none" dirty="0">
              <a:solidFill>
                <a:srgbClr val="000000"/>
              </a:solidFill>
              <a:latin typeface="Arial" panose="020B0604020202020204"/>
              <a:ea typeface="Arial" panose="020B0604020202020204"/>
              <a:cs typeface="Arial" panose="020B0604020202020204"/>
              <a:sym typeface="Arial" panose="020B0604020202020204"/>
            </a:endParaRPr>
          </a:p>
          <a:p>
            <a:pPr marL="0" marR="0" lvl="0" indent="0" algn="ctr" rtl="0">
              <a:lnSpc>
                <a:spcPct val="100000"/>
              </a:lnSpc>
              <a:spcBef>
                <a:spcPts val="0"/>
              </a:spcBef>
              <a:spcAft>
                <a:spcPts val="0"/>
              </a:spcAft>
              <a:buClr>
                <a:srgbClr val="000000"/>
              </a:buClr>
              <a:buSzPts val="4800"/>
              <a:buFont typeface="Arial" panose="020B0604020202020204"/>
              <a:buNone/>
            </a:pPr>
            <a:endParaRPr sz="4800" b="1" i="0" u="none" strike="noStrike" cap="none" dirty="0">
              <a:solidFill>
                <a:schemeClr val="lt1"/>
              </a:solidFill>
              <a:latin typeface="Architects Daughter"/>
              <a:ea typeface="Architects Daughter"/>
              <a:cs typeface="Architects Daughter"/>
              <a:sym typeface="Architects Daughter"/>
            </a:endParaRPr>
          </a:p>
        </p:txBody>
      </p:sp>
      <p:pic>
        <p:nvPicPr>
          <p:cNvPr id="104" name="Google Shape;104;p1"/>
          <p:cNvPicPr preferRelativeResize="0"/>
          <p:nvPr/>
        </p:nvPicPr>
        <p:blipFill rotWithShape="1">
          <a:blip r:embed="rId4"/>
          <a:srcRect/>
          <a:stretch>
            <a:fillRect/>
          </a:stretch>
        </p:blipFill>
        <p:spPr>
          <a:xfrm>
            <a:off x="7086600" y="4952999"/>
            <a:ext cx="3743762" cy="1699989"/>
          </a:xfrm>
          <a:prstGeom prst="rect">
            <a:avLst/>
          </a:prstGeom>
          <a:noFill/>
          <a:ln>
            <a:noFill/>
          </a:ln>
        </p:spPr>
      </p:pic>
      <p:sp>
        <p:nvSpPr>
          <p:cNvPr id="105" name="Google Shape;105;p1"/>
          <p:cNvSpPr txBox="1"/>
          <p:nvPr/>
        </p:nvSpPr>
        <p:spPr>
          <a:xfrm>
            <a:off x="7254329" y="5186518"/>
            <a:ext cx="3363751" cy="1754286"/>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200"/>
              <a:buFont typeface="Arial" panose="020B0604020202020204"/>
              <a:buNone/>
            </a:pPr>
            <a:r>
              <a:rPr lang="en-US" sz="3200" b="1" i="0" u="none" strike="noStrike" cap="none" dirty="0">
                <a:solidFill>
                  <a:schemeClr val="lt1"/>
                </a:solidFill>
                <a:latin typeface="Architects Daughter"/>
                <a:ea typeface="Architects Daughter"/>
                <a:cs typeface="Architects Daughter"/>
                <a:sym typeface="Architects Daughter"/>
              </a:rPr>
              <a:t>Group No: </a:t>
            </a:r>
            <a:endParaRPr sz="1400" b="0" i="0" u="none" strike="noStrike" cap="none" dirty="0">
              <a:solidFill>
                <a:srgbClr val="000000"/>
              </a:solidFill>
              <a:latin typeface="Arial" panose="020B0604020202020204"/>
              <a:ea typeface="Arial" panose="020B0604020202020204"/>
              <a:cs typeface="Arial" panose="020B0604020202020204"/>
              <a:sym typeface="Arial" panose="020B0604020202020204"/>
            </a:endParaRPr>
          </a:p>
          <a:p>
            <a:pPr marL="0" marR="0" lvl="0" indent="0" algn="ctr" rtl="0">
              <a:lnSpc>
                <a:spcPct val="100000"/>
              </a:lnSpc>
              <a:spcBef>
                <a:spcPts val="0"/>
              </a:spcBef>
              <a:spcAft>
                <a:spcPts val="0"/>
              </a:spcAft>
              <a:buClr>
                <a:srgbClr val="000000"/>
              </a:buClr>
              <a:buSzPts val="4000"/>
              <a:buFont typeface="Arial" panose="020B0604020202020204"/>
              <a:buNone/>
            </a:pPr>
            <a:r>
              <a:rPr lang="en-US" sz="4000" b="1" dirty="0">
                <a:solidFill>
                  <a:schemeClr val="lt1"/>
                </a:solidFill>
                <a:latin typeface="Architects Daughter"/>
                <a:sym typeface="Architects Daughter"/>
              </a:rPr>
              <a:t>07</a:t>
            </a:r>
            <a:endParaRPr sz="1400" b="0" i="0" u="none" strike="noStrike" cap="none" dirty="0">
              <a:solidFill>
                <a:srgbClr val="000000"/>
              </a:solidFill>
              <a:latin typeface="Arial" panose="020B0604020202020204"/>
              <a:ea typeface="Arial" panose="020B0604020202020204"/>
              <a:cs typeface="Arial" panose="020B0604020202020204"/>
              <a:sym typeface="Arial" panose="020B0604020202020204"/>
            </a:endParaRPr>
          </a:p>
          <a:p>
            <a:pPr marL="0" marR="0" lvl="0" indent="0" algn="ctr" rtl="0">
              <a:lnSpc>
                <a:spcPct val="100000"/>
              </a:lnSpc>
              <a:spcBef>
                <a:spcPts val="0"/>
              </a:spcBef>
              <a:spcAft>
                <a:spcPts val="0"/>
              </a:spcAft>
              <a:buClr>
                <a:srgbClr val="000000"/>
              </a:buClr>
              <a:buSzPts val="3600"/>
              <a:buFont typeface="Arial" panose="020B0604020202020204"/>
              <a:buNone/>
            </a:pPr>
            <a:endParaRPr sz="3600" b="1" i="0" u="none" strike="noStrike" cap="none" dirty="0">
              <a:solidFill>
                <a:schemeClr val="lt1"/>
              </a:solidFill>
              <a:latin typeface="Architects Daughter"/>
              <a:ea typeface="Architects Daughter"/>
              <a:cs typeface="Architects Daughter"/>
              <a:sym typeface="Architects Daughter"/>
            </a:endParaRPr>
          </a:p>
        </p:txBody>
      </p:sp>
      <p:cxnSp>
        <p:nvCxnSpPr>
          <p:cNvPr id="106" name="Google Shape;106;p1"/>
          <p:cNvCxnSpPr>
            <a:stCxn id="96" idx="2"/>
            <a:endCxn id="104" idx="0"/>
          </p:cNvCxnSpPr>
          <p:nvPr/>
        </p:nvCxnSpPr>
        <p:spPr>
          <a:xfrm flipH="1">
            <a:off x="8958451" y="4719480"/>
            <a:ext cx="322200" cy="233400"/>
          </a:xfrm>
          <a:prstGeom prst="straightConnector1">
            <a:avLst/>
          </a:prstGeom>
          <a:noFill/>
          <a:ln w="38100" cap="flat" cmpd="sng">
            <a:solidFill>
              <a:srgbClr val="F2F2F2"/>
            </a:solidFill>
            <a:prstDash val="solid"/>
            <a:round/>
            <a:headEnd type="none" w="sm" len="sm"/>
            <a:tailEnd type="stealth"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97"/>
                                        </p:tgtEl>
                                        <p:attrNameLst>
                                          <p:attrName>style.visibility</p:attrName>
                                        </p:attrNameLst>
                                      </p:cBhvr>
                                      <p:to>
                                        <p:strVal val="visible"/>
                                      </p:to>
                                    </p:set>
                                    <p:animEffect transition="in" filter="fade">
                                      <p:cBhvr>
                                        <p:cTn id="7" dur="900"/>
                                        <p:tgtEl>
                                          <p:spTgt spid="97"/>
                                        </p:tgtEl>
                                      </p:cBhvr>
                                    </p:animEffect>
                                  </p:childTnLst>
                                </p:cTn>
                              </p:par>
                              <p:par>
                                <p:cTn id="8" presetID="10" presetClass="entr" presetSubtype="0" fill="hold" nodeType="withEffect">
                                  <p:stCondLst>
                                    <p:cond delay="0"/>
                                  </p:stCondLst>
                                  <p:childTnLst>
                                    <p:set>
                                      <p:cBhvr>
                                        <p:cTn id="9" dur="1" fill="hold">
                                          <p:stCondLst>
                                            <p:cond delay="0"/>
                                          </p:stCondLst>
                                        </p:cTn>
                                        <p:tgtEl>
                                          <p:spTgt spid="102"/>
                                        </p:tgtEl>
                                        <p:attrNameLst>
                                          <p:attrName>style.visibility</p:attrName>
                                        </p:attrNameLst>
                                      </p:cBhvr>
                                      <p:to>
                                        <p:strVal val="visible"/>
                                      </p:to>
                                    </p:set>
                                    <p:animEffect transition="in" filter="fade">
                                      <p:cBhvr>
                                        <p:cTn id="10" dur="500"/>
                                        <p:tgtEl>
                                          <p:spTgt spid="102"/>
                                        </p:tgtEl>
                                      </p:cBhvr>
                                    </p:animEffect>
                                  </p:childTnLst>
                                </p:cTn>
                              </p:par>
                            </p:childTnLst>
                          </p:cTn>
                        </p:par>
                        <p:par>
                          <p:cTn id="11" fill="hold">
                            <p:stCondLst>
                              <p:cond delay="1000"/>
                            </p:stCondLst>
                            <p:childTnLst>
                              <p:par>
                                <p:cTn id="12" presetID="10" presetClass="entr" presetSubtype="0" fill="hold" nodeType="afterEffect">
                                  <p:stCondLst>
                                    <p:cond delay="0"/>
                                  </p:stCondLst>
                                  <p:childTnLst>
                                    <p:set>
                                      <p:cBhvr>
                                        <p:cTn id="13" dur="1" fill="hold">
                                          <p:stCondLst>
                                            <p:cond delay="0"/>
                                          </p:stCondLst>
                                        </p:cTn>
                                        <p:tgtEl>
                                          <p:spTgt spid="101"/>
                                        </p:tgtEl>
                                        <p:attrNameLst>
                                          <p:attrName>style.visibility</p:attrName>
                                        </p:attrNameLst>
                                      </p:cBhvr>
                                      <p:to>
                                        <p:strVal val="visible"/>
                                      </p:to>
                                    </p:set>
                                    <p:animEffect transition="in" filter="fade">
                                      <p:cBhvr>
                                        <p:cTn id="14" dur="500"/>
                                        <p:tgtEl>
                                          <p:spTgt spid="101"/>
                                        </p:tgtEl>
                                      </p:cBhvr>
                                    </p:animEffect>
                                  </p:childTnLst>
                                </p:cTn>
                              </p:par>
                            </p:childTnLst>
                          </p:cTn>
                        </p:par>
                        <p:par>
                          <p:cTn id="15" fill="hold">
                            <p:stCondLst>
                              <p:cond delay="1500"/>
                            </p:stCondLst>
                            <p:childTnLst>
                              <p:par>
                                <p:cTn id="16" presetID="10" presetClass="entr" presetSubtype="0" fill="hold" nodeType="afterEffect">
                                  <p:stCondLst>
                                    <p:cond delay="0"/>
                                  </p:stCondLst>
                                  <p:childTnLst>
                                    <p:set>
                                      <p:cBhvr>
                                        <p:cTn id="17" dur="1" fill="hold">
                                          <p:stCondLst>
                                            <p:cond delay="0"/>
                                          </p:stCondLst>
                                        </p:cTn>
                                        <p:tgtEl>
                                          <p:spTgt spid="96"/>
                                        </p:tgtEl>
                                        <p:attrNameLst>
                                          <p:attrName>style.visibility</p:attrName>
                                        </p:attrNameLst>
                                      </p:cBhvr>
                                      <p:to>
                                        <p:strVal val="visible"/>
                                      </p:to>
                                    </p:set>
                                    <p:animEffect transition="in" filter="fade">
                                      <p:cBhvr>
                                        <p:cTn id="18" dur="900"/>
                                        <p:tgtEl>
                                          <p:spTgt spid="96"/>
                                        </p:tgtEl>
                                      </p:cBhvr>
                                    </p:animEffect>
                                  </p:childTnLst>
                                </p:cTn>
                              </p:par>
                              <p:par>
                                <p:cTn id="19" presetID="10" presetClass="entr" presetSubtype="0" fill="hold" nodeType="withEffect">
                                  <p:stCondLst>
                                    <p:cond delay="0"/>
                                  </p:stCondLst>
                                  <p:childTnLst>
                                    <p:set>
                                      <p:cBhvr>
                                        <p:cTn id="20" dur="1" fill="hold">
                                          <p:stCondLst>
                                            <p:cond delay="0"/>
                                          </p:stCondLst>
                                        </p:cTn>
                                        <p:tgtEl>
                                          <p:spTgt spid="98"/>
                                        </p:tgtEl>
                                        <p:attrNameLst>
                                          <p:attrName>style.visibility</p:attrName>
                                        </p:attrNameLst>
                                      </p:cBhvr>
                                      <p:to>
                                        <p:strVal val="visible"/>
                                      </p:to>
                                    </p:set>
                                    <p:animEffect transition="in" filter="fade">
                                      <p:cBhvr>
                                        <p:cTn id="21" dur="500"/>
                                        <p:tgtEl>
                                          <p:spTgt spid="98"/>
                                        </p:tgtEl>
                                      </p:cBhvr>
                                    </p:animEffect>
                                  </p:childTnLst>
                                </p:cTn>
                              </p:par>
                            </p:childTnLst>
                          </p:cTn>
                        </p:par>
                        <p:par>
                          <p:cTn id="22" fill="hold">
                            <p:stCondLst>
                              <p:cond delay="2500"/>
                            </p:stCondLst>
                            <p:childTnLst>
                              <p:par>
                                <p:cTn id="23" presetID="10" presetClass="entr" presetSubtype="0" fill="hold" nodeType="afterEffect">
                                  <p:stCondLst>
                                    <p:cond delay="0"/>
                                  </p:stCondLst>
                                  <p:childTnLst>
                                    <p:set>
                                      <p:cBhvr>
                                        <p:cTn id="24" dur="1" fill="hold">
                                          <p:stCondLst>
                                            <p:cond delay="0"/>
                                          </p:stCondLst>
                                        </p:cTn>
                                        <p:tgtEl>
                                          <p:spTgt spid="106"/>
                                        </p:tgtEl>
                                        <p:attrNameLst>
                                          <p:attrName>style.visibility</p:attrName>
                                        </p:attrNameLst>
                                      </p:cBhvr>
                                      <p:to>
                                        <p:strVal val="visible"/>
                                      </p:to>
                                    </p:set>
                                    <p:animEffect transition="in" filter="fade">
                                      <p:cBhvr>
                                        <p:cTn id="25" dur="500"/>
                                        <p:tgtEl>
                                          <p:spTgt spid="106"/>
                                        </p:tgtEl>
                                      </p:cBhvr>
                                    </p:animEffect>
                                  </p:childTnLst>
                                </p:cTn>
                              </p:par>
                            </p:childTnLst>
                          </p:cTn>
                        </p:par>
                        <p:par>
                          <p:cTn id="26" fill="hold">
                            <p:stCondLst>
                              <p:cond delay="3000"/>
                            </p:stCondLst>
                            <p:childTnLst>
                              <p:par>
                                <p:cTn id="27" presetID="10" presetClass="entr" presetSubtype="0" fill="hold" nodeType="afterEffect">
                                  <p:stCondLst>
                                    <p:cond delay="0"/>
                                  </p:stCondLst>
                                  <p:childTnLst>
                                    <p:set>
                                      <p:cBhvr>
                                        <p:cTn id="28" dur="1" fill="hold">
                                          <p:stCondLst>
                                            <p:cond delay="0"/>
                                          </p:stCondLst>
                                        </p:cTn>
                                        <p:tgtEl>
                                          <p:spTgt spid="104"/>
                                        </p:tgtEl>
                                        <p:attrNameLst>
                                          <p:attrName>style.visibility</p:attrName>
                                        </p:attrNameLst>
                                      </p:cBhvr>
                                      <p:to>
                                        <p:strVal val="visible"/>
                                      </p:to>
                                    </p:set>
                                    <p:animEffect transition="in" filter="fade">
                                      <p:cBhvr>
                                        <p:cTn id="29" dur="900"/>
                                        <p:tgtEl>
                                          <p:spTgt spid="104"/>
                                        </p:tgtEl>
                                      </p:cBhvr>
                                    </p:animEffect>
                                  </p:childTnLst>
                                </p:cTn>
                              </p:par>
                              <p:par>
                                <p:cTn id="30" presetID="10" presetClass="entr" presetSubtype="0" fill="hold" nodeType="withEffect">
                                  <p:stCondLst>
                                    <p:cond delay="0"/>
                                  </p:stCondLst>
                                  <p:childTnLst>
                                    <p:set>
                                      <p:cBhvr>
                                        <p:cTn id="31" dur="1" fill="hold">
                                          <p:stCondLst>
                                            <p:cond delay="0"/>
                                          </p:stCondLst>
                                        </p:cTn>
                                        <p:tgtEl>
                                          <p:spTgt spid="105"/>
                                        </p:tgtEl>
                                        <p:attrNameLst>
                                          <p:attrName>style.visibility</p:attrName>
                                        </p:attrNameLst>
                                      </p:cBhvr>
                                      <p:to>
                                        <p:strVal val="visible"/>
                                      </p:to>
                                    </p:set>
                                    <p:animEffect transition="in" filter="fade">
                                      <p:cBhvr>
                                        <p:cTn id="32" dur="500"/>
                                        <p:tgtEl>
                                          <p:spTgt spid="105"/>
                                        </p:tgtEl>
                                      </p:cBhvr>
                                    </p:animEffect>
                                  </p:childTnLst>
                                </p:cTn>
                              </p:par>
                            </p:childTnLst>
                          </p:cTn>
                        </p:par>
                        <p:par>
                          <p:cTn id="33" fill="hold">
                            <p:stCondLst>
                              <p:cond delay="4000"/>
                            </p:stCondLst>
                            <p:childTnLst>
                              <p:par>
                                <p:cTn id="34" presetID="10" presetClass="entr" presetSubtype="0" fill="hold" nodeType="afterEffect">
                                  <p:stCondLst>
                                    <p:cond delay="0"/>
                                  </p:stCondLst>
                                  <p:childTnLst>
                                    <p:set>
                                      <p:cBhvr>
                                        <p:cTn id="35" dur="1" fill="hold">
                                          <p:stCondLst>
                                            <p:cond delay="0"/>
                                          </p:stCondLst>
                                        </p:cTn>
                                        <p:tgtEl>
                                          <p:spTgt spid="99"/>
                                        </p:tgtEl>
                                        <p:attrNameLst>
                                          <p:attrName>style.visibility</p:attrName>
                                        </p:attrNameLst>
                                      </p:cBhvr>
                                      <p:to>
                                        <p:strVal val="visible"/>
                                      </p:to>
                                    </p:set>
                                    <p:animEffect transition="in" filter="fade">
                                      <p:cBhvr>
                                        <p:cTn id="36" dur="500"/>
                                        <p:tgtEl>
                                          <p:spTgt spid="99"/>
                                        </p:tgtEl>
                                      </p:cBhvr>
                                    </p:animEffect>
                                  </p:childTnLst>
                                </p:cTn>
                              </p:par>
                            </p:childTnLst>
                          </p:cTn>
                        </p:par>
                        <p:par>
                          <p:cTn id="37" fill="hold">
                            <p:stCondLst>
                              <p:cond delay="4500"/>
                            </p:stCondLst>
                            <p:childTnLst>
                              <p:par>
                                <p:cTn id="38" presetID="10" presetClass="entr" presetSubtype="0" fill="hold" nodeType="afterEffect">
                                  <p:stCondLst>
                                    <p:cond delay="0"/>
                                  </p:stCondLst>
                                  <p:childTnLst>
                                    <p:set>
                                      <p:cBhvr>
                                        <p:cTn id="39" dur="1" fill="hold">
                                          <p:stCondLst>
                                            <p:cond delay="0"/>
                                          </p:stCondLst>
                                        </p:cTn>
                                        <p:tgtEl>
                                          <p:spTgt spid="100"/>
                                        </p:tgtEl>
                                        <p:attrNameLst>
                                          <p:attrName>style.visibility</p:attrName>
                                        </p:attrNameLst>
                                      </p:cBhvr>
                                      <p:to>
                                        <p:strVal val="visible"/>
                                      </p:to>
                                    </p:set>
                                    <p:animEffect transition="in" filter="fade">
                                      <p:cBhvr>
                                        <p:cTn id="40" dur="900"/>
                                        <p:tgtEl>
                                          <p:spTgt spid="100"/>
                                        </p:tgtEl>
                                      </p:cBhvr>
                                    </p:animEffect>
                                  </p:childTnLst>
                                </p:cTn>
                              </p:par>
                              <p:par>
                                <p:cTn id="41" presetID="10" presetClass="entr" presetSubtype="0" fill="hold" nodeType="withEffect">
                                  <p:stCondLst>
                                    <p:cond delay="0"/>
                                  </p:stCondLst>
                                  <p:childTnLst>
                                    <p:set>
                                      <p:cBhvr>
                                        <p:cTn id="42" dur="1" fill="hold">
                                          <p:stCondLst>
                                            <p:cond delay="0"/>
                                          </p:stCondLst>
                                        </p:cTn>
                                        <p:tgtEl>
                                          <p:spTgt spid="103"/>
                                        </p:tgtEl>
                                        <p:attrNameLst>
                                          <p:attrName>style.visibility</p:attrName>
                                        </p:attrNameLst>
                                      </p:cBhvr>
                                      <p:to>
                                        <p:strVal val="visible"/>
                                      </p:to>
                                    </p:set>
                                    <p:animEffect transition="in" filter="fade">
                                      <p:cBhvr>
                                        <p:cTn id="43" dur="500"/>
                                        <p:tgtEl>
                                          <p:spTgt spid="1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7"/>
          <p:cNvSpPr txBox="1"/>
          <p:nvPr/>
        </p:nvSpPr>
        <p:spPr>
          <a:xfrm rot="305018">
            <a:off x="5822521" y="1266218"/>
            <a:ext cx="6693103" cy="52318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panose="020B0604020202020204"/>
              <a:buNone/>
            </a:pPr>
            <a:r>
              <a:rPr lang="en-US" sz="2800" b="1" i="0" u="none" strike="noStrike" cap="none" dirty="0">
                <a:solidFill>
                  <a:schemeClr val="lt1"/>
                </a:solidFill>
                <a:latin typeface="Architects Daughter"/>
                <a:ea typeface="Architects Daughter"/>
                <a:cs typeface="Architects Daughter"/>
                <a:sym typeface="Architects Daughter"/>
              </a:rPr>
              <a:t>Results !</a:t>
            </a:r>
            <a:endParaRPr sz="2800" b="0" i="0" u="none" strike="noStrike" cap="none" dirty="0">
              <a:solidFill>
                <a:srgbClr val="000000"/>
              </a:solidFill>
              <a:latin typeface="Arial" panose="020B0604020202020204"/>
              <a:ea typeface="Arial" panose="020B0604020202020204"/>
              <a:cs typeface="Arial" panose="020B0604020202020204"/>
              <a:sym typeface="Arial" panose="020B0604020202020204"/>
            </a:endParaRPr>
          </a:p>
        </p:txBody>
      </p:sp>
      <p:grpSp>
        <p:nvGrpSpPr>
          <p:cNvPr id="239" name="Google Shape;239;p7"/>
          <p:cNvGrpSpPr/>
          <p:nvPr/>
        </p:nvGrpSpPr>
        <p:grpSpPr>
          <a:xfrm>
            <a:off x="0" y="2393475"/>
            <a:ext cx="12225430" cy="2276847"/>
            <a:chOff x="2032000" y="2296439"/>
            <a:chExt cx="8128000" cy="507780"/>
          </a:xfrm>
        </p:grpSpPr>
        <p:sp>
          <p:nvSpPr>
            <p:cNvPr id="240" name="Google Shape;240;p7"/>
            <p:cNvSpPr/>
            <p:nvPr/>
          </p:nvSpPr>
          <p:spPr>
            <a:xfrm>
              <a:off x="2032000" y="2476619"/>
              <a:ext cx="8128000" cy="327600"/>
            </a:xfrm>
            <a:prstGeom prst="rect">
              <a:avLst/>
            </a:prstGeom>
            <a:solidFill>
              <a:srgbClr val="CACACA">
                <a:alpha val="89803"/>
              </a:srgbClr>
            </a:solidFill>
            <a:ln w="254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1" name="Google Shape;241;p7"/>
            <p:cNvSpPr/>
            <p:nvPr/>
          </p:nvSpPr>
          <p:spPr>
            <a:xfrm>
              <a:off x="2438400" y="2296439"/>
              <a:ext cx="5689600" cy="383760"/>
            </a:xfrm>
            <a:custGeom>
              <a:avLst/>
              <a:gdLst/>
              <a:ahLst/>
              <a:cxnLst/>
              <a:rect l="l" t="t" r="r" b="b"/>
              <a:pathLst>
                <a:path w="5689600" h="383760" extrusionOk="0">
                  <a:moveTo>
                    <a:pt x="0" y="63961"/>
                  </a:moveTo>
                  <a:cubicBezTo>
                    <a:pt x="0" y="28636"/>
                    <a:pt x="28636" y="0"/>
                    <a:pt x="63961" y="0"/>
                  </a:cubicBezTo>
                  <a:lnTo>
                    <a:pt x="5625639" y="0"/>
                  </a:lnTo>
                  <a:cubicBezTo>
                    <a:pt x="5660964" y="0"/>
                    <a:pt x="5689600" y="28636"/>
                    <a:pt x="5689600" y="63961"/>
                  </a:cubicBezTo>
                  <a:lnTo>
                    <a:pt x="5689600" y="319799"/>
                  </a:lnTo>
                  <a:cubicBezTo>
                    <a:pt x="5689600" y="355124"/>
                    <a:pt x="5660964" y="383760"/>
                    <a:pt x="5625639" y="383760"/>
                  </a:cubicBezTo>
                  <a:lnTo>
                    <a:pt x="63961" y="383760"/>
                  </a:lnTo>
                  <a:cubicBezTo>
                    <a:pt x="28636" y="383760"/>
                    <a:pt x="0" y="355124"/>
                    <a:pt x="0" y="319799"/>
                  </a:cubicBezTo>
                  <a:lnTo>
                    <a:pt x="0" y="63961"/>
                  </a:lnTo>
                  <a:close/>
                </a:path>
              </a:pathLst>
            </a:custGeom>
            <a:solidFill>
              <a:schemeClr val="lt1"/>
            </a:solidFill>
            <a:ln w="25400" cap="flat" cmpd="sng">
              <a:solidFill>
                <a:schemeClr val="dk1"/>
              </a:solidFill>
              <a:prstDash val="solid"/>
              <a:round/>
              <a:headEnd type="none" w="sm" len="sm"/>
              <a:tailEnd type="none" w="sm" len="sm"/>
            </a:ln>
          </p:spPr>
          <p:txBody>
            <a:bodyPr spcFirstLastPara="1" wrap="square" lIns="233775" tIns="18725" rIns="233775" bIns="18725" anchor="ctr" anchorCtr="0">
              <a:noAutofit/>
            </a:bodyPr>
            <a:lstStyle/>
            <a:p>
              <a:pPr marL="0" marR="0" lvl="0" indent="0" algn="l" rtl="0">
                <a:lnSpc>
                  <a:spcPct val="90000"/>
                </a:lnSpc>
                <a:spcBef>
                  <a:spcPts val="0"/>
                </a:spcBef>
                <a:spcAft>
                  <a:spcPts val="0"/>
                </a:spcAft>
                <a:buClr>
                  <a:srgbClr val="000000"/>
                </a:buClr>
                <a:buSzPts val="1600"/>
                <a:buFont typeface="Arial" panose="020B0604020202020204"/>
                <a:buNone/>
              </a:pPr>
              <a:r>
                <a:rPr lang="en-US" sz="1600" b="0" i="0" u="none" strike="noStrike" cap="none" dirty="0">
                  <a:solidFill>
                    <a:schemeClr val="dk1"/>
                  </a:solidFill>
                  <a:latin typeface="Architects Daughter"/>
                  <a:ea typeface="Architects Daughter"/>
                  <a:cs typeface="Architects Daughter"/>
                  <a:sym typeface="Architects Daughter"/>
                </a:rPr>
                <a:t>The circuit worked successfully and the alarm was triggered when motion was detected.</a:t>
              </a:r>
              <a:endParaRPr lang="en-US" sz="1600" b="0" i="0" u="none" strike="noStrike" cap="none" dirty="0">
                <a:solidFill>
                  <a:schemeClr val="dk1"/>
                </a:solidFill>
                <a:latin typeface="Architects Daughter"/>
                <a:ea typeface="Architects Daughter"/>
                <a:cs typeface="Architects Daughter"/>
                <a:sym typeface="Architects Daughter"/>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26"/>
          <p:cNvSpPr txBox="1"/>
          <p:nvPr/>
        </p:nvSpPr>
        <p:spPr>
          <a:xfrm rot="-284105">
            <a:off x="2051010" y="2415595"/>
            <a:ext cx="6467168" cy="110795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200"/>
              <a:buFont typeface="Arial" panose="020B0604020202020204"/>
              <a:buNone/>
            </a:pPr>
            <a:r>
              <a:rPr lang="en-US" sz="6600" b="1" i="0" u="none" strike="noStrike" cap="none" dirty="0">
                <a:solidFill>
                  <a:schemeClr val="lt1"/>
                </a:solidFill>
                <a:latin typeface="Arial" panose="020B0604020202020204"/>
                <a:ea typeface="Arial" panose="020B0604020202020204"/>
                <a:cs typeface="Arial" panose="020B0604020202020204"/>
                <a:sym typeface="Arial" panose="020B0604020202020204"/>
              </a:rPr>
              <a:t>THANK YOU !!</a:t>
            </a:r>
            <a:endParaRPr sz="6600" b="0" i="0" u="none" strike="noStrike" cap="none" dirty="0">
              <a:solidFill>
                <a:srgbClr val="000000"/>
              </a:solidFill>
              <a:latin typeface="Arial" panose="020B0604020202020204"/>
              <a:ea typeface="Arial" panose="020B0604020202020204"/>
              <a:cs typeface="Arial" panose="020B0604020202020204"/>
              <a:sym typeface="Arial" panose="020B0604020202020204"/>
            </a:endParaRPr>
          </a:p>
        </p:txBody>
      </p:sp>
      <p:sp>
        <p:nvSpPr>
          <p:cNvPr id="261" name="Google Shape;261;p26"/>
          <p:cNvSpPr txBox="1"/>
          <p:nvPr/>
        </p:nvSpPr>
        <p:spPr>
          <a:xfrm>
            <a:off x="3185160" y="3275112"/>
            <a:ext cx="6370320"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00000"/>
                </a:solidFill>
                <a:latin typeface="Arial" panose="020B0604020202020204"/>
                <a:ea typeface="Arial" panose="020B0604020202020204"/>
                <a:cs typeface="Arial" panose="020B0604020202020204"/>
                <a:sym typeface="Arial" panose="020B0604020202020204"/>
              </a:rPr>
              <a:t> </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62" name="Google Shape;262;p26"/>
          <p:cNvSpPr txBox="1"/>
          <p:nvPr/>
        </p:nvSpPr>
        <p:spPr>
          <a:xfrm>
            <a:off x="3104774" y="3375595"/>
            <a:ext cx="6370320"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00000"/>
                </a:solidFill>
                <a:latin typeface="Arial" panose="020B0604020202020204"/>
                <a:ea typeface="Arial" panose="020B0604020202020204"/>
                <a:cs typeface="Arial" panose="020B0604020202020204"/>
                <a:sym typeface="Arial" panose="020B0604020202020204"/>
              </a:rPr>
              <a:t> </a:t>
            </a:r>
            <a:endParaRPr lang="en-US"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pic>
        <p:nvPicPr>
          <p:cNvPr id="2" name="Google Shape;145;p6"/>
          <p:cNvPicPr preferRelativeResize="0"/>
          <p:nvPr/>
        </p:nvPicPr>
        <p:blipFill rotWithShape="1">
          <a:blip r:embed="rId1"/>
          <a:srcRect l="3954" t="3525" r="4971" b="7606"/>
          <a:stretch>
            <a:fillRect/>
          </a:stretch>
        </p:blipFill>
        <p:spPr>
          <a:xfrm>
            <a:off x="1139263" y="1461176"/>
            <a:ext cx="7871515" cy="3191211"/>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9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399" y="353296"/>
            <a:ext cx="10972800" cy="1143000"/>
          </a:xfrm>
        </p:spPr>
        <p:txBody>
          <a:bodyPr/>
          <a:lstStyle/>
          <a:p>
            <a:r>
              <a:rPr lang="en-IN" b="1" i="0" dirty="0">
                <a:solidFill>
                  <a:schemeClr val="bg1"/>
                </a:solidFill>
                <a:effectLst/>
                <a:latin typeface="MV Boli" panose="02000500030200090000" pitchFamily="2" charset="0"/>
                <a:cs typeface="MV Boli" panose="02000500030200090000" pitchFamily="2" charset="0"/>
              </a:rPr>
              <a:t>Introduction</a:t>
            </a:r>
            <a:r>
              <a:rPr lang="en-IN" b="1" i="0" dirty="0">
                <a:solidFill>
                  <a:schemeClr val="bg1"/>
                </a:solidFill>
                <a:effectLst/>
                <a:latin typeface="Open Sans" panose="020B0606030504020204" pitchFamily="34" charset="0"/>
              </a:rPr>
              <a:t>:</a:t>
            </a:r>
            <a:endParaRPr lang="en-IN" dirty="0">
              <a:solidFill>
                <a:schemeClr val="bg1"/>
              </a:solidFill>
            </a:endParaRPr>
          </a:p>
        </p:txBody>
      </p:sp>
      <p:sp>
        <p:nvSpPr>
          <p:cNvPr id="3" name="TextBox 2"/>
          <p:cNvSpPr txBox="1"/>
          <p:nvPr/>
        </p:nvSpPr>
        <p:spPr>
          <a:xfrm>
            <a:off x="1268360" y="2818476"/>
            <a:ext cx="9488129" cy="1938992"/>
          </a:xfrm>
          <a:prstGeom prst="rect">
            <a:avLst/>
          </a:prstGeom>
          <a:noFill/>
        </p:spPr>
        <p:txBody>
          <a:bodyPr wrap="square" rtlCol="0">
            <a:spAutoFit/>
          </a:bodyPr>
          <a:lstStyle/>
          <a:p>
            <a:pPr marL="0" indent="0">
              <a:buNone/>
            </a:pPr>
            <a:r>
              <a:rPr lang="en-US" sz="2400" b="0" i="0" dirty="0">
                <a:solidFill>
                  <a:schemeClr val="bg1"/>
                </a:solidFill>
                <a:effectLst/>
                <a:latin typeface="Open Sans" panose="020B0606030504020204" pitchFamily="34" charset="0"/>
              </a:rPr>
              <a:t>A simple cost effective solution for Security Systems is implemented in this project where We will explain about a PIR based Security Alarm System, in which a PIR sensor is used instead of transmitter or receiver. This saves power consumption as well as it is a low cost implementation. PIR sensor is the short form of Passive Infrared Sensor.</a:t>
            </a:r>
            <a:endParaRPr lang="en-IN" sz="2400" dirty="0">
              <a:solidFill>
                <a:schemeClr val="bg1"/>
              </a:solidFill>
            </a:endParaRPr>
          </a:p>
        </p:txBody>
      </p:sp>
      <p:pic>
        <p:nvPicPr>
          <p:cNvPr id="4" name="Google Shape;137;p6"/>
          <p:cNvPicPr preferRelativeResize="0"/>
          <p:nvPr/>
        </p:nvPicPr>
        <p:blipFill rotWithShape="1">
          <a:blip r:embed="rId1"/>
          <a:srcRect l="4995" t="4743" r="2094" b="5704"/>
          <a:stretch>
            <a:fillRect/>
          </a:stretch>
        </p:blipFill>
        <p:spPr>
          <a:xfrm>
            <a:off x="3775587" y="235309"/>
            <a:ext cx="3805084" cy="1231489"/>
          </a:xfrm>
          <a:prstGeom prst="rect">
            <a:avLst/>
          </a:prstGeom>
          <a:noFill/>
          <a:ln>
            <a:noFill/>
          </a:ln>
        </p:spPr>
      </p:pic>
      <p:cxnSp>
        <p:nvCxnSpPr>
          <p:cNvPr id="5" name="Google Shape;125;p2"/>
          <p:cNvCxnSpPr/>
          <p:nvPr/>
        </p:nvCxnSpPr>
        <p:spPr>
          <a:xfrm flipH="1">
            <a:off x="5736309" y="1496296"/>
            <a:ext cx="4500" cy="840900"/>
          </a:xfrm>
          <a:prstGeom prst="straightConnector1">
            <a:avLst/>
          </a:prstGeom>
          <a:noFill/>
          <a:ln w="38100" cap="flat" cmpd="sng">
            <a:solidFill>
              <a:srgbClr val="F2F2F2"/>
            </a:solidFill>
            <a:prstDash val="solid"/>
            <a:round/>
            <a:headEnd type="none" w="sm" len="sm"/>
            <a:tailEnd type="stealth" w="med" len="med"/>
          </a:ln>
        </p:spPr>
      </p:cxnSp>
      <p:pic>
        <p:nvPicPr>
          <p:cNvPr id="6" name="Google Shape;145;p6"/>
          <p:cNvPicPr preferRelativeResize="0"/>
          <p:nvPr/>
        </p:nvPicPr>
        <p:blipFill rotWithShape="1">
          <a:blip r:embed="rId2"/>
          <a:srcRect l="3954" t="3525" r="4971" b="7606"/>
          <a:stretch>
            <a:fillRect/>
          </a:stretch>
        </p:blipFill>
        <p:spPr>
          <a:xfrm>
            <a:off x="712047" y="2222091"/>
            <a:ext cx="10487727" cy="3362632"/>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900"/>
                                        <p:tgtEl>
                                          <p:spTgt spid="4"/>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9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5787" y="589270"/>
            <a:ext cx="10972800" cy="1143000"/>
          </a:xfrm>
        </p:spPr>
        <p:txBody>
          <a:bodyPr/>
          <a:lstStyle/>
          <a:p>
            <a:r>
              <a:rPr lang="en-IN" b="1" i="0" dirty="0">
                <a:solidFill>
                  <a:schemeClr val="bg1"/>
                </a:solidFill>
                <a:effectLst/>
                <a:latin typeface="MV Boli" panose="02000500030200090000" pitchFamily="2" charset="0"/>
                <a:cs typeface="MV Boli" panose="02000500030200090000" pitchFamily="2" charset="0"/>
              </a:rPr>
              <a:t>Principle:</a:t>
            </a:r>
            <a:endParaRPr lang="en-IN" dirty="0">
              <a:solidFill>
                <a:schemeClr val="bg1"/>
              </a:solidFill>
              <a:latin typeface="MV Boli" panose="02000500030200090000" pitchFamily="2" charset="0"/>
              <a:cs typeface="MV Boli" panose="02000500030200090000" pitchFamily="2" charset="0"/>
            </a:endParaRPr>
          </a:p>
        </p:txBody>
      </p:sp>
      <p:sp>
        <p:nvSpPr>
          <p:cNvPr id="3" name="TextBox 2"/>
          <p:cNvSpPr txBox="1"/>
          <p:nvPr/>
        </p:nvSpPr>
        <p:spPr>
          <a:xfrm>
            <a:off x="1528916" y="3161578"/>
            <a:ext cx="9134167" cy="3046988"/>
          </a:xfrm>
          <a:prstGeom prst="rect">
            <a:avLst/>
          </a:prstGeom>
          <a:noFill/>
        </p:spPr>
        <p:txBody>
          <a:bodyPr wrap="square" rtlCol="0">
            <a:spAutoFit/>
          </a:bodyPr>
          <a:lstStyle/>
          <a:p>
            <a:pPr marL="342900" indent="-342900">
              <a:buFont typeface="Wingdings" panose="05000000000000000000" pitchFamily="2" charset="2"/>
              <a:buChar char="q"/>
            </a:pPr>
            <a:r>
              <a:rPr lang="en-US" sz="2400" b="0" i="0" dirty="0">
                <a:solidFill>
                  <a:schemeClr val="bg1"/>
                </a:solidFill>
                <a:effectLst/>
                <a:latin typeface="Open Sans" panose="020B0606030504020204" pitchFamily="34" charset="0"/>
              </a:rPr>
              <a:t>This is based on PIR sensor with a buzzer that produces siren. The PIR sensor detects the IR radiations emitted from the humans and it produces a digital output. This digital output is applied to the Arduino UNO.</a:t>
            </a:r>
            <a:endParaRPr lang="en-US" sz="2400" b="0" i="0" dirty="0">
              <a:solidFill>
                <a:schemeClr val="bg1"/>
              </a:solidFill>
              <a:effectLst/>
              <a:latin typeface="Open Sans" panose="020B0606030504020204" pitchFamily="34" charset="0"/>
            </a:endParaRPr>
          </a:p>
          <a:p>
            <a:endParaRPr lang="en-US" sz="2400" b="0" i="0" dirty="0">
              <a:solidFill>
                <a:schemeClr val="bg1"/>
              </a:solidFill>
              <a:effectLst/>
              <a:latin typeface="Open Sans" panose="020B0606030504020204" pitchFamily="34" charset="0"/>
            </a:endParaRPr>
          </a:p>
          <a:p>
            <a:pPr marL="342900" indent="-342900">
              <a:buFont typeface="Wingdings" panose="05000000000000000000" pitchFamily="2" charset="2"/>
              <a:buChar char="q"/>
            </a:pPr>
            <a:r>
              <a:rPr lang="en-US" sz="2400" b="0" i="0" dirty="0">
                <a:solidFill>
                  <a:schemeClr val="bg1"/>
                </a:solidFill>
                <a:effectLst/>
                <a:latin typeface="Open Sans" panose="020B0606030504020204" pitchFamily="34" charset="0"/>
              </a:rPr>
              <a:t>Based on the digital signal from the </a:t>
            </a:r>
            <a:r>
              <a:rPr lang="en-US" sz="2400" dirty="0">
                <a:solidFill>
                  <a:schemeClr val="bg1"/>
                </a:solidFill>
                <a:effectLst/>
                <a:latin typeface="Open Sans" panose="020B0606030504020204" pitchFamily="34" charset="0"/>
              </a:rPr>
              <a:t>PIR Sensor</a:t>
            </a:r>
            <a:r>
              <a:rPr lang="en-US" sz="2400" b="0" i="0" dirty="0">
                <a:solidFill>
                  <a:schemeClr val="bg1"/>
                </a:solidFill>
                <a:effectLst/>
                <a:latin typeface="Open Sans" panose="020B0606030504020204" pitchFamily="34" charset="0"/>
              </a:rPr>
              <a:t>, Arduino UNO then triggers the buzzer. Thus it produces the sound when any human is detected.</a:t>
            </a:r>
            <a:endParaRPr lang="en-IN" sz="2400" dirty="0">
              <a:solidFill>
                <a:schemeClr val="bg1"/>
              </a:solidFill>
            </a:endParaRPr>
          </a:p>
        </p:txBody>
      </p:sp>
      <p:pic>
        <p:nvPicPr>
          <p:cNvPr id="5" name="Google Shape;171;p4"/>
          <p:cNvPicPr preferRelativeResize="0"/>
          <p:nvPr/>
        </p:nvPicPr>
        <p:blipFill rotWithShape="1">
          <a:blip r:embed="rId1"/>
          <a:srcRect l="1891" r="1121"/>
          <a:stretch>
            <a:fillRect/>
          </a:stretch>
        </p:blipFill>
        <p:spPr>
          <a:xfrm>
            <a:off x="4045558" y="-58995"/>
            <a:ext cx="3751423" cy="2231923"/>
          </a:xfrm>
          <a:prstGeom prst="rect">
            <a:avLst/>
          </a:prstGeom>
          <a:noFill/>
          <a:ln>
            <a:noFill/>
          </a:ln>
        </p:spPr>
      </p:pic>
      <p:cxnSp>
        <p:nvCxnSpPr>
          <p:cNvPr id="6" name="Google Shape;125;p2"/>
          <p:cNvCxnSpPr/>
          <p:nvPr/>
        </p:nvCxnSpPr>
        <p:spPr>
          <a:xfrm flipH="1">
            <a:off x="5919435" y="2172929"/>
            <a:ext cx="4500" cy="840900"/>
          </a:xfrm>
          <a:prstGeom prst="straightConnector1">
            <a:avLst/>
          </a:prstGeom>
          <a:noFill/>
          <a:ln w="38100" cap="flat" cmpd="sng">
            <a:solidFill>
              <a:srgbClr val="F2F2F2"/>
            </a:solidFill>
            <a:prstDash val="solid"/>
            <a:round/>
            <a:headEnd type="none" w="sm" len="sm"/>
            <a:tailEnd type="stealth" w="med" len="med"/>
          </a:ln>
        </p:spPr>
      </p:cxnSp>
      <p:pic>
        <p:nvPicPr>
          <p:cNvPr id="7" name="Google Shape;177;p4"/>
          <p:cNvPicPr preferRelativeResize="0"/>
          <p:nvPr/>
        </p:nvPicPr>
        <p:blipFill rotWithShape="1">
          <a:blip r:embed="rId2"/>
          <a:srcRect l="4995" t="4743" r="2094" b="5704"/>
          <a:stretch>
            <a:fillRect/>
          </a:stretch>
        </p:blipFill>
        <p:spPr>
          <a:xfrm>
            <a:off x="1268892" y="2949095"/>
            <a:ext cx="9998350" cy="3814916"/>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900"/>
                                        <p:tgtEl>
                                          <p:spTgt spid="5"/>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9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821" y="144887"/>
            <a:ext cx="10972800" cy="1143000"/>
          </a:xfrm>
        </p:spPr>
        <p:txBody>
          <a:bodyPr/>
          <a:lstStyle/>
          <a:p>
            <a:r>
              <a:rPr lang="en-IN" dirty="0">
                <a:solidFill>
                  <a:schemeClr val="bg1"/>
                </a:solidFill>
                <a:latin typeface="MV Boli" panose="02000500030200090000" pitchFamily="2" charset="0"/>
                <a:cs typeface="MV Boli" panose="02000500030200090000" pitchFamily="2" charset="0"/>
              </a:rPr>
              <a:t>Components:</a:t>
            </a:r>
            <a:endParaRPr lang="en-IN" dirty="0">
              <a:solidFill>
                <a:schemeClr val="bg1"/>
              </a:solidFill>
              <a:latin typeface="MV Boli" panose="02000500030200090000" pitchFamily="2" charset="0"/>
              <a:cs typeface="MV Boli" panose="02000500030200090000" pitchFamily="2" charset="0"/>
            </a:endParaRPr>
          </a:p>
        </p:txBody>
      </p:sp>
      <p:sp>
        <p:nvSpPr>
          <p:cNvPr id="3" name="TextBox 2"/>
          <p:cNvSpPr txBox="1"/>
          <p:nvPr/>
        </p:nvSpPr>
        <p:spPr>
          <a:xfrm>
            <a:off x="2109019" y="2497855"/>
            <a:ext cx="7973961" cy="3323987"/>
          </a:xfrm>
          <a:prstGeom prst="rect">
            <a:avLst/>
          </a:prstGeom>
          <a:noFill/>
        </p:spPr>
        <p:txBody>
          <a:bodyPr wrap="square" rtlCol="0">
            <a:spAutoFit/>
          </a:bodyPr>
          <a:lstStyle/>
          <a:p>
            <a:pPr marL="457200" indent="-457200" algn="l" fontAlgn="base">
              <a:buFont typeface="Courier New" panose="02070309020205020404" pitchFamily="49" charset="0"/>
              <a:buChar char="o"/>
            </a:pPr>
            <a:r>
              <a:rPr lang="en-IN" sz="2800" b="0" i="0" dirty="0">
                <a:solidFill>
                  <a:schemeClr val="bg1"/>
                </a:solidFill>
                <a:effectLst/>
                <a:latin typeface="Open Sans" panose="020B0606030504020204" pitchFamily="34" charset="0"/>
              </a:rPr>
              <a:t>PIR sensor : </a:t>
            </a:r>
            <a:r>
              <a:rPr lang="en-US" sz="2800" b="0" i="0" dirty="0">
                <a:solidFill>
                  <a:schemeClr val="bg1"/>
                </a:solidFill>
                <a:effectLst/>
                <a:latin typeface="Open Sans" panose="020B0606030504020204" pitchFamily="34" charset="0"/>
              </a:rPr>
              <a:t> Detects motion and sends signal to microcontroller.</a:t>
            </a:r>
            <a:endParaRPr lang="en-IN" sz="2800" b="0" i="0" dirty="0">
              <a:solidFill>
                <a:schemeClr val="bg1"/>
              </a:solidFill>
              <a:effectLst/>
              <a:latin typeface="Open Sans" panose="020B0606030504020204" pitchFamily="34" charset="0"/>
            </a:endParaRPr>
          </a:p>
          <a:p>
            <a:pPr marL="457200" indent="-457200" algn="l" fontAlgn="base">
              <a:buFont typeface="Courier New" panose="02070309020205020404" pitchFamily="49" charset="0"/>
              <a:buChar char="o"/>
            </a:pPr>
            <a:r>
              <a:rPr lang="en-IN" sz="2800" b="0" i="0" dirty="0">
                <a:solidFill>
                  <a:schemeClr val="bg1"/>
                </a:solidFill>
                <a:effectLst/>
                <a:latin typeface="Open Sans" panose="020B0606030504020204" pitchFamily="34" charset="0"/>
              </a:rPr>
              <a:t>Arduino UNO :</a:t>
            </a:r>
            <a:endParaRPr lang="en-IN" sz="2800" b="0" i="0" dirty="0">
              <a:solidFill>
                <a:schemeClr val="bg1"/>
              </a:solidFill>
              <a:effectLst/>
              <a:latin typeface="Open Sans" panose="020B0606030504020204" pitchFamily="34" charset="0"/>
            </a:endParaRPr>
          </a:p>
          <a:p>
            <a:pPr algn="l" fontAlgn="base"/>
            <a:r>
              <a:rPr lang="en-IN" sz="2800" b="0" i="0" dirty="0">
                <a:solidFill>
                  <a:schemeClr val="bg1"/>
                </a:solidFill>
                <a:effectLst/>
                <a:latin typeface="Open Sans" panose="020B0606030504020204" pitchFamily="34" charset="0"/>
              </a:rPr>
              <a:t>     Resistors 10K</a:t>
            </a:r>
            <a:r>
              <a:rPr lang="el-GR" sz="2800" b="0" i="0" dirty="0">
                <a:solidFill>
                  <a:schemeClr val="bg1"/>
                </a:solidFill>
                <a:effectLst/>
                <a:latin typeface="Open Sans" panose="020B0606030504020204" pitchFamily="34" charset="0"/>
              </a:rPr>
              <a:t>Ω </a:t>
            </a:r>
            <a:endParaRPr lang="en-IN" sz="2800" b="0" i="0" dirty="0">
              <a:solidFill>
                <a:schemeClr val="bg1"/>
              </a:solidFill>
              <a:effectLst/>
              <a:latin typeface="Open Sans" panose="020B0606030504020204" pitchFamily="34" charset="0"/>
            </a:endParaRPr>
          </a:p>
          <a:p>
            <a:pPr algn="l" fontAlgn="base"/>
            <a:r>
              <a:rPr lang="en-IN" sz="2800" dirty="0">
                <a:solidFill>
                  <a:schemeClr val="bg1"/>
                </a:solidFill>
                <a:latin typeface="Open Sans" panose="020B0606030504020204" pitchFamily="34" charset="0"/>
              </a:rPr>
              <a:t>     </a:t>
            </a:r>
            <a:r>
              <a:rPr lang="en-IN" sz="2800" b="0" i="0" dirty="0">
                <a:solidFill>
                  <a:schemeClr val="bg1"/>
                </a:solidFill>
                <a:effectLst/>
                <a:latin typeface="Open Sans" panose="020B0606030504020204" pitchFamily="34" charset="0"/>
              </a:rPr>
              <a:t>Buzzer</a:t>
            </a:r>
            <a:endParaRPr lang="el-GR" sz="2800" b="0" i="0" dirty="0">
              <a:solidFill>
                <a:schemeClr val="bg1"/>
              </a:solidFill>
              <a:effectLst/>
              <a:latin typeface="Open Sans" panose="020B0606030504020204" pitchFamily="34" charset="0"/>
            </a:endParaRPr>
          </a:p>
          <a:p>
            <a:pPr marL="457200" indent="-457200" algn="l" fontAlgn="base">
              <a:buFont typeface="Courier New" panose="02070309020205020404" pitchFamily="49" charset="0"/>
              <a:buChar char="o"/>
            </a:pPr>
            <a:r>
              <a:rPr lang="en-IN" sz="2800" b="0" i="0" dirty="0">
                <a:solidFill>
                  <a:schemeClr val="bg1"/>
                </a:solidFill>
                <a:effectLst/>
                <a:latin typeface="Open Sans" panose="020B0606030504020204" pitchFamily="34" charset="0"/>
              </a:rPr>
              <a:t>Breadboard</a:t>
            </a:r>
            <a:endParaRPr lang="en-IN" sz="2800" b="0" i="0" dirty="0">
              <a:solidFill>
                <a:schemeClr val="bg1"/>
              </a:solidFill>
              <a:effectLst/>
              <a:latin typeface="Open Sans" panose="020B0606030504020204" pitchFamily="34" charset="0"/>
            </a:endParaRPr>
          </a:p>
          <a:p>
            <a:pPr marL="457200" indent="-457200" algn="l" fontAlgn="base">
              <a:buFont typeface="Courier New" panose="02070309020205020404" pitchFamily="49" charset="0"/>
              <a:buChar char="o"/>
            </a:pPr>
            <a:r>
              <a:rPr lang="en-IN" sz="2800" b="0" i="0" dirty="0">
                <a:solidFill>
                  <a:schemeClr val="bg1"/>
                </a:solidFill>
                <a:effectLst/>
                <a:latin typeface="Open Sans" panose="020B0606030504020204" pitchFamily="34" charset="0"/>
              </a:rPr>
              <a:t>Connecting Wires</a:t>
            </a:r>
            <a:endParaRPr lang="en-IN" sz="2800" b="0" i="0" dirty="0">
              <a:solidFill>
                <a:schemeClr val="bg1"/>
              </a:solidFill>
              <a:effectLst/>
              <a:latin typeface="Open Sans" panose="020B0606030504020204" pitchFamily="34" charset="0"/>
            </a:endParaRPr>
          </a:p>
          <a:p>
            <a:endParaRPr lang="en-IN" dirty="0"/>
          </a:p>
        </p:txBody>
      </p:sp>
      <p:pic>
        <p:nvPicPr>
          <p:cNvPr id="4" name="Google Shape;200;p5"/>
          <p:cNvPicPr preferRelativeResize="0"/>
          <p:nvPr/>
        </p:nvPicPr>
        <p:blipFill rotWithShape="1">
          <a:blip r:embed="rId1"/>
          <a:srcRect l="3954" t="3525" r="4971" b="7606"/>
          <a:stretch>
            <a:fillRect/>
          </a:stretch>
        </p:blipFill>
        <p:spPr>
          <a:xfrm>
            <a:off x="3701349" y="83950"/>
            <a:ext cx="3839743" cy="1298523"/>
          </a:xfrm>
          <a:prstGeom prst="rect">
            <a:avLst/>
          </a:prstGeom>
          <a:noFill/>
          <a:ln>
            <a:noFill/>
          </a:ln>
        </p:spPr>
      </p:pic>
      <p:cxnSp>
        <p:nvCxnSpPr>
          <p:cNvPr id="5" name="Google Shape;101;p1"/>
          <p:cNvCxnSpPr/>
          <p:nvPr/>
        </p:nvCxnSpPr>
        <p:spPr>
          <a:xfrm>
            <a:off x="5742039" y="1408068"/>
            <a:ext cx="0" cy="853352"/>
          </a:xfrm>
          <a:prstGeom prst="straightConnector1">
            <a:avLst/>
          </a:prstGeom>
          <a:noFill/>
          <a:ln w="38100" cap="flat" cmpd="sng">
            <a:solidFill>
              <a:srgbClr val="F2F2F2"/>
            </a:solidFill>
            <a:prstDash val="solid"/>
            <a:round/>
            <a:headEnd type="none" w="sm" len="sm"/>
            <a:tailEnd type="stealth" w="med" len="med"/>
          </a:ln>
        </p:spPr>
      </p:cxnSp>
      <p:pic>
        <p:nvPicPr>
          <p:cNvPr id="8" name="Google Shape;192;p5"/>
          <p:cNvPicPr preferRelativeResize="0"/>
          <p:nvPr/>
        </p:nvPicPr>
        <p:blipFill rotWithShape="1">
          <a:blip r:embed="rId2"/>
          <a:srcRect l="4995" t="4743" r="2094" b="5704"/>
          <a:stretch>
            <a:fillRect/>
          </a:stretch>
        </p:blipFill>
        <p:spPr>
          <a:xfrm>
            <a:off x="1907988" y="2163097"/>
            <a:ext cx="8622884" cy="4550016"/>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900"/>
                                        <p:tgtEl>
                                          <p:spTgt spid="4"/>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9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pic>
        <p:nvPicPr>
          <p:cNvPr id="162" name="Google Shape;162;p3"/>
          <p:cNvPicPr preferRelativeResize="0"/>
          <p:nvPr/>
        </p:nvPicPr>
        <p:blipFill rotWithShape="1">
          <a:blip r:embed="rId1"/>
          <a:srcRect l="4995" t="4743" r="2094" b="5704"/>
          <a:stretch>
            <a:fillRect/>
          </a:stretch>
        </p:blipFill>
        <p:spPr>
          <a:xfrm>
            <a:off x="758643" y="1733470"/>
            <a:ext cx="11158049" cy="4460851"/>
          </a:xfrm>
          <a:prstGeom prst="rect">
            <a:avLst/>
          </a:prstGeom>
          <a:noFill/>
          <a:ln>
            <a:noFill/>
          </a:ln>
        </p:spPr>
      </p:pic>
      <p:sp>
        <p:nvSpPr>
          <p:cNvPr id="163" name="Google Shape;163;p3"/>
          <p:cNvSpPr txBox="1"/>
          <p:nvPr/>
        </p:nvSpPr>
        <p:spPr>
          <a:xfrm rot="-238254">
            <a:off x="1251429" y="425688"/>
            <a:ext cx="3266442" cy="95406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panose="020B0604020202020204"/>
              <a:buNone/>
            </a:pPr>
            <a:r>
              <a:rPr lang="en-US" sz="2800" b="1" i="0" u="none" strike="noStrike" cap="none" dirty="0">
                <a:solidFill>
                  <a:schemeClr val="lt1"/>
                </a:solidFill>
                <a:latin typeface="Arial" panose="020B0604020202020204"/>
                <a:ea typeface="Arial" panose="020B0604020202020204"/>
                <a:cs typeface="Arial" panose="020B0604020202020204"/>
                <a:sym typeface="Arial" panose="020B0604020202020204"/>
              </a:rPr>
              <a:t>Design Detailing </a:t>
            </a:r>
            <a:endParaRPr sz="2800" b="0" i="0" u="none" strike="noStrike" cap="none" dirty="0">
              <a:solidFill>
                <a:srgbClr val="000000"/>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2800"/>
              <a:buFont typeface="Arial" panose="020B0604020202020204"/>
              <a:buNone/>
            </a:pPr>
            <a:r>
              <a:rPr lang="en-US" sz="2800" b="1" dirty="0">
                <a:solidFill>
                  <a:schemeClr val="lt1"/>
                </a:solidFill>
                <a:latin typeface="Architects Daughter"/>
                <a:sym typeface="Architects Daughter"/>
              </a:rPr>
              <a:t>Burglar Alarm</a:t>
            </a:r>
            <a:endParaRPr sz="2800" b="0" i="0" u="none" strike="noStrike" cap="none" dirty="0">
              <a:solidFill>
                <a:srgbClr val="000000"/>
              </a:solidFill>
              <a:latin typeface="Arial" panose="020B0604020202020204"/>
              <a:ea typeface="Arial" panose="020B0604020202020204"/>
              <a:cs typeface="Arial" panose="020B0604020202020204"/>
              <a:sym typeface="Arial" panose="020B0604020202020204"/>
            </a:endParaRPr>
          </a:p>
        </p:txBody>
      </p:sp>
      <p:cxnSp>
        <p:nvCxnSpPr>
          <p:cNvPr id="164" name="Google Shape;164;p3"/>
          <p:cNvCxnSpPr/>
          <p:nvPr/>
        </p:nvCxnSpPr>
        <p:spPr>
          <a:xfrm>
            <a:off x="7146195" y="399591"/>
            <a:ext cx="5127085" cy="0"/>
          </a:xfrm>
          <a:prstGeom prst="straightConnector1">
            <a:avLst/>
          </a:prstGeom>
          <a:noFill/>
          <a:ln w="38100" cap="flat" cmpd="sng">
            <a:solidFill>
              <a:srgbClr val="F2F2F2"/>
            </a:solidFill>
            <a:prstDash val="solid"/>
            <a:round/>
            <a:headEnd type="none" w="sm" len="sm"/>
            <a:tailEnd type="stealth" w="med" len="med"/>
          </a:ln>
        </p:spPr>
      </p:cxnSp>
      <p:cxnSp>
        <p:nvCxnSpPr>
          <p:cNvPr id="165" name="Google Shape;165;p3"/>
          <p:cNvCxnSpPr/>
          <p:nvPr/>
        </p:nvCxnSpPr>
        <p:spPr>
          <a:xfrm rot="10800000">
            <a:off x="7064915" y="328471"/>
            <a:ext cx="0" cy="1508456"/>
          </a:xfrm>
          <a:prstGeom prst="straightConnector1">
            <a:avLst/>
          </a:prstGeom>
          <a:noFill/>
          <a:ln w="38100" cap="flat" cmpd="sng">
            <a:solidFill>
              <a:srgbClr val="F2F2F2"/>
            </a:solidFill>
            <a:prstDash val="solid"/>
            <a:round/>
            <a:headEnd type="none" w="sm" len="sm"/>
            <a:tailEnd type="stealth" w="med" len="med"/>
          </a:ln>
        </p:spPr>
      </p:cxnSp>
      <p:pic>
        <p:nvPicPr>
          <p:cNvPr id="4" name="Picture 3"/>
          <p:cNvPicPr>
            <a:picLocks noChangeAspect="1"/>
          </p:cNvPicPr>
          <p:nvPr/>
        </p:nvPicPr>
        <p:blipFill>
          <a:blip r:embed="rId2"/>
          <a:stretch>
            <a:fillRect/>
          </a:stretch>
        </p:blipFill>
        <p:spPr>
          <a:xfrm>
            <a:off x="1337294" y="2108986"/>
            <a:ext cx="10007571" cy="379036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2"/>
                                        </p:tgtEl>
                                        <p:attrNameLst>
                                          <p:attrName>style.visibility</p:attrName>
                                        </p:attrNameLst>
                                      </p:cBhvr>
                                      <p:to>
                                        <p:strVal val="visible"/>
                                      </p:to>
                                    </p:set>
                                    <p:animEffect transition="in" filter="fade">
                                      <p:cBhvr>
                                        <p:cTn id="7" dur="900"/>
                                        <p:tgtEl>
                                          <p:spTgt spid="162"/>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165"/>
                                        </p:tgtEl>
                                        <p:attrNameLst>
                                          <p:attrName>style.visibility</p:attrName>
                                        </p:attrNameLst>
                                      </p:cBhvr>
                                      <p:to>
                                        <p:strVal val="visible"/>
                                      </p:to>
                                    </p:set>
                                    <p:animEffect transition="in" filter="fade">
                                      <p:cBhvr>
                                        <p:cTn id="11" dur="500"/>
                                        <p:tgtEl>
                                          <p:spTgt spid="1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25"/>
          <p:cNvSpPr txBox="1"/>
          <p:nvPr/>
        </p:nvSpPr>
        <p:spPr>
          <a:xfrm rot="312">
            <a:off x="4091725" y="193532"/>
            <a:ext cx="3302400" cy="95406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200"/>
              <a:buFont typeface="Arial" panose="020B0604020202020204"/>
              <a:buNone/>
            </a:pPr>
            <a:r>
              <a:rPr lang="en-US" sz="3200" b="1" dirty="0">
                <a:solidFill>
                  <a:schemeClr val="lt1"/>
                </a:solidFill>
              </a:rPr>
              <a:t>Project Circuit</a:t>
            </a:r>
            <a:endParaRPr sz="1400" b="0" i="0" u="none" strike="noStrike" cap="none" dirty="0">
              <a:solidFill>
                <a:srgbClr val="000000"/>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2400"/>
              <a:buFont typeface="Arial" panose="020B0604020202020204"/>
              <a:buNone/>
            </a:pPr>
            <a:r>
              <a:rPr lang="en-US" sz="2400" b="1" dirty="0">
                <a:solidFill>
                  <a:schemeClr val="lt1"/>
                </a:solidFill>
                <a:latin typeface="Architects Daughter"/>
                <a:sym typeface="Architects Daughter"/>
              </a:rPr>
              <a:t>Burglar Alarm</a:t>
            </a:r>
            <a:endParaRPr sz="1400" b="0" i="0" u="none" strike="noStrike" cap="none" dirty="0">
              <a:solidFill>
                <a:srgbClr val="000000"/>
              </a:solidFill>
              <a:latin typeface="Arial" panose="020B0604020202020204"/>
              <a:ea typeface="Arial" panose="020B0604020202020204"/>
              <a:cs typeface="Arial" panose="020B0604020202020204"/>
              <a:sym typeface="Arial" panose="020B0604020202020204"/>
            </a:endParaRPr>
          </a:p>
        </p:txBody>
      </p:sp>
      <p:pic>
        <p:nvPicPr>
          <p:cNvPr id="3" name="Picture 2"/>
          <p:cNvPicPr>
            <a:picLocks noChangeAspect="1"/>
          </p:cNvPicPr>
          <p:nvPr/>
        </p:nvPicPr>
        <p:blipFill>
          <a:blip r:embed="rId1"/>
          <a:stretch>
            <a:fillRect/>
          </a:stretch>
        </p:blipFill>
        <p:spPr>
          <a:xfrm rot="10800000">
            <a:off x="904568" y="2091645"/>
            <a:ext cx="4680155" cy="3445873"/>
          </a:xfrm>
          <a:prstGeom prst="rect">
            <a:avLst/>
          </a:prstGeom>
        </p:spPr>
      </p:pic>
      <p:pic>
        <p:nvPicPr>
          <p:cNvPr id="5" name="Picture 4"/>
          <p:cNvPicPr>
            <a:picLocks noChangeAspect="1"/>
          </p:cNvPicPr>
          <p:nvPr/>
        </p:nvPicPr>
        <p:blipFill>
          <a:blip r:embed="rId2"/>
          <a:stretch>
            <a:fillRect/>
          </a:stretch>
        </p:blipFill>
        <p:spPr>
          <a:xfrm rot="10800000">
            <a:off x="6501647" y="2091644"/>
            <a:ext cx="4785785" cy="3589339"/>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45141"/>
            <a:ext cx="10972800" cy="1143000"/>
          </a:xfrm>
        </p:spPr>
        <p:txBody>
          <a:bodyPr/>
          <a:lstStyle/>
          <a:p>
            <a:r>
              <a:rPr lang="en-IN" dirty="0">
                <a:solidFill>
                  <a:schemeClr val="bg1"/>
                </a:solidFill>
                <a:latin typeface="MV Boli" panose="02000500030200090000" pitchFamily="2" charset="0"/>
                <a:cs typeface="MV Boli" panose="02000500030200090000" pitchFamily="2" charset="0"/>
              </a:rPr>
              <a:t>Testing methodology :</a:t>
            </a:r>
            <a:endParaRPr lang="en-IN" dirty="0">
              <a:solidFill>
                <a:schemeClr val="bg1"/>
              </a:solidFill>
              <a:latin typeface="MV Boli" panose="02000500030200090000" pitchFamily="2" charset="0"/>
              <a:cs typeface="MV Boli" panose="02000500030200090000" pitchFamily="2" charset="0"/>
            </a:endParaRPr>
          </a:p>
        </p:txBody>
      </p:sp>
      <p:sp>
        <p:nvSpPr>
          <p:cNvPr id="3" name="Text Placeholder 2"/>
          <p:cNvSpPr>
            <a:spLocks noGrp="1"/>
          </p:cNvSpPr>
          <p:nvPr>
            <p:ph type="body" idx="1"/>
          </p:nvPr>
        </p:nvSpPr>
        <p:spPr>
          <a:xfrm>
            <a:off x="786579" y="2996382"/>
            <a:ext cx="11228439" cy="4525963"/>
          </a:xfrm>
        </p:spPr>
        <p:txBody>
          <a:bodyPr/>
          <a:lstStyle/>
          <a:p>
            <a:r>
              <a:rPr lang="en-US" dirty="0">
                <a:solidFill>
                  <a:schemeClr val="bg1"/>
                </a:solidFill>
              </a:rPr>
              <a:t>We tested the circuit by placing the PIR sensor in a room and moving around in the room to simulate a home intrusion. When the PIR sensor detected motion, it triggered the microcontroller which sounded the alarm.</a:t>
            </a:r>
            <a:endParaRPr lang="en-IN" dirty="0">
              <a:solidFill>
                <a:schemeClr val="bg1"/>
              </a:solidFill>
            </a:endParaRPr>
          </a:p>
          <a:p>
            <a:endParaRPr lang="en-IN" dirty="0"/>
          </a:p>
        </p:txBody>
      </p:sp>
      <p:pic>
        <p:nvPicPr>
          <p:cNvPr id="5" name="Google Shape;137;p6"/>
          <p:cNvPicPr preferRelativeResize="0"/>
          <p:nvPr/>
        </p:nvPicPr>
        <p:blipFill rotWithShape="1">
          <a:blip r:embed="rId1"/>
          <a:srcRect l="4995" t="4743" r="2094" b="5704"/>
          <a:stretch>
            <a:fillRect/>
          </a:stretch>
        </p:blipFill>
        <p:spPr>
          <a:xfrm>
            <a:off x="2898607" y="183689"/>
            <a:ext cx="6432206" cy="1204452"/>
          </a:xfrm>
          <a:prstGeom prst="rect">
            <a:avLst/>
          </a:prstGeom>
          <a:noFill/>
          <a:ln>
            <a:noFill/>
          </a:ln>
        </p:spPr>
      </p:pic>
      <p:cxnSp>
        <p:nvCxnSpPr>
          <p:cNvPr id="6" name="Google Shape;101;p1"/>
          <p:cNvCxnSpPr/>
          <p:nvPr/>
        </p:nvCxnSpPr>
        <p:spPr>
          <a:xfrm>
            <a:off x="6302477" y="1474839"/>
            <a:ext cx="0" cy="1297596"/>
          </a:xfrm>
          <a:prstGeom prst="straightConnector1">
            <a:avLst/>
          </a:prstGeom>
          <a:noFill/>
          <a:ln w="38100" cap="flat" cmpd="sng">
            <a:solidFill>
              <a:srgbClr val="F2F2F2"/>
            </a:solidFill>
            <a:prstDash val="solid"/>
            <a:round/>
            <a:headEnd type="none" w="sm" len="sm"/>
            <a:tailEnd type="stealth" w="med" len="med"/>
          </a:ln>
        </p:spPr>
      </p:cxnSp>
      <p:pic>
        <p:nvPicPr>
          <p:cNvPr id="10" name="Google Shape;213;p8"/>
          <p:cNvPicPr preferRelativeResize="0"/>
          <p:nvPr/>
        </p:nvPicPr>
        <p:blipFill rotWithShape="1">
          <a:blip r:embed="rId2"/>
          <a:srcRect l="4995" t="4743" r="2094" b="5704"/>
          <a:stretch>
            <a:fillRect/>
          </a:stretch>
        </p:blipFill>
        <p:spPr>
          <a:xfrm>
            <a:off x="324473" y="2669299"/>
            <a:ext cx="11867527" cy="2713862"/>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900"/>
                                        <p:tgtEl>
                                          <p:spTgt spid="5"/>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9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7"/>
          <p:cNvSpPr txBox="1"/>
          <p:nvPr/>
        </p:nvSpPr>
        <p:spPr>
          <a:xfrm rot="305018">
            <a:off x="6861312" y="634987"/>
            <a:ext cx="4623271" cy="95406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panose="020B0604020202020204"/>
              <a:buNone/>
            </a:pPr>
            <a:r>
              <a:rPr lang="en-IN" sz="2800" b="1" i="0" u="none" strike="noStrike" cap="none" dirty="0">
                <a:solidFill>
                  <a:schemeClr val="lt1"/>
                </a:solidFill>
                <a:latin typeface="Arial" panose="020B0604020202020204"/>
                <a:ea typeface="Arial" panose="020B0604020202020204"/>
                <a:cs typeface="Arial" panose="020B0604020202020204"/>
                <a:sym typeface="Arial" panose="020B0604020202020204"/>
              </a:rPr>
              <a:t>Burglar Alarm</a:t>
            </a:r>
            <a:endParaRPr sz="2800" b="0" i="0" u="none" strike="noStrike" cap="none" dirty="0">
              <a:solidFill>
                <a:srgbClr val="000000"/>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2800"/>
              <a:buFont typeface="Arial" panose="020B0604020202020204"/>
              <a:buNone/>
            </a:pPr>
            <a:r>
              <a:rPr lang="en-US" sz="2800" b="1" i="0" u="none" strike="noStrike" cap="none" dirty="0">
                <a:solidFill>
                  <a:schemeClr val="lt1"/>
                </a:solidFill>
                <a:latin typeface="Architects Daughter"/>
                <a:ea typeface="Architects Daughter"/>
                <a:cs typeface="Architects Daughter"/>
                <a:sym typeface="Architects Daughter"/>
              </a:rPr>
              <a:t>Commercial Aspects !</a:t>
            </a:r>
            <a:endParaRPr sz="2800" b="0" i="0" u="none" strike="noStrike" cap="none" dirty="0">
              <a:solidFill>
                <a:srgbClr val="000000"/>
              </a:solidFill>
              <a:latin typeface="Arial" panose="020B0604020202020204"/>
              <a:ea typeface="Arial" panose="020B0604020202020204"/>
              <a:cs typeface="Arial" panose="020B0604020202020204"/>
              <a:sym typeface="Arial" panose="020B0604020202020204"/>
            </a:endParaRPr>
          </a:p>
        </p:txBody>
      </p:sp>
      <p:grpSp>
        <p:nvGrpSpPr>
          <p:cNvPr id="239" name="Google Shape;239;p7"/>
          <p:cNvGrpSpPr/>
          <p:nvPr/>
        </p:nvGrpSpPr>
        <p:grpSpPr>
          <a:xfrm>
            <a:off x="2011680" y="1911696"/>
            <a:ext cx="8636000" cy="4514274"/>
            <a:chOff x="2032000" y="2296439"/>
            <a:chExt cx="8128000" cy="2276820"/>
          </a:xfrm>
        </p:grpSpPr>
        <p:sp>
          <p:nvSpPr>
            <p:cNvPr id="240" name="Google Shape;240;p7"/>
            <p:cNvSpPr/>
            <p:nvPr/>
          </p:nvSpPr>
          <p:spPr>
            <a:xfrm>
              <a:off x="2032000" y="2476619"/>
              <a:ext cx="8128000" cy="327600"/>
            </a:xfrm>
            <a:prstGeom prst="rect">
              <a:avLst/>
            </a:prstGeom>
            <a:solidFill>
              <a:srgbClr val="CACACA">
                <a:alpha val="89803"/>
              </a:srgbClr>
            </a:solidFill>
            <a:ln w="254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1" name="Google Shape;241;p7"/>
            <p:cNvSpPr/>
            <p:nvPr/>
          </p:nvSpPr>
          <p:spPr>
            <a:xfrm>
              <a:off x="2438400" y="2296439"/>
              <a:ext cx="5689600" cy="383760"/>
            </a:xfrm>
            <a:custGeom>
              <a:avLst/>
              <a:gdLst/>
              <a:ahLst/>
              <a:cxnLst/>
              <a:rect l="l" t="t" r="r" b="b"/>
              <a:pathLst>
                <a:path w="5689600" h="383760" extrusionOk="0">
                  <a:moveTo>
                    <a:pt x="0" y="63961"/>
                  </a:moveTo>
                  <a:cubicBezTo>
                    <a:pt x="0" y="28636"/>
                    <a:pt x="28636" y="0"/>
                    <a:pt x="63961" y="0"/>
                  </a:cubicBezTo>
                  <a:lnTo>
                    <a:pt x="5625639" y="0"/>
                  </a:lnTo>
                  <a:cubicBezTo>
                    <a:pt x="5660964" y="0"/>
                    <a:pt x="5689600" y="28636"/>
                    <a:pt x="5689600" y="63961"/>
                  </a:cubicBezTo>
                  <a:lnTo>
                    <a:pt x="5689600" y="319799"/>
                  </a:lnTo>
                  <a:cubicBezTo>
                    <a:pt x="5689600" y="355124"/>
                    <a:pt x="5660964" y="383760"/>
                    <a:pt x="5625639" y="383760"/>
                  </a:cubicBezTo>
                  <a:lnTo>
                    <a:pt x="63961" y="383760"/>
                  </a:lnTo>
                  <a:cubicBezTo>
                    <a:pt x="28636" y="383760"/>
                    <a:pt x="0" y="355124"/>
                    <a:pt x="0" y="319799"/>
                  </a:cubicBezTo>
                  <a:lnTo>
                    <a:pt x="0" y="63961"/>
                  </a:lnTo>
                  <a:close/>
                </a:path>
              </a:pathLst>
            </a:custGeom>
            <a:solidFill>
              <a:schemeClr val="lt1"/>
            </a:solidFill>
            <a:ln w="25400" cap="flat" cmpd="sng">
              <a:solidFill>
                <a:schemeClr val="dk1"/>
              </a:solidFill>
              <a:prstDash val="solid"/>
              <a:round/>
              <a:headEnd type="none" w="sm" len="sm"/>
              <a:tailEnd type="none" w="sm" len="sm"/>
            </a:ln>
          </p:spPr>
          <p:txBody>
            <a:bodyPr spcFirstLastPara="1" wrap="square" lIns="233775" tIns="18725" rIns="233775" bIns="18725" anchor="ctr" anchorCtr="0">
              <a:noAutofit/>
            </a:bodyPr>
            <a:lstStyle/>
            <a:p>
              <a:pPr marL="0" marR="0" lvl="0" indent="0" algn="l" rtl="0">
                <a:lnSpc>
                  <a:spcPct val="90000"/>
                </a:lnSpc>
                <a:spcBef>
                  <a:spcPts val="0"/>
                </a:spcBef>
                <a:spcAft>
                  <a:spcPts val="0"/>
                </a:spcAft>
                <a:buClr>
                  <a:srgbClr val="000000"/>
                </a:buClr>
                <a:buSzPts val="1600"/>
                <a:buFont typeface="Arial" panose="020B0604020202020204"/>
                <a:buNone/>
              </a:pPr>
              <a:r>
                <a:rPr lang="en-US" sz="1600" b="0" i="0" u="none" strike="noStrike" cap="none" dirty="0">
                  <a:solidFill>
                    <a:schemeClr val="dk1"/>
                  </a:solidFill>
                  <a:latin typeface="Architects Daughter"/>
                  <a:ea typeface="Architects Daughter"/>
                  <a:cs typeface="Architects Daughter"/>
                  <a:sym typeface="Architects Daughter"/>
                </a:rPr>
                <a:t>This can be used in the museums to protect the valuable things.</a:t>
              </a:r>
              <a:endParaRPr lang="en-US" sz="1600" b="0" i="0" u="none" strike="noStrike" cap="none" dirty="0">
                <a:solidFill>
                  <a:schemeClr val="dk1"/>
                </a:solidFill>
                <a:latin typeface="Architects Daughter"/>
                <a:ea typeface="Architects Daughter"/>
                <a:cs typeface="Architects Daughter"/>
                <a:sym typeface="Architects Daughter"/>
              </a:endParaRPr>
            </a:p>
          </p:txBody>
        </p:sp>
        <p:sp>
          <p:nvSpPr>
            <p:cNvPr id="242" name="Google Shape;242;p7"/>
            <p:cNvSpPr/>
            <p:nvPr/>
          </p:nvSpPr>
          <p:spPr>
            <a:xfrm>
              <a:off x="2032000" y="3066299"/>
              <a:ext cx="8128000" cy="327600"/>
            </a:xfrm>
            <a:prstGeom prst="rect">
              <a:avLst/>
            </a:prstGeom>
            <a:solidFill>
              <a:srgbClr val="CACACA">
                <a:alpha val="89803"/>
              </a:srgbClr>
            </a:solidFill>
            <a:ln w="254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3" name="Google Shape;243;p7"/>
            <p:cNvSpPr/>
            <p:nvPr/>
          </p:nvSpPr>
          <p:spPr>
            <a:xfrm>
              <a:off x="2438400" y="2874419"/>
              <a:ext cx="5689600" cy="383760"/>
            </a:xfrm>
            <a:custGeom>
              <a:avLst/>
              <a:gdLst/>
              <a:ahLst/>
              <a:cxnLst/>
              <a:rect l="l" t="t" r="r" b="b"/>
              <a:pathLst>
                <a:path w="5689600" h="383760" extrusionOk="0">
                  <a:moveTo>
                    <a:pt x="0" y="63961"/>
                  </a:moveTo>
                  <a:cubicBezTo>
                    <a:pt x="0" y="28636"/>
                    <a:pt x="28636" y="0"/>
                    <a:pt x="63961" y="0"/>
                  </a:cubicBezTo>
                  <a:lnTo>
                    <a:pt x="5625639" y="0"/>
                  </a:lnTo>
                  <a:cubicBezTo>
                    <a:pt x="5660964" y="0"/>
                    <a:pt x="5689600" y="28636"/>
                    <a:pt x="5689600" y="63961"/>
                  </a:cubicBezTo>
                  <a:lnTo>
                    <a:pt x="5689600" y="319799"/>
                  </a:lnTo>
                  <a:cubicBezTo>
                    <a:pt x="5689600" y="355124"/>
                    <a:pt x="5660964" y="383760"/>
                    <a:pt x="5625639" y="383760"/>
                  </a:cubicBezTo>
                  <a:lnTo>
                    <a:pt x="63961" y="383760"/>
                  </a:lnTo>
                  <a:cubicBezTo>
                    <a:pt x="28636" y="383760"/>
                    <a:pt x="0" y="355124"/>
                    <a:pt x="0" y="319799"/>
                  </a:cubicBezTo>
                  <a:lnTo>
                    <a:pt x="0" y="63961"/>
                  </a:lnTo>
                  <a:close/>
                </a:path>
              </a:pathLst>
            </a:custGeom>
            <a:solidFill>
              <a:schemeClr val="lt1"/>
            </a:solidFill>
            <a:ln w="25400" cap="flat" cmpd="sng">
              <a:solidFill>
                <a:schemeClr val="dk1"/>
              </a:solidFill>
              <a:prstDash val="solid"/>
              <a:round/>
              <a:headEnd type="none" w="sm" len="sm"/>
              <a:tailEnd type="none" w="sm" len="sm"/>
            </a:ln>
          </p:spPr>
          <p:txBody>
            <a:bodyPr spcFirstLastPara="1" wrap="square" lIns="233775" tIns="18725" rIns="233775" bIns="18725" anchor="ctr" anchorCtr="0">
              <a:noAutofit/>
            </a:bodyPr>
            <a:lstStyle/>
            <a:p>
              <a:pPr marL="0" marR="0" lvl="0" indent="0" algn="l" rtl="0">
                <a:lnSpc>
                  <a:spcPct val="90000"/>
                </a:lnSpc>
                <a:spcBef>
                  <a:spcPts val="0"/>
                </a:spcBef>
                <a:spcAft>
                  <a:spcPts val="0"/>
                </a:spcAft>
                <a:buClr>
                  <a:srgbClr val="000000"/>
                </a:buClr>
                <a:buSzPts val="1600"/>
                <a:buFont typeface="Arial" panose="020B0604020202020204"/>
                <a:buNone/>
              </a:pPr>
              <a:r>
                <a:rPr lang="en-US" sz="1600" dirty="0">
                  <a:solidFill>
                    <a:schemeClr val="dk1"/>
                  </a:solidFill>
                  <a:latin typeface="Architects Daughter"/>
                  <a:ea typeface="Architects Daughter"/>
                  <a:cs typeface="Architects Daughter"/>
                  <a:sym typeface="Architects Daughter"/>
                </a:rPr>
                <a:t>This can also be used as an automatic door bell circuit that rings the bell when human is detected</a:t>
              </a:r>
              <a:endParaRPr lang="en-US" sz="1600" dirty="0">
                <a:solidFill>
                  <a:schemeClr val="dk1"/>
                </a:solidFill>
                <a:latin typeface="Architects Daughter"/>
                <a:ea typeface="Architects Daughter"/>
                <a:cs typeface="Architects Daughter"/>
                <a:sym typeface="Architects Daughter"/>
              </a:endParaRPr>
            </a:p>
          </p:txBody>
        </p:sp>
        <p:sp>
          <p:nvSpPr>
            <p:cNvPr id="244" name="Google Shape;244;p7"/>
            <p:cNvSpPr/>
            <p:nvPr/>
          </p:nvSpPr>
          <p:spPr>
            <a:xfrm>
              <a:off x="2032000" y="3655979"/>
              <a:ext cx="8128000" cy="327600"/>
            </a:xfrm>
            <a:prstGeom prst="rect">
              <a:avLst/>
            </a:prstGeom>
            <a:solidFill>
              <a:srgbClr val="CACACA">
                <a:alpha val="89803"/>
              </a:srgbClr>
            </a:solidFill>
            <a:ln w="254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5" name="Google Shape;245;p7"/>
            <p:cNvSpPr/>
            <p:nvPr/>
          </p:nvSpPr>
          <p:spPr>
            <a:xfrm>
              <a:off x="2438400" y="3477766"/>
              <a:ext cx="5689600" cy="383760"/>
            </a:xfrm>
            <a:custGeom>
              <a:avLst/>
              <a:gdLst/>
              <a:ahLst/>
              <a:cxnLst/>
              <a:rect l="l" t="t" r="r" b="b"/>
              <a:pathLst>
                <a:path w="5689600" h="383760" extrusionOk="0">
                  <a:moveTo>
                    <a:pt x="0" y="63961"/>
                  </a:moveTo>
                  <a:cubicBezTo>
                    <a:pt x="0" y="28636"/>
                    <a:pt x="28636" y="0"/>
                    <a:pt x="63961" y="0"/>
                  </a:cubicBezTo>
                  <a:lnTo>
                    <a:pt x="5625639" y="0"/>
                  </a:lnTo>
                  <a:cubicBezTo>
                    <a:pt x="5660964" y="0"/>
                    <a:pt x="5689600" y="28636"/>
                    <a:pt x="5689600" y="63961"/>
                  </a:cubicBezTo>
                  <a:lnTo>
                    <a:pt x="5689600" y="319799"/>
                  </a:lnTo>
                  <a:cubicBezTo>
                    <a:pt x="5689600" y="355124"/>
                    <a:pt x="5660964" y="383760"/>
                    <a:pt x="5625639" y="383760"/>
                  </a:cubicBezTo>
                  <a:lnTo>
                    <a:pt x="63961" y="383760"/>
                  </a:lnTo>
                  <a:cubicBezTo>
                    <a:pt x="28636" y="383760"/>
                    <a:pt x="0" y="355124"/>
                    <a:pt x="0" y="319799"/>
                  </a:cubicBezTo>
                  <a:lnTo>
                    <a:pt x="0" y="63961"/>
                  </a:lnTo>
                  <a:close/>
                </a:path>
              </a:pathLst>
            </a:custGeom>
            <a:solidFill>
              <a:schemeClr val="lt1"/>
            </a:solidFill>
            <a:ln w="25400" cap="flat" cmpd="sng">
              <a:solidFill>
                <a:schemeClr val="dk1"/>
              </a:solidFill>
              <a:prstDash val="solid"/>
              <a:round/>
              <a:headEnd type="none" w="sm" len="sm"/>
              <a:tailEnd type="none" w="sm" len="sm"/>
            </a:ln>
          </p:spPr>
          <p:txBody>
            <a:bodyPr spcFirstLastPara="1" wrap="square" lIns="233775" tIns="18725" rIns="233775" bIns="18725" anchor="ctr" anchorCtr="0">
              <a:noAutofit/>
            </a:bodyPr>
            <a:lstStyle/>
            <a:p>
              <a:pPr marL="0" marR="0" lvl="0" indent="0" algn="l" rtl="0">
                <a:lnSpc>
                  <a:spcPct val="90000"/>
                </a:lnSpc>
                <a:spcBef>
                  <a:spcPts val="0"/>
                </a:spcBef>
                <a:spcAft>
                  <a:spcPts val="0"/>
                </a:spcAft>
                <a:buClr>
                  <a:srgbClr val="000000"/>
                </a:buClr>
                <a:buSzPts val="1600"/>
                <a:buFont typeface="Arial" panose="020B0604020202020204"/>
                <a:buNone/>
              </a:pPr>
              <a:r>
                <a:rPr lang="en-US" sz="1600" dirty="0">
                  <a:solidFill>
                    <a:schemeClr val="dk1"/>
                  </a:solidFill>
                  <a:latin typeface="Architects Daughter"/>
                  <a:ea typeface="Architects Daughter"/>
                  <a:cs typeface="Architects Daughter"/>
                  <a:sym typeface="Architects Daughter"/>
                </a:rPr>
                <a:t> This can be used in defense applications to detect the humans in war field..</a:t>
              </a:r>
              <a:endParaRPr sz="1600" b="0" i="0" u="none" strike="noStrike" cap="none" dirty="0">
                <a:solidFill>
                  <a:schemeClr val="dk1"/>
                </a:solidFill>
                <a:latin typeface="Architects Daughter"/>
                <a:ea typeface="Architects Daughter"/>
                <a:cs typeface="Architects Daughter"/>
                <a:sym typeface="Architects Daughter"/>
              </a:endParaRPr>
            </a:p>
          </p:txBody>
        </p:sp>
        <p:sp>
          <p:nvSpPr>
            <p:cNvPr id="246" name="Google Shape;246;p7"/>
            <p:cNvSpPr/>
            <p:nvPr/>
          </p:nvSpPr>
          <p:spPr>
            <a:xfrm>
              <a:off x="2032000" y="4245659"/>
              <a:ext cx="8128000" cy="327600"/>
            </a:xfrm>
            <a:prstGeom prst="rect">
              <a:avLst/>
            </a:prstGeom>
            <a:solidFill>
              <a:srgbClr val="CACACA">
                <a:alpha val="89803"/>
              </a:srgbClr>
            </a:solidFill>
            <a:ln w="254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7" name="Google Shape;247;p7"/>
            <p:cNvSpPr/>
            <p:nvPr/>
          </p:nvSpPr>
          <p:spPr>
            <a:xfrm>
              <a:off x="2438400" y="4053779"/>
              <a:ext cx="5689600" cy="383760"/>
            </a:xfrm>
            <a:custGeom>
              <a:avLst/>
              <a:gdLst/>
              <a:ahLst/>
              <a:cxnLst/>
              <a:rect l="l" t="t" r="r" b="b"/>
              <a:pathLst>
                <a:path w="5689600" h="383760" extrusionOk="0">
                  <a:moveTo>
                    <a:pt x="0" y="63961"/>
                  </a:moveTo>
                  <a:cubicBezTo>
                    <a:pt x="0" y="28636"/>
                    <a:pt x="28636" y="0"/>
                    <a:pt x="63961" y="0"/>
                  </a:cubicBezTo>
                  <a:lnTo>
                    <a:pt x="5625639" y="0"/>
                  </a:lnTo>
                  <a:cubicBezTo>
                    <a:pt x="5660964" y="0"/>
                    <a:pt x="5689600" y="28636"/>
                    <a:pt x="5689600" y="63961"/>
                  </a:cubicBezTo>
                  <a:lnTo>
                    <a:pt x="5689600" y="319799"/>
                  </a:lnTo>
                  <a:cubicBezTo>
                    <a:pt x="5689600" y="355124"/>
                    <a:pt x="5660964" y="383760"/>
                    <a:pt x="5625639" y="383760"/>
                  </a:cubicBezTo>
                  <a:lnTo>
                    <a:pt x="63961" y="383760"/>
                  </a:lnTo>
                  <a:cubicBezTo>
                    <a:pt x="28636" y="383760"/>
                    <a:pt x="0" y="355124"/>
                    <a:pt x="0" y="319799"/>
                  </a:cubicBezTo>
                  <a:lnTo>
                    <a:pt x="0" y="63961"/>
                  </a:lnTo>
                  <a:close/>
                </a:path>
              </a:pathLst>
            </a:custGeom>
            <a:solidFill>
              <a:schemeClr val="lt1"/>
            </a:solidFill>
            <a:ln w="25400" cap="flat" cmpd="sng">
              <a:solidFill>
                <a:schemeClr val="dk1"/>
              </a:solidFill>
              <a:prstDash val="solid"/>
              <a:round/>
              <a:headEnd type="none" w="sm" len="sm"/>
              <a:tailEnd type="none" w="sm" len="sm"/>
            </a:ln>
          </p:spPr>
          <p:txBody>
            <a:bodyPr spcFirstLastPara="1" wrap="square" lIns="233775" tIns="18725" rIns="233775" bIns="18725" anchor="ctr" anchorCtr="0">
              <a:noAutofit/>
            </a:bodyPr>
            <a:lstStyle/>
            <a:p>
              <a:pPr marL="0" marR="0" lvl="0" indent="0" algn="l" rtl="0">
                <a:lnSpc>
                  <a:spcPct val="90000"/>
                </a:lnSpc>
                <a:spcBef>
                  <a:spcPts val="0"/>
                </a:spcBef>
                <a:spcAft>
                  <a:spcPts val="0"/>
                </a:spcAft>
                <a:buClr>
                  <a:srgbClr val="000000"/>
                </a:buClr>
                <a:buSzPts val="1600"/>
                <a:buFont typeface="Arial" panose="020B0604020202020204"/>
                <a:buNone/>
              </a:pPr>
              <a:r>
                <a:rPr lang="en-US" sz="1600" b="0" i="0" u="none" strike="noStrike" cap="none" dirty="0">
                  <a:solidFill>
                    <a:schemeClr val="dk1"/>
                  </a:solidFill>
                  <a:latin typeface="Architects Daughter"/>
                  <a:ea typeface="Architects Daughter"/>
                  <a:cs typeface="Architects Daughter"/>
                  <a:sym typeface="Architects Daughter"/>
                </a:rPr>
                <a:t>This can be used in toy applications that produce sound.</a:t>
              </a:r>
              <a:r>
                <a:rPr lang="en-US" sz="1600" dirty="0">
                  <a:solidFill>
                    <a:schemeClr val="dk1"/>
                  </a:solidFill>
                  <a:latin typeface="Architects Daughter"/>
                  <a:ea typeface="Architects Daughter"/>
                  <a:cs typeface="Architects Daughter"/>
                  <a:sym typeface="Architects Daughter"/>
                </a:rPr>
                <a:t>.</a:t>
              </a:r>
              <a:endParaRPr sz="1600" b="0" i="0" u="none" strike="noStrike" cap="none" dirty="0">
                <a:solidFill>
                  <a:schemeClr val="dk1"/>
                </a:solidFill>
                <a:latin typeface="Architects Daughter"/>
                <a:ea typeface="Architects Daughter"/>
                <a:cs typeface="Architects Daughter"/>
                <a:sym typeface="Architects Daughte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7"/>
          <p:cNvSpPr txBox="1"/>
          <p:nvPr/>
        </p:nvSpPr>
        <p:spPr>
          <a:xfrm rot="305018">
            <a:off x="6861312" y="634987"/>
            <a:ext cx="4623271" cy="113601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panose="020B0604020202020204"/>
              <a:buNone/>
            </a:pPr>
            <a:r>
              <a:rPr lang="en-US" altLang="en-IN" sz="2800" b="1" i="0" u="none" strike="noStrike" cap="none" dirty="0">
                <a:solidFill>
                  <a:schemeClr val="lt1"/>
                </a:solidFill>
                <a:latin typeface="Arial" panose="020B0604020202020204"/>
                <a:ea typeface="Arial" panose="020B0604020202020204"/>
                <a:cs typeface="Arial" panose="020B0604020202020204"/>
                <a:sym typeface="Arial" panose="020B0604020202020204"/>
              </a:rPr>
              <a:t>    </a:t>
            </a:r>
            <a:r>
              <a:rPr lang="en-US" altLang="en-IN" sz="4000" b="1" i="0" u="none" strike="noStrike" cap="none" dirty="0">
                <a:solidFill>
                  <a:schemeClr val="lt1"/>
                </a:solidFill>
                <a:latin typeface="Arial" panose="020B0604020202020204"/>
                <a:ea typeface="Arial" panose="020B0604020202020204"/>
                <a:cs typeface="Arial" panose="020B0604020202020204"/>
                <a:sym typeface="Arial" panose="020B0604020202020204"/>
              </a:rPr>
              <a:t>Morality</a:t>
            </a:r>
            <a:endParaRPr sz="2800" b="0" i="0" u="none" strike="noStrike" cap="none" dirty="0">
              <a:solidFill>
                <a:srgbClr val="000000"/>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2800"/>
              <a:buFont typeface="Arial" panose="020B0604020202020204"/>
              <a:buNone/>
            </a:pPr>
            <a:endParaRPr lang="en-US" sz="2800" b="0" i="0" u="none" strike="noStrike" cap="none" dirty="0">
              <a:solidFill>
                <a:srgbClr val="000000"/>
              </a:solidFill>
              <a:latin typeface="Arial" panose="020B0604020202020204"/>
              <a:ea typeface="Arial" panose="020B0604020202020204"/>
              <a:cs typeface="Arial" panose="020B0604020202020204"/>
              <a:sym typeface="Arial" panose="020B0604020202020204"/>
            </a:endParaRPr>
          </a:p>
        </p:txBody>
      </p:sp>
      <p:grpSp>
        <p:nvGrpSpPr>
          <p:cNvPr id="239" name="Google Shape;239;p7"/>
          <p:cNvGrpSpPr/>
          <p:nvPr/>
        </p:nvGrpSpPr>
        <p:grpSpPr>
          <a:xfrm>
            <a:off x="2011680" y="2125055"/>
            <a:ext cx="8636000" cy="4300915"/>
            <a:chOff x="2032000" y="2404049"/>
            <a:chExt cx="8128000" cy="2169210"/>
          </a:xfrm>
        </p:grpSpPr>
        <p:sp>
          <p:nvSpPr>
            <p:cNvPr id="244" name="Google Shape;244;p7"/>
            <p:cNvSpPr/>
            <p:nvPr/>
          </p:nvSpPr>
          <p:spPr>
            <a:xfrm>
              <a:off x="2032000" y="3655979"/>
              <a:ext cx="8128000" cy="327600"/>
            </a:xfrm>
            <a:prstGeom prst="rect">
              <a:avLst/>
            </a:prstGeom>
            <a:solidFill>
              <a:srgbClr val="CACACA">
                <a:alpha val="89803"/>
              </a:srgbClr>
            </a:solidFill>
            <a:ln w="254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0" name="Google Shape;240;p7"/>
            <p:cNvSpPr/>
            <p:nvPr/>
          </p:nvSpPr>
          <p:spPr>
            <a:xfrm>
              <a:off x="2032000" y="2476619"/>
              <a:ext cx="8128000" cy="327600"/>
            </a:xfrm>
            <a:prstGeom prst="rect">
              <a:avLst/>
            </a:prstGeom>
            <a:solidFill>
              <a:srgbClr val="CACACA">
                <a:alpha val="89803"/>
              </a:srgbClr>
            </a:solidFill>
            <a:ln w="254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2" name="Google Shape;242;p7"/>
            <p:cNvSpPr/>
            <p:nvPr/>
          </p:nvSpPr>
          <p:spPr>
            <a:xfrm>
              <a:off x="2032000" y="3066299"/>
              <a:ext cx="8128000" cy="327600"/>
            </a:xfrm>
            <a:prstGeom prst="rect">
              <a:avLst/>
            </a:prstGeom>
            <a:solidFill>
              <a:srgbClr val="CACACA">
                <a:alpha val="89803"/>
              </a:srgbClr>
            </a:solidFill>
            <a:ln w="254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3" name="Google Shape;243;p7"/>
            <p:cNvSpPr/>
            <p:nvPr/>
          </p:nvSpPr>
          <p:spPr>
            <a:xfrm>
              <a:off x="2525656" y="3135863"/>
              <a:ext cx="6964979" cy="704271"/>
            </a:xfrm>
            <a:custGeom>
              <a:avLst/>
              <a:gdLst/>
              <a:ahLst/>
              <a:cxnLst/>
              <a:rect l="l" t="t" r="r" b="b"/>
              <a:pathLst>
                <a:path w="5689600" h="383760" extrusionOk="0">
                  <a:moveTo>
                    <a:pt x="0" y="63961"/>
                  </a:moveTo>
                  <a:cubicBezTo>
                    <a:pt x="0" y="28636"/>
                    <a:pt x="28636" y="0"/>
                    <a:pt x="63961" y="0"/>
                  </a:cubicBezTo>
                  <a:lnTo>
                    <a:pt x="5625639" y="0"/>
                  </a:lnTo>
                  <a:cubicBezTo>
                    <a:pt x="5660964" y="0"/>
                    <a:pt x="5689600" y="28636"/>
                    <a:pt x="5689600" y="63961"/>
                  </a:cubicBezTo>
                  <a:lnTo>
                    <a:pt x="5689600" y="319799"/>
                  </a:lnTo>
                  <a:cubicBezTo>
                    <a:pt x="5689600" y="355124"/>
                    <a:pt x="5660964" y="383760"/>
                    <a:pt x="5625639" y="383760"/>
                  </a:cubicBezTo>
                  <a:lnTo>
                    <a:pt x="63961" y="383760"/>
                  </a:lnTo>
                  <a:cubicBezTo>
                    <a:pt x="28636" y="383760"/>
                    <a:pt x="0" y="355124"/>
                    <a:pt x="0" y="319799"/>
                  </a:cubicBezTo>
                  <a:lnTo>
                    <a:pt x="0" y="63961"/>
                  </a:lnTo>
                  <a:close/>
                </a:path>
              </a:pathLst>
            </a:custGeom>
            <a:solidFill>
              <a:schemeClr val="lt1"/>
            </a:solidFill>
            <a:ln w="25400" cap="flat" cmpd="sng">
              <a:solidFill>
                <a:schemeClr val="dk1"/>
              </a:solidFill>
              <a:prstDash val="solid"/>
              <a:round/>
              <a:headEnd type="none" w="sm" len="sm"/>
              <a:tailEnd type="none" w="sm" len="sm"/>
            </a:ln>
          </p:spPr>
          <p:txBody>
            <a:bodyPr spcFirstLastPara="1" wrap="square" lIns="233775" tIns="18725" rIns="233775" bIns="18725" anchor="ctr" anchorCtr="0">
              <a:noAutofit/>
            </a:bodyPr>
            <a:lstStyle/>
            <a:p>
              <a:pPr marL="0" marR="0" lvl="0" indent="0" algn="l" rtl="0">
                <a:lnSpc>
                  <a:spcPct val="90000"/>
                </a:lnSpc>
                <a:spcBef>
                  <a:spcPts val="0"/>
                </a:spcBef>
                <a:spcAft>
                  <a:spcPts val="0"/>
                </a:spcAft>
                <a:buClr>
                  <a:srgbClr val="000000"/>
                </a:buClr>
                <a:buSzPts val="1600"/>
                <a:buFont typeface="Arial" panose="020B0604020202020204"/>
                <a:buNone/>
              </a:pPr>
              <a:r>
                <a:rPr lang="en-US" sz="1600" b="1" dirty="0">
                  <a:solidFill>
                    <a:schemeClr val="tx1"/>
                  </a:solidFill>
                  <a:effectLst/>
                  <a:latin typeface="Open Sans" panose="020B0606030504020204" pitchFamily="34" charset="0"/>
                  <a:ea typeface="Open Sans" panose="020B0606030504020204" pitchFamily="34" charset="0"/>
                  <a:cs typeface="Open Sans" panose="020B0606030504020204" pitchFamily="34" charset="0"/>
                  <a:sym typeface="+mn-ea"/>
                </a:rPr>
                <a:t>Crime deterrence:</a:t>
              </a:r>
              <a:r>
                <a:rPr lang="en-US" sz="1600" dirty="0">
                  <a:solidFill>
                    <a:schemeClr val="tx1"/>
                  </a:solidFill>
                  <a:effectLst/>
                  <a:latin typeface="Open Sans" panose="020B0606030504020204" pitchFamily="34" charset="0"/>
                  <a:ea typeface="Open Sans" panose="020B0606030504020204" pitchFamily="34" charset="0"/>
                  <a:cs typeface="Open Sans" panose="020B0606030504020204" pitchFamily="34" charset="0"/>
                  <a:sym typeface="+mn-ea"/>
                </a:rPr>
                <a:t> the presence of visible security systems, including pir sensors, can act as a deterrent to potential criminals. Knowing that a property is monitored by such systems may discourage them from attempting unauthorized access or activities.</a:t>
              </a:r>
              <a:endParaRPr lang="en-US" sz="1600" dirty="0">
                <a:solidFill>
                  <a:schemeClr val="dk1"/>
                </a:solidFill>
                <a:latin typeface="Architects Daughter"/>
                <a:ea typeface="Architects Daughter"/>
                <a:cs typeface="Architects Daughter"/>
                <a:sym typeface="Architects Daughter"/>
              </a:endParaRPr>
            </a:p>
          </p:txBody>
        </p:sp>
        <p:sp>
          <p:nvSpPr>
            <p:cNvPr id="246" name="Google Shape;246;p7"/>
            <p:cNvSpPr/>
            <p:nvPr/>
          </p:nvSpPr>
          <p:spPr>
            <a:xfrm>
              <a:off x="2032000" y="4245659"/>
              <a:ext cx="8128000" cy="327600"/>
            </a:xfrm>
            <a:prstGeom prst="rect">
              <a:avLst/>
            </a:prstGeom>
            <a:solidFill>
              <a:srgbClr val="CACACA">
                <a:alpha val="89803"/>
              </a:srgbClr>
            </a:solidFill>
            <a:ln w="254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7" name="Google Shape;247;p7"/>
            <p:cNvSpPr/>
            <p:nvPr/>
          </p:nvSpPr>
          <p:spPr>
            <a:xfrm>
              <a:off x="2438400" y="3960235"/>
              <a:ext cx="6961393" cy="585771"/>
            </a:xfrm>
            <a:custGeom>
              <a:avLst/>
              <a:gdLst/>
              <a:ahLst/>
              <a:cxnLst/>
              <a:rect l="l" t="t" r="r" b="b"/>
              <a:pathLst>
                <a:path w="5689600" h="383760" extrusionOk="0">
                  <a:moveTo>
                    <a:pt x="0" y="63961"/>
                  </a:moveTo>
                  <a:cubicBezTo>
                    <a:pt x="0" y="28636"/>
                    <a:pt x="28636" y="0"/>
                    <a:pt x="63961" y="0"/>
                  </a:cubicBezTo>
                  <a:lnTo>
                    <a:pt x="5625639" y="0"/>
                  </a:lnTo>
                  <a:cubicBezTo>
                    <a:pt x="5660964" y="0"/>
                    <a:pt x="5689600" y="28636"/>
                    <a:pt x="5689600" y="63961"/>
                  </a:cubicBezTo>
                  <a:lnTo>
                    <a:pt x="5689600" y="319799"/>
                  </a:lnTo>
                  <a:cubicBezTo>
                    <a:pt x="5689600" y="355124"/>
                    <a:pt x="5660964" y="383760"/>
                    <a:pt x="5625639" y="383760"/>
                  </a:cubicBezTo>
                  <a:lnTo>
                    <a:pt x="63961" y="383760"/>
                  </a:lnTo>
                  <a:cubicBezTo>
                    <a:pt x="28636" y="383760"/>
                    <a:pt x="0" y="355124"/>
                    <a:pt x="0" y="319799"/>
                  </a:cubicBezTo>
                  <a:lnTo>
                    <a:pt x="0" y="63961"/>
                  </a:lnTo>
                  <a:close/>
                </a:path>
              </a:pathLst>
            </a:custGeom>
            <a:solidFill>
              <a:schemeClr val="lt1"/>
            </a:solidFill>
            <a:ln w="25400" cap="flat" cmpd="sng">
              <a:solidFill>
                <a:schemeClr val="dk1"/>
              </a:solidFill>
              <a:prstDash val="solid"/>
              <a:round/>
              <a:headEnd type="none" w="sm" len="sm"/>
              <a:tailEnd type="none" w="sm" len="sm"/>
            </a:ln>
          </p:spPr>
          <p:txBody>
            <a:bodyPr spcFirstLastPara="1" wrap="square" lIns="233775" tIns="18725" rIns="233775" bIns="18725" anchor="ctr" anchorCtr="0">
              <a:noAutofit/>
            </a:bodyPr>
            <a:lstStyle/>
            <a:p>
              <a:pPr indent="0" algn="l">
                <a:buFont typeface="+mj-lt"/>
                <a:buNone/>
              </a:pPr>
              <a:r>
                <a:rPr lang="en-US" sz="1600" b="1" dirty="0">
                  <a:solidFill>
                    <a:schemeClr val="tx1"/>
                  </a:solidFill>
                  <a:effectLst/>
                  <a:latin typeface="Open Sans" panose="020B0606030504020204" pitchFamily="34" charset="0"/>
                  <a:ea typeface="Open Sans" panose="020B0606030504020204" pitchFamily="34" charset="0"/>
                  <a:cs typeface="Open Sans" panose="020B0606030504020204" pitchFamily="34" charset="0"/>
                  <a:sym typeface="+mn-ea"/>
                </a:rPr>
                <a:t>Customization:</a:t>
              </a:r>
              <a:r>
                <a:rPr lang="en-US" sz="1600" dirty="0">
                  <a:solidFill>
                    <a:schemeClr val="tx1"/>
                  </a:solidFill>
                  <a:effectLst/>
                  <a:latin typeface="Open Sans" panose="020B0606030504020204" pitchFamily="34" charset="0"/>
                  <a:ea typeface="Open Sans" panose="020B0606030504020204" pitchFamily="34" charset="0"/>
                  <a:cs typeface="Open Sans" panose="020B0606030504020204" pitchFamily="34" charset="0"/>
                  <a:sym typeface="+mn-ea"/>
                </a:rPr>
                <a:t> modern pir sensor-based systems often come with features that allow users to customize settings, such as sensitivity and alarm triggers. This customization can help reduce false alarms and tailor the system to the specific needs of the environment.</a:t>
              </a:r>
              <a:endParaRPr sz="1600" b="0" i="0" u="none" strike="noStrike" cap="none" dirty="0">
                <a:solidFill>
                  <a:schemeClr val="dk1"/>
                </a:solidFill>
                <a:latin typeface="Architects Daughter"/>
                <a:ea typeface="Architects Daughter"/>
                <a:cs typeface="Architects Daughter"/>
                <a:sym typeface="Architects Daughter"/>
              </a:endParaRPr>
            </a:p>
          </p:txBody>
        </p:sp>
        <p:sp>
          <p:nvSpPr>
            <p:cNvPr id="241" name="Google Shape;241;p7"/>
            <p:cNvSpPr/>
            <p:nvPr/>
          </p:nvSpPr>
          <p:spPr>
            <a:xfrm>
              <a:off x="2525656" y="2404049"/>
              <a:ext cx="6874136" cy="655270"/>
            </a:xfrm>
            <a:custGeom>
              <a:avLst/>
              <a:gdLst/>
              <a:ahLst/>
              <a:cxnLst/>
              <a:rect l="l" t="t" r="r" b="b"/>
              <a:pathLst>
                <a:path w="5689600" h="383760" extrusionOk="0">
                  <a:moveTo>
                    <a:pt x="0" y="63961"/>
                  </a:moveTo>
                  <a:cubicBezTo>
                    <a:pt x="0" y="28636"/>
                    <a:pt x="28636" y="0"/>
                    <a:pt x="63961" y="0"/>
                  </a:cubicBezTo>
                  <a:lnTo>
                    <a:pt x="5625639" y="0"/>
                  </a:lnTo>
                  <a:cubicBezTo>
                    <a:pt x="5660964" y="0"/>
                    <a:pt x="5689600" y="28636"/>
                    <a:pt x="5689600" y="63961"/>
                  </a:cubicBezTo>
                  <a:lnTo>
                    <a:pt x="5689600" y="319799"/>
                  </a:lnTo>
                  <a:cubicBezTo>
                    <a:pt x="5689600" y="355124"/>
                    <a:pt x="5660964" y="383760"/>
                    <a:pt x="5625639" y="383760"/>
                  </a:cubicBezTo>
                  <a:lnTo>
                    <a:pt x="63961" y="383760"/>
                  </a:lnTo>
                  <a:cubicBezTo>
                    <a:pt x="28636" y="383760"/>
                    <a:pt x="0" y="355124"/>
                    <a:pt x="0" y="319799"/>
                  </a:cubicBezTo>
                  <a:lnTo>
                    <a:pt x="0" y="63961"/>
                  </a:lnTo>
                  <a:close/>
                </a:path>
              </a:pathLst>
            </a:custGeom>
            <a:solidFill>
              <a:schemeClr val="lt1"/>
            </a:solidFill>
            <a:ln w="25400" cap="flat" cmpd="sng">
              <a:solidFill>
                <a:schemeClr val="dk1"/>
              </a:solidFill>
              <a:prstDash val="solid"/>
              <a:round/>
              <a:headEnd type="none" w="sm" len="sm"/>
              <a:tailEnd type="none" w="sm" len="sm"/>
            </a:ln>
          </p:spPr>
          <p:txBody>
            <a:bodyPr spcFirstLastPara="1" wrap="square" lIns="233775" tIns="18725" rIns="233775" bIns="18725" anchor="ctr" anchorCtr="0">
              <a:noAutofit/>
            </a:bodyPr>
            <a:lstStyle/>
            <a:p>
              <a:pPr marL="0" marR="0" lvl="0" indent="0" algn="l" rtl="0">
                <a:lnSpc>
                  <a:spcPct val="90000"/>
                </a:lnSpc>
                <a:spcBef>
                  <a:spcPts val="0"/>
                </a:spcBef>
                <a:spcAft>
                  <a:spcPts val="0"/>
                </a:spcAft>
                <a:buClr>
                  <a:srgbClr val="000000"/>
                </a:buClr>
                <a:buSzPts val="1600"/>
                <a:buFont typeface="Arial" panose="020B0604020202020204"/>
                <a:buNone/>
              </a:pPr>
              <a:r>
                <a:rPr lang="en-US" sz="1600" b="1" dirty="0">
                  <a:solidFill>
                    <a:schemeClr val="tx1"/>
                  </a:solidFill>
                  <a:effectLst/>
                  <a:latin typeface="Open Sans" panose="020B0606030504020204" pitchFamily="34" charset="0"/>
                  <a:ea typeface="Open Sans" panose="020B0606030504020204" pitchFamily="34" charset="0"/>
                  <a:cs typeface="Open Sans" panose="020B0606030504020204" pitchFamily="34" charset="0"/>
                  <a:sym typeface="+mn-ea"/>
                </a:rPr>
                <a:t>Enhanced security:</a:t>
              </a:r>
              <a:r>
                <a:rPr lang="en-US" sz="1600" dirty="0">
                  <a:solidFill>
                    <a:schemeClr val="tx1"/>
                  </a:solidFill>
                  <a:effectLst/>
                  <a:latin typeface="Open Sans" panose="020B0606030504020204" pitchFamily="34" charset="0"/>
                  <a:ea typeface="Open Sans" panose="020B0606030504020204" pitchFamily="34" charset="0"/>
                  <a:cs typeface="Open Sans" panose="020B0606030504020204" pitchFamily="34" charset="0"/>
                  <a:sym typeface="+mn-ea"/>
                </a:rPr>
                <a:t> PIR sensors are designed to detect motion and changes in infrared radiation. When integrated into a security alarm system, they can effectively detect unauthorized movement and trigger alarms, helping to deter potential intruders and enhance the security of homes, businesses, and public spaces.</a:t>
              </a:r>
              <a:endParaRPr lang="en-US" sz="1600" b="0" i="0" u="none" strike="noStrike" cap="none" dirty="0">
                <a:solidFill>
                  <a:schemeClr val="dk1"/>
                </a:solidFill>
                <a:latin typeface="Architects Daughter"/>
                <a:ea typeface="Architects Daughter"/>
                <a:cs typeface="Architects Daughter"/>
                <a:sym typeface="Architects Daughter"/>
              </a:endParaRPr>
            </a:p>
          </p:txBody>
        </p:sp>
      </p:grpSp>
    </p:spTree>
  </p:cSld>
  <p:clrMapOvr>
    <a:masterClrMapping/>
  </p:clrMapOvr>
</p:sld>
</file>

<file path=ppt/theme/theme1.xml><?xml version="1.0" encoding="utf-8"?>
<a:theme xmlns:a="http://schemas.openxmlformats.org/drawingml/2006/main" name="Black Chalkboard">
  <a:themeElements>
    <a:clrScheme name="assemble2">
      <a:dk1>
        <a:srgbClr val="000000"/>
      </a:dk1>
      <a:lt1>
        <a:srgbClr val="FFFFFF"/>
      </a:lt1>
      <a:dk2>
        <a:srgbClr val="44546A"/>
      </a:dk2>
      <a:lt2>
        <a:srgbClr val="DFD8CC"/>
      </a:lt2>
      <a:accent1>
        <a:srgbClr val="EC2375"/>
      </a:accent1>
      <a:accent2>
        <a:srgbClr val="0079C5"/>
      </a:accent2>
      <a:accent3>
        <a:srgbClr val="13DCDA"/>
      </a:accent3>
      <a:accent4>
        <a:srgbClr val="FF9A00"/>
      </a:accent4>
      <a:accent5>
        <a:srgbClr val="FF8000"/>
      </a:accent5>
      <a:accent6>
        <a:srgbClr val="D61E42"/>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2655</Words>
  <Application>WPS Presentation</Application>
  <PresentationFormat>Widescreen</PresentationFormat>
  <Paragraphs>84</Paragraphs>
  <Slides>11</Slides>
  <Notes>6</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11</vt:i4>
      </vt:variant>
    </vt:vector>
  </HeadingPairs>
  <TitlesOfParts>
    <vt:vector size="23" baseType="lpstr">
      <vt:lpstr>Arial</vt:lpstr>
      <vt:lpstr>SimSun</vt:lpstr>
      <vt:lpstr>Wingdings</vt:lpstr>
      <vt:lpstr>Arial</vt:lpstr>
      <vt:lpstr>Calibri</vt:lpstr>
      <vt:lpstr>Architects Daughter</vt:lpstr>
      <vt:lpstr>MV Boli</vt:lpstr>
      <vt:lpstr>Open Sans</vt:lpstr>
      <vt:lpstr>Courier New</vt:lpstr>
      <vt:lpstr>Microsoft YaHei</vt:lpstr>
      <vt:lpstr>Arial Unicode MS</vt:lpstr>
      <vt:lpstr>Black Chalkboard</vt:lpstr>
      <vt:lpstr>PowerPoint 演示文稿</vt:lpstr>
      <vt:lpstr>Introduction:</vt:lpstr>
      <vt:lpstr>Principle:</vt:lpstr>
      <vt:lpstr>Components:</vt:lpstr>
      <vt:lpstr>PowerPoint 演示文稿</vt:lpstr>
      <vt:lpstr>PowerPoint 演示文稿</vt:lpstr>
      <vt:lpstr>Testing methodology :</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PresenterMedia.com</dc:creator>
  <cp:lastModifiedBy>admin</cp:lastModifiedBy>
  <cp:revision>3</cp:revision>
  <dcterms:created xsi:type="dcterms:W3CDTF">2012-09-10T16:50:00Z</dcterms:created>
  <dcterms:modified xsi:type="dcterms:W3CDTF">2023-08-11T06:02:34Z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0x01010094F201E815F0184FADA988516D2133BC</vt:lpwstr>
  </property>
  <property fmtid="{D5CDD505-2E9C-101B-9397-08002B2CF9AE}" pid="3" name="ICV">
    <vt:lpwstr>ECBF9FDF70E24159B2582C3EA3199832_12</vt:lpwstr>
  </property>
  <property fmtid="{D5CDD505-2E9C-101B-9397-08002B2CF9AE}" pid="4" name="KSOProductBuildVer">
    <vt:lpwstr>1033-12.2.0.13110</vt:lpwstr>
  </property>
</Properties>
</file>