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tags/tag9.xml" ContentType="application/vnd.openxmlformats-officedocument.presentationml.tags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tags/tag11.xml" ContentType="application/vnd.openxmlformats-officedocument.presentationml.tags+xml"/>
  <Override PartName="/ppt/charts/chart10.xml" ContentType="application/vnd.openxmlformats-officedocument.drawingml.chart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tags/tag13.xml" ContentType="application/vnd.openxmlformats-officedocument.presentationml.tags+xml"/>
  <Override PartName="/ppt/charts/chart12.xml" ContentType="application/vnd.openxmlformats-officedocument.drawingml.chart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147482329" r:id="rId2"/>
    <p:sldId id="2147482288" r:id="rId3"/>
    <p:sldId id="2147482161" r:id="rId4"/>
    <p:sldId id="2147482331" r:id="rId5"/>
    <p:sldId id="2147482323" r:id="rId6"/>
    <p:sldId id="2147482320" r:id="rId7"/>
    <p:sldId id="2147482334" r:id="rId8"/>
    <p:sldId id="2147482335" r:id="rId9"/>
    <p:sldId id="2147482322" r:id="rId10"/>
    <p:sldId id="2147482336" r:id="rId11"/>
    <p:sldId id="2147482337" r:id="rId12"/>
    <p:sldId id="2147482319" r:id="rId13"/>
    <p:sldId id="2147482333" r:id="rId14"/>
    <p:sldId id="2147482321" r:id="rId15"/>
    <p:sldId id="2147482332" r:id="rId16"/>
    <p:sldId id="2147482001" r:id="rId17"/>
    <p:sldId id="2147482356" r:id="rId18"/>
    <p:sldId id="2147482340" r:id="rId19"/>
    <p:sldId id="2147482341" r:id="rId20"/>
    <p:sldId id="2147482351" r:id="rId21"/>
    <p:sldId id="2147482357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913"/>
        <p:guide pos="302"/>
        <p:guide orient="horz" pos="3589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badhu\Downloads\Lulu-Kwt\LULU%20Kuwait%20Jan%202025Analysis%20Automated.xlsm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badhu\Downloads\Lulu-Kwt\LULU%20Kuwait%20Jan%202025Analysis%20Automated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badhu\Downloads\Lulu-Kwt\LULU%20Kuwait%20Jan%202025Analysis%20Automated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badhu\Downloads\Lulu-Kwt\LULU%20Kuwait%20Jan%202025Analysis%20Automated.xlsm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badhu\Downloads\Lulu-Kwt\LULU%20Kuwait%20Jan%202025Analysis%20Automated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badhu\Downloads\Lulu-Kwt\LULU%20Kuwait%20Jan%202025Analysis%20Automated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dhu\Downloads\Lulu-Kwt\LULU%20Kuwait%20December%202024%20Analysis%20Automated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8413800712563818E-2"/>
          <c:y val="7.2888911846026472E-2"/>
          <c:w val="0.93903137229916489"/>
          <c:h val="0.65685715351581386"/>
        </c:manualLayout>
      </c:layout>
      <c:lineChart>
        <c:grouping val="standard"/>
        <c:varyColors val="0"/>
        <c:ser>
          <c:idx val="0"/>
          <c:order val="0"/>
          <c:tx>
            <c:strRef>
              <c:f>'VMS Report Overall'!$C$4</c:f>
              <c:strCache>
                <c:ptCount val="1"/>
                <c:pt idx="0">
                  <c:v>WRIGLEY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Overall'!$D$3:$AP$3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Overall'!$D$4:$AP$4</c:f>
              <c:numCache>
                <c:formatCode>0%</c:formatCode>
                <c:ptCount val="28"/>
                <c:pt idx="0">
                  <c:v>0.66707172495554234</c:v>
                </c:pt>
                <c:pt idx="1">
                  <c:v>0.66527196652719667</c:v>
                </c:pt>
                <c:pt idx="2">
                  <c:v>0.46198078961739858</c:v>
                </c:pt>
                <c:pt idx="3">
                  <c:v>0.48983243299040019</c:v>
                </c:pt>
                <c:pt idx="4">
                  <c:v>0.52287317257377142</c:v>
                </c:pt>
                <c:pt idx="5">
                  <c:v>0.59123563218390807</c:v>
                </c:pt>
                <c:pt idx="6">
                  <c:v>0.55557879014189693</c:v>
                </c:pt>
                <c:pt idx="7">
                  <c:v>0.6049389054317692</c:v>
                </c:pt>
                <c:pt idx="8">
                  <c:v>0.63919252058235265</c:v>
                </c:pt>
                <c:pt idx="9">
                  <c:v>0.63119097524787449</c:v>
                </c:pt>
                <c:pt idx="10">
                  <c:v>0.64535474689977634</c:v>
                </c:pt>
                <c:pt idx="11">
                  <c:v>0.67108875712341098</c:v>
                </c:pt>
                <c:pt idx="12">
                  <c:v>0.65130326641455805</c:v>
                </c:pt>
                <c:pt idx="13">
                  <c:v>0.6572146273126902</c:v>
                </c:pt>
                <c:pt idx="14">
                  <c:v>0.63914976208364638</c:v>
                </c:pt>
                <c:pt idx="15">
                  <c:v>0.65101302818645668</c:v>
                </c:pt>
                <c:pt idx="16">
                  <c:v>0.6300176444640494</c:v>
                </c:pt>
                <c:pt idx="17">
                  <c:v>0.64582541634067281</c:v>
                </c:pt>
                <c:pt idx="18">
                  <c:v>0.66027496382054995</c:v>
                </c:pt>
                <c:pt idx="19">
                  <c:v>0.6704029157721304</c:v>
                </c:pt>
                <c:pt idx="20">
                  <c:v>0.67814307887681669</c:v>
                </c:pt>
                <c:pt idx="21">
                  <c:v>0.67414616563035057</c:v>
                </c:pt>
                <c:pt idx="22">
                  <c:v>0.67650981585043402</c:v>
                </c:pt>
                <c:pt idx="23">
                  <c:v>0.66728615899270549</c:v>
                </c:pt>
                <c:pt idx="24">
                  <c:v>0.64992652375731852</c:v>
                </c:pt>
                <c:pt idx="26">
                  <c:v>0.60020074492764541</c:v>
                </c:pt>
                <c:pt idx="27">
                  <c:v>0.65855689121281269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D45-45BF-895B-F8FE8A69A408}"/>
            </c:ext>
          </c:extLst>
        </c:ser>
        <c:ser>
          <c:idx val="1"/>
          <c:order val="1"/>
          <c:tx>
            <c:strRef>
              <c:f>'VMS Report Overall'!$C$5</c:f>
              <c:strCache>
                <c:ptCount val="1"/>
                <c:pt idx="0">
                  <c:v>PVM</c:v>
                </c:pt>
              </c:strCache>
            </c:strRef>
          </c:tx>
          <c:spPr>
            <a:ln w="28575" cap="rnd">
              <a:solidFill>
                <a:srgbClr val="E971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97132"/>
              </a:solidFill>
              <a:ln w="9525">
                <a:solidFill>
                  <a:srgbClr val="E9713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9713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Overall'!$D$3:$AP$3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Overall'!$D$5:$AP$5</c:f>
              <c:numCache>
                <c:formatCode>0%</c:formatCode>
                <c:ptCount val="28"/>
                <c:pt idx="0">
                  <c:v>0.24463544754001185</c:v>
                </c:pt>
                <c:pt idx="1">
                  <c:v>0.26122436867562837</c:v>
                </c:pt>
                <c:pt idx="2">
                  <c:v>0.45854348035593817</c:v>
                </c:pt>
                <c:pt idx="3">
                  <c:v>0.41234559405429583</c:v>
                </c:pt>
                <c:pt idx="4">
                  <c:v>0.38555321788854724</c:v>
                </c:pt>
                <c:pt idx="5">
                  <c:v>0.31814803804994057</c:v>
                </c:pt>
                <c:pt idx="6">
                  <c:v>0.35005227781926812</c:v>
                </c:pt>
                <c:pt idx="7">
                  <c:v>0.31987370366567408</c:v>
                </c:pt>
                <c:pt idx="8">
                  <c:v>0.29538583189915812</c:v>
                </c:pt>
                <c:pt idx="9">
                  <c:v>0.2997338734368008</c:v>
                </c:pt>
                <c:pt idx="10">
                  <c:v>0.28522057328725353</c:v>
                </c:pt>
                <c:pt idx="11">
                  <c:v>0.26726345661352469</c:v>
                </c:pt>
                <c:pt idx="12">
                  <c:v>0.28994187964772467</c:v>
                </c:pt>
                <c:pt idx="13">
                  <c:v>0.29242548669146418</c:v>
                </c:pt>
                <c:pt idx="14">
                  <c:v>0.30080766341096921</c:v>
                </c:pt>
                <c:pt idx="15">
                  <c:v>0.29610640511220093</c:v>
                </c:pt>
                <c:pt idx="16">
                  <c:v>0.30811645346272609</c:v>
                </c:pt>
                <c:pt idx="17">
                  <c:v>0.29598748183748741</c:v>
                </c:pt>
                <c:pt idx="18">
                  <c:v>0.28130728412928124</c:v>
                </c:pt>
                <c:pt idx="19">
                  <c:v>0.27522592241250188</c:v>
                </c:pt>
                <c:pt idx="20">
                  <c:v>0.27566906542495651</c:v>
                </c:pt>
                <c:pt idx="21">
                  <c:v>0.27401549968459943</c:v>
                </c:pt>
                <c:pt idx="22">
                  <c:v>0.26167021550412989</c:v>
                </c:pt>
                <c:pt idx="23">
                  <c:v>0.27212749152069876</c:v>
                </c:pt>
                <c:pt idx="24">
                  <c:v>0.28326840988080521</c:v>
                </c:pt>
                <c:pt idx="26">
                  <c:v>0.32357822294208755</c:v>
                </c:pt>
                <c:pt idx="27">
                  <c:v>0.28449299927926419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D45-45BF-895B-F8FE8A69A408}"/>
            </c:ext>
          </c:extLst>
        </c:ser>
        <c:ser>
          <c:idx val="2"/>
          <c:order val="2"/>
          <c:tx>
            <c:strRef>
              <c:f>'VMS Report Overall'!$C$6</c:f>
              <c:strCache>
                <c:ptCount val="1"/>
                <c:pt idx="0">
                  <c:v>Batook</c:v>
                </c:pt>
              </c:strCache>
            </c:strRef>
          </c:tx>
          <c:spPr>
            <a:ln w="28575" cap="rnd">
              <a:solidFill>
                <a:srgbClr val="196B2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96B24"/>
              </a:solidFill>
              <a:ln w="9525">
                <a:solidFill>
                  <a:srgbClr val="196B2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96B2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Overall'!$D$3:$AP$3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Overall'!$D$6:$AP$6</c:f>
              <c:numCache>
                <c:formatCode>0%</c:formatCode>
                <c:ptCount val="28"/>
                <c:pt idx="0">
                  <c:v>8.7462951985773557E-2</c:v>
                </c:pt>
                <c:pt idx="1">
                  <c:v>7.1782545476126891E-2</c:v>
                </c:pt>
                <c:pt idx="2">
                  <c:v>7.8544122843650616E-2</c:v>
                </c:pt>
                <c:pt idx="3">
                  <c:v>9.6239204486804522E-2</c:v>
                </c:pt>
                <c:pt idx="4">
                  <c:v>8.6664508820197439E-2</c:v>
                </c:pt>
                <c:pt idx="5">
                  <c:v>8.588485929449069E-2</c:v>
                </c:pt>
                <c:pt idx="6">
                  <c:v>8.7707244212098578E-2</c:v>
                </c:pt>
                <c:pt idx="7">
                  <c:v>6.4508676455488245E-2</c:v>
                </c:pt>
                <c:pt idx="8">
                  <c:v>5.5793292711288897E-2</c:v>
                </c:pt>
                <c:pt idx="9">
                  <c:v>6.3422905725253761E-2</c:v>
                </c:pt>
                <c:pt idx="10">
                  <c:v>6.594328115470624E-2</c:v>
                </c:pt>
                <c:pt idx="11">
                  <c:v>5.7840943174214982E-2</c:v>
                </c:pt>
                <c:pt idx="12">
                  <c:v>5.4770183497880764E-2</c:v>
                </c:pt>
                <c:pt idx="13">
                  <c:v>4.7775469784068401E-2</c:v>
                </c:pt>
                <c:pt idx="14">
                  <c:v>5.7193839218632608E-2</c:v>
                </c:pt>
                <c:pt idx="15">
                  <c:v>4.9784514786743943E-2</c:v>
                </c:pt>
                <c:pt idx="16">
                  <c:v>5.9902955447728272E-2</c:v>
                </c:pt>
                <c:pt idx="17">
                  <c:v>5.5281099809992178E-2</c:v>
                </c:pt>
                <c:pt idx="18">
                  <c:v>5.4124457308248913E-2</c:v>
                </c:pt>
                <c:pt idx="19">
                  <c:v>4.847970442857856E-2</c:v>
                </c:pt>
                <c:pt idx="20">
                  <c:v>4.0449649593151782E-2</c:v>
                </c:pt>
                <c:pt idx="21">
                  <c:v>4.553032351085879E-2</c:v>
                </c:pt>
                <c:pt idx="22">
                  <c:v>5.2436998385473943E-2</c:v>
                </c:pt>
                <c:pt idx="23">
                  <c:v>4.9644566277935231E-2</c:v>
                </c:pt>
                <c:pt idx="24">
                  <c:v>5.3252781600615799E-2</c:v>
                </c:pt>
                <c:pt idx="26">
                  <c:v>7.1217919032879176E-2</c:v>
                </c:pt>
                <c:pt idx="27">
                  <c:v>5.1094380456678988E-2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5D45-45BF-895B-F8FE8A69A40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84271760"/>
        <c:axId val="1184270800"/>
      </c:lineChart>
      <c:catAx>
        <c:axId val="118427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270800"/>
        <c:crosses val="autoZero"/>
        <c:auto val="1"/>
        <c:lblAlgn val="ctr"/>
        <c:lblOffset val="100"/>
        <c:noMultiLvlLbl val="0"/>
      </c:catAx>
      <c:valAx>
        <c:axId val="118427080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27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Jellies HB'!$C$151</c:f>
              <c:strCache>
                <c:ptCount val="1"/>
                <c:pt idx="0">
                  <c:v>80G</c:v>
                </c:pt>
              </c:strCache>
            </c:strRef>
          </c:tx>
          <c:spPr>
            <a:solidFill>
              <a:srgbClr val="215F9A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HB'!$D$151:$AB$151</c:f>
              <c:numCache>
                <c:formatCode>0%</c:formatCode>
                <c:ptCount val="25"/>
                <c:pt idx="0">
                  <c:v>0.17012144564210116</c:v>
                </c:pt>
                <c:pt idx="1">
                  <c:v>0.1782252799678602</c:v>
                </c:pt>
                <c:pt idx="2">
                  <c:v>0.1512267169935177</c:v>
                </c:pt>
                <c:pt idx="3">
                  <c:v>0.19725619387156459</c:v>
                </c:pt>
                <c:pt idx="4">
                  <c:v>0.20938676707907478</c:v>
                </c:pt>
                <c:pt idx="5">
                  <c:v>0.19973048023521725</c:v>
                </c:pt>
                <c:pt idx="6">
                  <c:v>0.18135526831179005</c:v>
                </c:pt>
                <c:pt idx="7">
                  <c:v>0.16431159420289856</c:v>
                </c:pt>
                <c:pt idx="8">
                  <c:v>0.1326733402031503</c:v>
                </c:pt>
                <c:pt idx="9">
                  <c:v>0.12329780935464772</c:v>
                </c:pt>
                <c:pt idx="10">
                  <c:v>0.1258636934673367</c:v>
                </c:pt>
                <c:pt idx="11">
                  <c:v>0.13652206385759633</c:v>
                </c:pt>
                <c:pt idx="12">
                  <c:v>0.13743075705618571</c:v>
                </c:pt>
                <c:pt idx="13">
                  <c:v>0.13642521316439557</c:v>
                </c:pt>
                <c:pt idx="14">
                  <c:v>0.12966054535336671</c:v>
                </c:pt>
                <c:pt idx="15">
                  <c:v>0.15333112911224997</c:v>
                </c:pt>
                <c:pt idx="16">
                  <c:v>0.15856188061765383</c:v>
                </c:pt>
                <c:pt idx="17">
                  <c:v>0.15882198264528005</c:v>
                </c:pt>
                <c:pt idx="18">
                  <c:v>0.13583013636190983</c:v>
                </c:pt>
                <c:pt idx="19">
                  <c:v>0.12999875678587708</c:v>
                </c:pt>
                <c:pt idx="20">
                  <c:v>0.17310429913637657</c:v>
                </c:pt>
                <c:pt idx="21">
                  <c:v>0.15824348167026073</c:v>
                </c:pt>
                <c:pt idx="22">
                  <c:v>0.17193353607474987</c:v>
                </c:pt>
                <c:pt idx="23">
                  <c:v>0.14605267951473641</c:v>
                </c:pt>
                <c:pt idx="24">
                  <c:v>0.13040526780259318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A2-48FD-B308-205FF63BEFFE}"/>
            </c:ext>
          </c:extLst>
        </c:ser>
        <c:ser>
          <c:idx val="1"/>
          <c:order val="1"/>
          <c:tx>
            <c:strRef>
              <c:f>'Area Chart Jellies HB'!$C$152</c:f>
              <c:strCache>
                <c:ptCount val="1"/>
                <c:pt idx="0">
                  <c:v>160G</c:v>
                </c:pt>
              </c:strCache>
            </c:strRef>
          </c:tx>
          <c:spPr>
            <a:solidFill>
              <a:srgbClr val="FFCC66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HB'!$D$152:$AB$152</c:f>
              <c:numCache>
                <c:formatCode>0%</c:formatCode>
                <c:ptCount val="25"/>
                <c:pt idx="0">
                  <c:v>0.12320148270984733</c:v>
                </c:pt>
                <c:pt idx="1">
                  <c:v>0.10957665846431978</c:v>
                </c:pt>
                <c:pt idx="2">
                  <c:v>0.11089685730696644</c:v>
                </c:pt>
                <c:pt idx="3">
                  <c:v>0.12261383636445689</c:v>
                </c:pt>
                <c:pt idx="4">
                  <c:v>0.12493275954814416</c:v>
                </c:pt>
                <c:pt idx="5">
                  <c:v>0.14549983665468802</c:v>
                </c:pt>
                <c:pt idx="6">
                  <c:v>0.13439526483004743</c:v>
                </c:pt>
                <c:pt idx="7">
                  <c:v>0.12323369565217392</c:v>
                </c:pt>
                <c:pt idx="8">
                  <c:v>0.11140144266156338</c:v>
                </c:pt>
                <c:pt idx="9">
                  <c:v>0.10679396092362345</c:v>
                </c:pt>
                <c:pt idx="10">
                  <c:v>9.999214824120603E-2</c:v>
                </c:pt>
                <c:pt idx="11">
                  <c:v>9.8556046555050722E-2</c:v>
                </c:pt>
                <c:pt idx="12">
                  <c:v>0.10995967893884011</c:v>
                </c:pt>
                <c:pt idx="13">
                  <c:v>0.11809705952665552</c:v>
                </c:pt>
                <c:pt idx="14">
                  <c:v>0.11921578699541972</c:v>
                </c:pt>
                <c:pt idx="15">
                  <c:v>0.15047941808563398</c:v>
                </c:pt>
                <c:pt idx="16">
                  <c:v>0.14119996927095338</c:v>
                </c:pt>
                <c:pt idx="17">
                  <c:v>0.16293058112016828</c:v>
                </c:pt>
                <c:pt idx="18">
                  <c:v>0.17597903293197098</c:v>
                </c:pt>
                <c:pt idx="19">
                  <c:v>0.14628486179603001</c:v>
                </c:pt>
                <c:pt idx="20">
                  <c:v>0.14729050014235551</c:v>
                </c:pt>
                <c:pt idx="21">
                  <c:v>0.13044501078219956</c:v>
                </c:pt>
                <c:pt idx="22">
                  <c:v>0.14822160518312838</c:v>
                </c:pt>
                <c:pt idx="23">
                  <c:v>0.12525046449779592</c:v>
                </c:pt>
                <c:pt idx="24">
                  <c:v>0.1214785146968977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A2-48FD-B308-205FF63BEFFE}"/>
            </c:ext>
          </c:extLst>
        </c:ser>
        <c:ser>
          <c:idx val="2"/>
          <c:order val="2"/>
          <c:tx>
            <c:strRef>
              <c:f>'Area Chart Jellies HB'!$C$153</c:f>
              <c:strCache>
                <c:ptCount val="1"/>
                <c:pt idx="0">
                  <c:v>150G</c:v>
                </c:pt>
              </c:strCache>
            </c:strRef>
          </c:tx>
          <c:spPr>
            <a:solidFill>
              <a:srgbClr val="84E291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HB'!$D$153:$AB$153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6.6971577915713818E-3</c:v>
                </c:pt>
                <c:pt idx="6">
                  <c:v>4.6307176741959354E-2</c:v>
                </c:pt>
                <c:pt idx="7">
                  <c:v>4.9411231884057973E-2</c:v>
                </c:pt>
                <c:pt idx="8">
                  <c:v>3.5330487266303549E-2</c:v>
                </c:pt>
                <c:pt idx="9">
                  <c:v>3.1527531083481351E-2</c:v>
                </c:pt>
                <c:pt idx="10">
                  <c:v>2.8933731155778894E-2</c:v>
                </c:pt>
                <c:pt idx="11">
                  <c:v>3.4667330553308021E-2</c:v>
                </c:pt>
                <c:pt idx="12">
                  <c:v>4.0208011455703359E-2</c:v>
                </c:pt>
                <c:pt idx="13">
                  <c:v>3.7891465455414775E-2</c:v>
                </c:pt>
                <c:pt idx="14">
                  <c:v>3.5828945678695261E-2</c:v>
                </c:pt>
                <c:pt idx="15">
                  <c:v>3.9138700611671351E-2</c:v>
                </c:pt>
                <c:pt idx="16">
                  <c:v>4.4480294998847661E-2</c:v>
                </c:pt>
                <c:pt idx="17">
                  <c:v>4.6739416250328687E-2</c:v>
                </c:pt>
                <c:pt idx="18">
                  <c:v>5.2721540623694309E-2</c:v>
                </c:pt>
                <c:pt idx="19">
                  <c:v>5.7063528241680823E-2</c:v>
                </c:pt>
                <c:pt idx="20">
                  <c:v>5.4759419189522637E-2</c:v>
                </c:pt>
                <c:pt idx="21">
                  <c:v>4.3168006273279748E-2</c:v>
                </c:pt>
                <c:pt idx="22">
                  <c:v>3.9931244215258496E-2</c:v>
                </c:pt>
                <c:pt idx="23">
                  <c:v>3.5192538890305658E-2</c:v>
                </c:pt>
                <c:pt idx="24">
                  <c:v>3.5299708098567646E-2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CA2-48FD-B308-205FF63BEFFE}"/>
            </c:ext>
          </c:extLst>
        </c:ser>
        <c:ser>
          <c:idx val="3"/>
          <c:order val="3"/>
          <c:tx>
            <c:strRef>
              <c:f>'Area Chart Jellies HB'!$C$154</c:f>
              <c:strCache>
                <c:ptCount val="1"/>
                <c:pt idx="0">
                  <c:v>Roulette</c:v>
                </c:pt>
              </c:strCache>
            </c:strRef>
          </c:tx>
          <c:spPr>
            <a:solidFill>
              <a:srgbClr val="46B1E1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HB'!$D$154:$AB$154</c:f>
              <c:numCache>
                <c:formatCode>0%</c:formatCode>
                <c:ptCount val="25"/>
                <c:pt idx="0">
                  <c:v>3.6726332731795347E-2</c:v>
                </c:pt>
                <c:pt idx="1">
                  <c:v>3.0633254657761261E-2</c:v>
                </c:pt>
                <c:pt idx="2">
                  <c:v>2.8267826372363993E-2</c:v>
                </c:pt>
                <c:pt idx="3">
                  <c:v>3.6418610948147481E-2</c:v>
                </c:pt>
                <c:pt idx="4">
                  <c:v>2.7030661646046263E-2</c:v>
                </c:pt>
                <c:pt idx="5">
                  <c:v>3.4139170205815091E-2</c:v>
                </c:pt>
                <c:pt idx="6">
                  <c:v>3.4512773643208428E-2</c:v>
                </c:pt>
                <c:pt idx="7">
                  <c:v>3.3605072463768114E-2</c:v>
                </c:pt>
                <c:pt idx="8">
                  <c:v>2.5688208449874871E-2</c:v>
                </c:pt>
                <c:pt idx="9">
                  <c:v>2.3645648312611012E-2</c:v>
                </c:pt>
                <c:pt idx="10">
                  <c:v>2.3751570351758795E-2</c:v>
                </c:pt>
                <c:pt idx="11">
                  <c:v>2.4117756893010517E-2</c:v>
                </c:pt>
                <c:pt idx="12">
                  <c:v>2.4569469043222669E-2</c:v>
                </c:pt>
                <c:pt idx="13">
                  <c:v>2.9325045820384095E-2</c:v>
                </c:pt>
                <c:pt idx="14">
                  <c:v>2.6925217242412567E-2</c:v>
                </c:pt>
                <c:pt idx="15">
                  <c:v>2.6450653000495948E-2</c:v>
                </c:pt>
                <c:pt idx="16">
                  <c:v>2.6811093185833908E-2</c:v>
                </c:pt>
                <c:pt idx="17">
                  <c:v>2.5867735997896397E-2</c:v>
                </c:pt>
                <c:pt idx="18">
                  <c:v>2.3701902989326548E-2</c:v>
                </c:pt>
                <c:pt idx="19">
                  <c:v>2.6563341759562389E-2</c:v>
                </c:pt>
                <c:pt idx="20">
                  <c:v>2.9704849577678657E-2</c:v>
                </c:pt>
                <c:pt idx="21">
                  <c:v>2.528915898843364E-2</c:v>
                </c:pt>
                <c:pt idx="22">
                  <c:v>2.7678610780554454E-2</c:v>
                </c:pt>
                <c:pt idx="23">
                  <c:v>2.0292178221428831E-2</c:v>
                </c:pt>
                <c:pt idx="24">
                  <c:v>2.0874346615979908E-2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CA2-48FD-B308-205FF63BEFFE}"/>
            </c:ext>
          </c:extLst>
        </c:ser>
        <c:ser>
          <c:idx val="4"/>
          <c:order val="4"/>
          <c:tx>
            <c:strRef>
              <c:f>'Area Chart Jellies HB'!$C$155</c:f>
              <c:strCache>
                <c:ptCount val="1"/>
                <c:pt idx="0">
                  <c:v>70G</c:v>
                </c:pt>
              </c:strCache>
            </c:strRef>
          </c:tx>
          <c:spPr>
            <a:solidFill>
              <a:srgbClr val="E59EDD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HB'!$D$155:$AB$155</c:f>
              <c:numCache>
                <c:formatCode>0%</c:formatCode>
                <c:ptCount val="25"/>
                <c:pt idx="0">
                  <c:v>2.7898356338096862E-2</c:v>
                </c:pt>
                <c:pt idx="1">
                  <c:v>2.6264249485260883E-2</c:v>
                </c:pt>
                <c:pt idx="2">
                  <c:v>1.4769836711249693E-2</c:v>
                </c:pt>
                <c:pt idx="3">
                  <c:v>2.5317026941648991E-2</c:v>
                </c:pt>
                <c:pt idx="4">
                  <c:v>2.4789313250851711E-2</c:v>
                </c:pt>
                <c:pt idx="5">
                  <c:v>2.7850375694217576E-2</c:v>
                </c:pt>
                <c:pt idx="6">
                  <c:v>2.1325673499586542E-2</c:v>
                </c:pt>
                <c:pt idx="7">
                  <c:v>3.161231884057971E-2</c:v>
                </c:pt>
                <c:pt idx="8">
                  <c:v>2.2891211541292505E-2</c:v>
                </c:pt>
                <c:pt idx="9">
                  <c:v>2.2017465956187091E-2</c:v>
                </c:pt>
                <c:pt idx="10">
                  <c:v>2.2220477386934674E-2</c:v>
                </c:pt>
                <c:pt idx="11">
                  <c:v>1.7458144021908258E-2</c:v>
                </c:pt>
                <c:pt idx="12">
                  <c:v>1.861551795606135E-2</c:v>
                </c:pt>
                <c:pt idx="13">
                  <c:v>2.1754721491752331E-2</c:v>
                </c:pt>
                <c:pt idx="14">
                  <c:v>2.1745644450151962E-2</c:v>
                </c:pt>
                <c:pt idx="15">
                  <c:v>4.2775665399239542E-2</c:v>
                </c:pt>
                <c:pt idx="16">
                  <c:v>4.0485518936774989E-2</c:v>
                </c:pt>
                <c:pt idx="17">
                  <c:v>3.8818038390744151E-2</c:v>
                </c:pt>
                <c:pt idx="18">
                  <c:v>3.2931970980362366E-2</c:v>
                </c:pt>
                <c:pt idx="19">
                  <c:v>2.9547055654552234E-2</c:v>
                </c:pt>
                <c:pt idx="20">
                  <c:v>2.4722406757141501E-2</c:v>
                </c:pt>
                <c:pt idx="21">
                  <c:v>2.4740247010390119E-2</c:v>
                </c:pt>
                <c:pt idx="22">
                  <c:v>2.5166380184230244E-2</c:v>
                </c:pt>
                <c:pt idx="23">
                  <c:v>1.9636416627199532E-2</c:v>
                </c:pt>
                <c:pt idx="24">
                  <c:v>2.2028375534586926E-2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CA2-48FD-B308-205FF63BEFFE}"/>
            </c:ext>
          </c:extLst>
        </c:ser>
        <c:ser>
          <c:idx val="5"/>
          <c:order val="5"/>
          <c:tx>
            <c:strRef>
              <c:f>'Area Chart Jellies HB'!$C$156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rgbClr val="BB5098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HB'!$D$156:$AB$156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4.5128390270319058E-5</c:v>
                </c:pt>
                <c:pt idx="4">
                  <c:v>4.4826967903890982E-5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1.8991909446575759E-3</c:v>
                </c:pt>
                <c:pt idx="19">
                  <c:v>4.1937756412912849E-2</c:v>
                </c:pt>
                <c:pt idx="20">
                  <c:v>1.6987757426212394E-2</c:v>
                </c:pt>
                <c:pt idx="21">
                  <c:v>9.135463634581455E-3</c:v>
                </c:pt>
                <c:pt idx="22">
                  <c:v>3.6581603420159548E-3</c:v>
                </c:pt>
                <c:pt idx="23">
                  <c:v>1.2022295894203797E-3</c:v>
                </c:pt>
                <c:pt idx="24">
                  <c:v>8.8249270246419111E-4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CA2-48FD-B308-205FF63BEFFE}"/>
            </c:ext>
          </c:extLst>
        </c:ser>
        <c:ser>
          <c:idx val="6"/>
          <c:order val="6"/>
          <c:tx>
            <c:strRef>
              <c:f>'Area Chart Jellies HB'!$C$157</c:f>
              <c:strCache>
                <c:ptCount val="1"/>
                <c:pt idx="0">
                  <c:v>Fizz 70G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HB'!$D$157:$AB$157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3.0851954691700826E-4</c:v>
                </c:pt>
                <c:pt idx="23">
                  <c:v>5.3918175525520052E-3</c:v>
                </c:pt>
                <c:pt idx="24">
                  <c:v>1.2219129726427263E-2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CA2-48FD-B308-205FF63BEFFE}"/>
            </c:ext>
          </c:extLst>
        </c:ser>
        <c:ser>
          <c:idx val="7"/>
          <c:order val="7"/>
          <c:tx>
            <c:strRef>
              <c:f>'Area Chart Jellies HB'!$C$158</c:f>
              <c:strCache>
                <c:ptCount val="1"/>
                <c:pt idx="0">
                  <c:v>175G</c:v>
                </c:pt>
              </c:strCache>
            </c:strRef>
          </c:tx>
          <c:spPr>
            <a:solidFill>
              <a:srgbClr val="F47F6B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HB'!$D$158:$AB$158</c:f>
              <c:numCache>
                <c:formatCode>0%</c:formatCode>
                <c:ptCount val="25"/>
                <c:pt idx="0">
                  <c:v>7.0770131200312156E-2</c:v>
                </c:pt>
                <c:pt idx="1">
                  <c:v>5.7801436247677397E-2</c:v>
                </c:pt>
                <c:pt idx="2">
                  <c:v>5.3581685402478048E-2</c:v>
                </c:pt>
                <c:pt idx="3">
                  <c:v>5.3973554763301596E-2</c:v>
                </c:pt>
                <c:pt idx="4">
                  <c:v>5.634749865519096E-2</c:v>
                </c:pt>
                <c:pt idx="5">
                  <c:v>3.136229990199281E-2</c:v>
                </c:pt>
                <c:pt idx="6">
                  <c:v>5.5272663968316139E-3</c:v>
                </c:pt>
                <c:pt idx="7">
                  <c:v>1.2681159420289854E-3</c:v>
                </c:pt>
                <c:pt idx="8">
                  <c:v>8.0965699985278961E-4</c:v>
                </c:pt>
                <c:pt idx="9">
                  <c:v>4.0704558910597985E-4</c:v>
                </c:pt>
                <c:pt idx="10">
                  <c:v>3.9258793969849247E-5</c:v>
                </c:pt>
                <c:pt idx="11">
                  <c:v>3.1119686313561963E-5</c:v>
                </c:pt>
                <c:pt idx="12">
                  <c:v>0</c:v>
                </c:pt>
                <c:pt idx="13">
                  <c:v>3.9843812255956652E-5</c:v>
                </c:pt>
                <c:pt idx="14">
                  <c:v>0</c:v>
                </c:pt>
                <c:pt idx="15">
                  <c:v>4.1329145313274919E-5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CA2-48FD-B308-205FF63BEFFE}"/>
            </c:ext>
          </c:extLst>
        </c:ser>
        <c:ser>
          <c:idx val="8"/>
          <c:order val="8"/>
          <c:tx>
            <c:strRef>
              <c:f>'Area Chart Jellies HB'!$C$159</c:f>
              <c:strCache>
                <c:ptCount val="1"/>
                <c:pt idx="0">
                  <c:v>200G</c:v>
                </c:pt>
              </c:strCache>
            </c:strRef>
          </c:tx>
          <c:spPr>
            <a:solidFill>
              <a:srgbClr val="7A5197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CA2-48FD-B308-205FF63BEFFE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CA2-48FD-B308-205FF63BEFFE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CA2-48FD-B308-205FF63BEF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HB'!$D$150:$AB$150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HB'!$D$159:$AB$159</c:f>
              <c:numCache>
                <c:formatCode>0%</c:formatCode>
                <c:ptCount val="25"/>
                <c:pt idx="0">
                  <c:v>9.7546700482856172E-5</c:v>
                </c:pt>
                <c:pt idx="1">
                  <c:v>1.2956360166725255E-2</c:v>
                </c:pt>
                <c:pt idx="2">
                  <c:v>1.4564700090260113E-2</c:v>
                </c:pt>
                <c:pt idx="3">
                  <c:v>3.4207319824901848E-2</c:v>
                </c:pt>
                <c:pt idx="4">
                  <c:v>2.1741079433387125E-2</c:v>
                </c:pt>
                <c:pt idx="5">
                  <c:v>2.5686050310356093E-2</c:v>
                </c:pt>
                <c:pt idx="6">
                  <c:v>1.8061539800670236E-2</c:v>
                </c:pt>
                <c:pt idx="7">
                  <c:v>1.8523550724637679E-2</c:v>
                </c:pt>
                <c:pt idx="8">
                  <c:v>1.5788311497129399E-2</c:v>
                </c:pt>
                <c:pt idx="9">
                  <c:v>5.7726465364120782E-3</c:v>
                </c:pt>
                <c:pt idx="10">
                  <c:v>3.6903266331658291E-3</c:v>
                </c:pt>
                <c:pt idx="11">
                  <c:v>5.0413891827970373E-3</c:v>
                </c:pt>
                <c:pt idx="12">
                  <c:v>1.1380336888118476E-2</c:v>
                </c:pt>
                <c:pt idx="13">
                  <c:v>4.9007889074826677E-3</c:v>
                </c:pt>
                <c:pt idx="14">
                  <c:v>1.6394846111039769E-2</c:v>
                </c:pt>
                <c:pt idx="15">
                  <c:v>1.3142668209621426E-2</c:v>
                </c:pt>
                <c:pt idx="16">
                  <c:v>2.0665283859568256E-2</c:v>
                </c:pt>
                <c:pt idx="17">
                  <c:v>2.2613726005784908E-2</c:v>
                </c:pt>
                <c:pt idx="18">
                  <c:v>9.989744368898849E-3</c:v>
                </c:pt>
                <c:pt idx="19">
                  <c:v>2.4864282458248723E-4</c:v>
                </c:pt>
                <c:pt idx="20">
                  <c:v>5.2197020024674959E-4</c:v>
                </c:pt>
                <c:pt idx="21">
                  <c:v>3.9207998431680065E-5</c:v>
                </c:pt>
                <c:pt idx="22">
                  <c:v>0</c:v>
                </c:pt>
                <c:pt idx="23">
                  <c:v>0</c:v>
                </c:pt>
                <c:pt idx="24">
                  <c:v>5.2134953499422987E-2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CA2-48FD-B308-205FF63BE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095343"/>
        <c:axId val="1264114543"/>
      </c:areaChart>
      <c:catAx>
        <c:axId val="12640953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114543"/>
        <c:crosses val="autoZero"/>
        <c:auto val="1"/>
        <c:lblAlgn val="ctr"/>
        <c:lblOffset val="100"/>
        <c:noMultiLvlLbl val="0"/>
      </c:catAx>
      <c:valAx>
        <c:axId val="126411454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264095343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'VMS Report Overall'!$C$97</c:f>
              <c:strCache>
                <c:ptCount val="1"/>
                <c:pt idx="0">
                  <c:v>Bazooka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Overall'!$D$96:$AP$96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Overall'!$D$97:$AP$97</c:f>
              <c:numCache>
                <c:formatCode>0%</c:formatCode>
                <c:ptCount val="28"/>
                <c:pt idx="0">
                  <c:v>0.18634703623934826</c:v>
                </c:pt>
                <c:pt idx="1">
                  <c:v>0.1103656238220882</c:v>
                </c:pt>
                <c:pt idx="2">
                  <c:v>0.10133023188195101</c:v>
                </c:pt>
                <c:pt idx="3">
                  <c:v>5.7347212465674695E-2</c:v>
                </c:pt>
                <c:pt idx="4">
                  <c:v>0.13737201365187712</c:v>
                </c:pt>
                <c:pt idx="5">
                  <c:v>0.14066477017517592</c:v>
                </c:pt>
                <c:pt idx="6">
                  <c:v>0.15118898623279098</c:v>
                </c:pt>
                <c:pt idx="7">
                  <c:v>0.14839797639123103</c:v>
                </c:pt>
                <c:pt idx="8">
                  <c:v>0.13240449438202248</c:v>
                </c:pt>
                <c:pt idx="9">
                  <c:v>0.14818794568721305</c:v>
                </c:pt>
                <c:pt idx="10">
                  <c:v>0.14179948586118252</c:v>
                </c:pt>
                <c:pt idx="11">
                  <c:v>0.13999554863120409</c:v>
                </c:pt>
                <c:pt idx="12">
                  <c:v>0.44869091548058337</c:v>
                </c:pt>
                <c:pt idx="13">
                  <c:v>0.40482940658910938</c:v>
                </c:pt>
                <c:pt idx="14">
                  <c:v>0.32059653365578394</c:v>
                </c:pt>
                <c:pt idx="15">
                  <c:v>0.46321638028603768</c:v>
                </c:pt>
                <c:pt idx="16">
                  <c:v>0.44794447410571275</c:v>
                </c:pt>
                <c:pt idx="17">
                  <c:v>0.43466990684487644</c:v>
                </c:pt>
                <c:pt idx="18">
                  <c:v>0.45903031332257793</c:v>
                </c:pt>
                <c:pt idx="19">
                  <c:v>0.48467722677704372</c:v>
                </c:pt>
                <c:pt idx="20">
                  <c:v>0.43651169396837419</c:v>
                </c:pt>
                <c:pt idx="21">
                  <c:v>0.42490432185195559</c:v>
                </c:pt>
                <c:pt idx="22">
                  <c:v>0.43387240797698184</c:v>
                </c:pt>
                <c:pt idx="23">
                  <c:v>0.46068383429506504</c:v>
                </c:pt>
                <c:pt idx="24">
                  <c:v>0.46454298063070276</c:v>
                </c:pt>
                <c:pt idx="26">
                  <c:v>0.15031988722619821</c:v>
                </c:pt>
                <c:pt idx="27">
                  <c:v>0.43616927225308322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4E-43A8-8D89-CB7E572A097D}"/>
            </c:ext>
          </c:extLst>
        </c:ser>
        <c:ser>
          <c:idx val="1"/>
          <c:order val="1"/>
          <c:tx>
            <c:strRef>
              <c:f>'VMS Report Overall'!$C$98</c:f>
              <c:strCache>
                <c:ptCount val="1"/>
                <c:pt idx="0">
                  <c:v>Chupa Chups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4E-43A8-8D89-CB7E572A09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9713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Overall'!$D$96:$AP$96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Overall'!$D$98:$AP$98</c:f>
              <c:numCache>
                <c:formatCode>0%</c:formatCode>
                <c:ptCount val="28"/>
                <c:pt idx="0">
                  <c:v>0.17923026500608671</c:v>
                </c:pt>
                <c:pt idx="1">
                  <c:v>0.2209574067093856</c:v>
                </c:pt>
                <c:pt idx="2">
                  <c:v>0.31329504979283274</c:v>
                </c:pt>
                <c:pt idx="3">
                  <c:v>0.36688166549588097</c:v>
                </c:pt>
                <c:pt idx="4">
                  <c:v>0.31348122866894196</c:v>
                </c:pt>
                <c:pt idx="5">
                  <c:v>0.32924090432699504</c:v>
                </c:pt>
                <c:pt idx="6">
                  <c:v>0.32941176470588235</c:v>
                </c:pt>
                <c:pt idx="7">
                  <c:v>0.2788364249578415</c:v>
                </c:pt>
                <c:pt idx="8">
                  <c:v>0.31119101123595505</c:v>
                </c:pt>
                <c:pt idx="9">
                  <c:v>0.32499755787828466</c:v>
                </c:pt>
                <c:pt idx="10">
                  <c:v>0.33398457583547558</c:v>
                </c:pt>
                <c:pt idx="11">
                  <c:v>0.37517620001483787</c:v>
                </c:pt>
                <c:pt idx="12">
                  <c:v>0.34018625900544719</c:v>
                </c:pt>
                <c:pt idx="13">
                  <c:v>0.37530550395933132</c:v>
                </c:pt>
                <c:pt idx="14">
                  <c:v>0.46747279322853685</c:v>
                </c:pt>
                <c:pt idx="15">
                  <c:v>0.30424940837534725</c:v>
                </c:pt>
                <c:pt idx="16">
                  <c:v>0.31749421605267841</c:v>
                </c:pt>
                <c:pt idx="17">
                  <c:v>0.31948157148643175</c:v>
                </c:pt>
                <c:pt idx="18">
                  <c:v>0.30780334550394839</c:v>
                </c:pt>
                <c:pt idx="19">
                  <c:v>0.27795908620552418</c:v>
                </c:pt>
                <c:pt idx="20">
                  <c:v>0.31928794621721429</c:v>
                </c:pt>
                <c:pt idx="21">
                  <c:v>0.34024082889946794</c:v>
                </c:pt>
                <c:pt idx="22">
                  <c:v>0.33029070344280187</c:v>
                </c:pt>
                <c:pt idx="23">
                  <c:v>0.30462492464042717</c:v>
                </c:pt>
                <c:pt idx="24">
                  <c:v>0.34128381623179127</c:v>
                </c:pt>
                <c:pt idx="26">
                  <c:v>0.32042263066579918</c:v>
                </c:pt>
                <c:pt idx="27">
                  <c:v>0.3342640753237951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4E-43A8-8D89-CB7E572A097D}"/>
            </c:ext>
          </c:extLst>
        </c:ser>
        <c:ser>
          <c:idx val="2"/>
          <c:order val="2"/>
          <c:tx>
            <c:strRef>
              <c:f>'VMS Report Overall'!$C$99</c:f>
              <c:strCache>
                <c:ptCount val="1"/>
                <c:pt idx="0">
                  <c:v>Gourmet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96B2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Overall'!$D$96:$AP$96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Overall'!$D$99:$AP$99</c:f>
              <c:numCache>
                <c:formatCode>0%</c:formatCode>
                <c:ptCount val="28"/>
                <c:pt idx="0">
                  <c:v>0.12201516995973406</c:v>
                </c:pt>
                <c:pt idx="1">
                  <c:v>9.7022238974745573E-2</c:v>
                </c:pt>
                <c:pt idx="2">
                  <c:v>0.1110707276295704</c:v>
                </c:pt>
                <c:pt idx="3">
                  <c:v>0.10192221725525256</c:v>
                </c:pt>
                <c:pt idx="4">
                  <c:v>8.7713310580204776E-2</c:v>
                </c:pt>
                <c:pt idx="5">
                  <c:v>8.0550980685731396E-2</c:v>
                </c:pt>
                <c:pt idx="6">
                  <c:v>8.0600750938673346E-2</c:v>
                </c:pt>
                <c:pt idx="7">
                  <c:v>8.3558178752107928E-2</c:v>
                </c:pt>
                <c:pt idx="8">
                  <c:v>0.10067415730337079</c:v>
                </c:pt>
                <c:pt idx="9">
                  <c:v>9.924782651167334E-2</c:v>
                </c:pt>
                <c:pt idx="10">
                  <c:v>9.7994858611825192E-2</c:v>
                </c:pt>
                <c:pt idx="11">
                  <c:v>8.6950070480005942E-2</c:v>
                </c:pt>
                <c:pt idx="12">
                  <c:v>8.662800913723423E-2</c:v>
                </c:pt>
                <c:pt idx="13">
                  <c:v>9.8543357121908301E-2</c:v>
                </c:pt>
                <c:pt idx="14">
                  <c:v>9.5364772269246278E-2</c:v>
                </c:pt>
                <c:pt idx="15">
                  <c:v>0.11410638954624962</c:v>
                </c:pt>
                <c:pt idx="16">
                  <c:v>0.10731446876668446</c:v>
                </c:pt>
                <c:pt idx="17">
                  <c:v>0.10133657351154314</c:v>
                </c:pt>
                <c:pt idx="18">
                  <c:v>9.7563046616285981E-2</c:v>
                </c:pt>
                <c:pt idx="19">
                  <c:v>9.2095836981612667E-2</c:v>
                </c:pt>
                <c:pt idx="20">
                  <c:v>0.10652400340876811</c:v>
                </c:pt>
                <c:pt idx="21">
                  <c:v>0.10239895454121162</c:v>
                </c:pt>
                <c:pt idx="22">
                  <c:v>0.10040678638753844</c:v>
                </c:pt>
                <c:pt idx="23">
                  <c:v>9.6718628886400829E-2</c:v>
                </c:pt>
                <c:pt idx="24">
                  <c:v>9.1243797022570836E-2</c:v>
                </c:pt>
                <c:pt idx="26">
                  <c:v>9.2977391021470401E-2</c:v>
                </c:pt>
                <c:pt idx="27">
                  <c:v>9.9901277498637045E-2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4E-43A8-8D89-CB7E572A097D}"/>
            </c:ext>
          </c:extLst>
        </c:ser>
        <c:ser>
          <c:idx val="3"/>
          <c:order val="3"/>
          <c:tx>
            <c:strRef>
              <c:f>'VMS Report Overall'!$C$100</c:f>
              <c:strCache>
                <c:ptCount val="1"/>
                <c:pt idx="0">
                  <c:v>Al Seedawi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F9ED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Overall'!$D$96:$AP$96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Overall'!$D$100:$AP$100</c:f>
              <c:numCache>
                <c:formatCode>0%</c:formatCode>
                <c:ptCount val="28"/>
                <c:pt idx="0">
                  <c:v>0.11480475699971908</c:v>
                </c:pt>
                <c:pt idx="1">
                  <c:v>7.7647945721824346E-2</c:v>
                </c:pt>
                <c:pt idx="2">
                  <c:v>7.3199098640692017E-2</c:v>
                </c:pt>
                <c:pt idx="3">
                  <c:v>7.286544479213232E-2</c:v>
                </c:pt>
                <c:pt idx="4">
                  <c:v>6.604095563139932E-2</c:v>
                </c:pt>
                <c:pt idx="5">
                  <c:v>7.5984428806707596E-2</c:v>
                </c:pt>
                <c:pt idx="6">
                  <c:v>6.2161034626616603E-2</c:v>
                </c:pt>
                <c:pt idx="7">
                  <c:v>5.4215851602023607E-2</c:v>
                </c:pt>
                <c:pt idx="8">
                  <c:v>6.2741573033707865E-2</c:v>
                </c:pt>
                <c:pt idx="9">
                  <c:v>7.5119663964051966E-2</c:v>
                </c:pt>
                <c:pt idx="10">
                  <c:v>6.2519280205655531E-2</c:v>
                </c:pt>
                <c:pt idx="11">
                  <c:v>4.6071667037614068E-2</c:v>
                </c:pt>
                <c:pt idx="12">
                  <c:v>5.350553505535055E-2</c:v>
                </c:pt>
                <c:pt idx="13">
                  <c:v>6.5793332681591557E-2</c:v>
                </c:pt>
                <c:pt idx="14">
                  <c:v>7.7629987908101578E-2</c:v>
                </c:pt>
                <c:pt idx="15">
                  <c:v>7.9740714065233045E-2</c:v>
                </c:pt>
                <c:pt idx="16">
                  <c:v>9.0140594411817043E-2</c:v>
                </c:pt>
                <c:pt idx="17">
                  <c:v>7.6792223572296481E-2</c:v>
                </c:pt>
                <c:pt idx="18">
                  <c:v>6.5806232487051031E-2</c:v>
                </c:pt>
                <c:pt idx="19">
                  <c:v>5.3968001273581152E-2</c:v>
                </c:pt>
                <c:pt idx="20">
                  <c:v>5.9842817914970176E-2</c:v>
                </c:pt>
                <c:pt idx="21">
                  <c:v>6.5901241482311204E-2</c:v>
                </c:pt>
                <c:pt idx="22">
                  <c:v>5.7049310447465029E-2</c:v>
                </c:pt>
                <c:pt idx="23">
                  <c:v>5.6325897855481873E-2</c:v>
                </c:pt>
                <c:pt idx="24">
                  <c:v>4.3941091724027534E-2</c:v>
                </c:pt>
                <c:pt idx="26">
                  <c:v>6.5468445022771632E-2</c:v>
                </c:pt>
                <c:pt idx="27">
                  <c:v>6.5871483931807806E-2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4E-43A8-8D89-CB7E572A0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4324863"/>
        <c:axId val="534327743"/>
      </c:lineChart>
      <c:catAx>
        <c:axId val="53432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327743"/>
        <c:crosses val="autoZero"/>
        <c:auto val="1"/>
        <c:lblAlgn val="ctr"/>
        <c:lblOffset val="100"/>
        <c:noMultiLvlLbl val="0"/>
      </c:catAx>
      <c:valAx>
        <c:axId val="53432774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32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LL CC'!$C$151</c:f>
              <c:strCache>
                <c:ptCount val="1"/>
                <c:pt idx="0">
                  <c:v>10P Bag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CC'!$D$151:$AB$151</c:f>
              <c:numCache>
                <c:formatCode>0%</c:formatCode>
                <c:ptCount val="25"/>
                <c:pt idx="0">
                  <c:v>5.7215095046352651E-2</c:v>
                </c:pt>
                <c:pt idx="1">
                  <c:v>7.9683377308707129E-2</c:v>
                </c:pt>
                <c:pt idx="2">
                  <c:v>0.10220251508323036</c:v>
                </c:pt>
                <c:pt idx="3">
                  <c:v>7.6697107094961359E-2</c:v>
                </c:pt>
                <c:pt idx="4">
                  <c:v>0.10981228668941979</c:v>
                </c:pt>
                <c:pt idx="5">
                  <c:v>0.10181164845036682</c:v>
                </c:pt>
                <c:pt idx="6">
                  <c:v>9.9123904881101371E-2</c:v>
                </c:pt>
                <c:pt idx="7">
                  <c:v>8.524451939291737E-2</c:v>
                </c:pt>
                <c:pt idx="8">
                  <c:v>0.10858426966292135</c:v>
                </c:pt>
                <c:pt idx="9">
                  <c:v>0.11350981732929569</c:v>
                </c:pt>
                <c:pt idx="10">
                  <c:v>0.11187660668380463</c:v>
                </c:pt>
                <c:pt idx="11">
                  <c:v>9.3552934193931306E-2</c:v>
                </c:pt>
                <c:pt idx="12">
                  <c:v>0.10595677385345283</c:v>
                </c:pt>
                <c:pt idx="13">
                  <c:v>0.11565157884446182</c:v>
                </c:pt>
                <c:pt idx="14">
                  <c:v>9.2704554615074569E-2</c:v>
                </c:pt>
                <c:pt idx="15">
                  <c:v>0.10330280893095997</c:v>
                </c:pt>
                <c:pt idx="16">
                  <c:v>0.11443317316248443</c:v>
                </c:pt>
                <c:pt idx="17">
                  <c:v>0.11445929526123937</c:v>
                </c:pt>
                <c:pt idx="18">
                  <c:v>0.10809204381421414</c:v>
                </c:pt>
                <c:pt idx="19">
                  <c:v>9.0265064077051663E-2</c:v>
                </c:pt>
                <c:pt idx="20">
                  <c:v>0.10273648328756746</c:v>
                </c:pt>
                <c:pt idx="21">
                  <c:v>0.12153458415009802</c:v>
                </c:pt>
                <c:pt idx="22">
                  <c:v>0.12243278102986407</c:v>
                </c:pt>
                <c:pt idx="23">
                  <c:v>9.4134872104039272E-2</c:v>
                </c:pt>
                <c:pt idx="24">
                  <c:v>0.10148871458299984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2C-40B7-BD8B-F736D1B72226}"/>
            </c:ext>
          </c:extLst>
        </c:ser>
        <c:ser>
          <c:idx val="1"/>
          <c:order val="1"/>
          <c:tx>
            <c:strRef>
              <c:f>'Area Chart LL CC'!$C$152</c:f>
              <c:strCache>
                <c:ptCount val="1"/>
                <c:pt idx="0">
                  <c:v>35p Bag</c:v>
                </c:pt>
              </c:strCache>
            </c:strRef>
          </c:tx>
          <c:spPr>
            <a:solidFill>
              <a:srgbClr val="F47F6B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CC'!$D$152:$AB$152</c:f>
              <c:numCache>
                <c:formatCode>0%</c:formatCode>
                <c:ptCount val="25"/>
                <c:pt idx="0">
                  <c:v>5.5904110871804476E-2</c:v>
                </c:pt>
                <c:pt idx="1">
                  <c:v>6.9656992084432712E-2</c:v>
                </c:pt>
                <c:pt idx="2">
                  <c:v>0.1110707276295704</c:v>
                </c:pt>
                <c:pt idx="3">
                  <c:v>0.12561466249441217</c:v>
                </c:pt>
                <c:pt idx="4">
                  <c:v>6.2883959044368595E-2</c:v>
                </c:pt>
                <c:pt idx="5">
                  <c:v>8.6165593651744268E-2</c:v>
                </c:pt>
                <c:pt idx="6">
                  <c:v>0.10037546933667084</c:v>
                </c:pt>
                <c:pt idx="7">
                  <c:v>8.9376053962900506E-2</c:v>
                </c:pt>
                <c:pt idx="8">
                  <c:v>0.10570786516853932</c:v>
                </c:pt>
                <c:pt idx="9">
                  <c:v>0.11702647259939436</c:v>
                </c:pt>
                <c:pt idx="10">
                  <c:v>0.11732647814910026</c:v>
                </c:pt>
                <c:pt idx="11">
                  <c:v>0.16099117145188813</c:v>
                </c:pt>
                <c:pt idx="12">
                  <c:v>0.11087682305394482</c:v>
                </c:pt>
                <c:pt idx="13">
                  <c:v>0.12757845341675628</c:v>
                </c:pt>
                <c:pt idx="14">
                  <c:v>0.17347843611446997</c:v>
                </c:pt>
                <c:pt idx="15">
                  <c:v>8.1489865212470425E-2</c:v>
                </c:pt>
                <c:pt idx="16">
                  <c:v>8.4623598505072076E-2</c:v>
                </c:pt>
                <c:pt idx="17">
                  <c:v>9.1373025516403403E-2</c:v>
                </c:pt>
                <c:pt idx="18">
                  <c:v>6.9627239534686247E-2</c:v>
                </c:pt>
                <c:pt idx="19">
                  <c:v>7.7608851388999436E-2</c:v>
                </c:pt>
                <c:pt idx="20">
                  <c:v>9.9422403181516905E-2</c:v>
                </c:pt>
                <c:pt idx="21">
                  <c:v>8.6810417250070007E-2</c:v>
                </c:pt>
                <c:pt idx="22">
                  <c:v>7.7785494592717538E-2</c:v>
                </c:pt>
                <c:pt idx="23">
                  <c:v>9.3359745069330813E-2</c:v>
                </c:pt>
                <c:pt idx="24">
                  <c:v>0.11237393949095566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D2C-40B7-BD8B-F736D1B72226}"/>
            </c:ext>
          </c:extLst>
        </c:ser>
        <c:ser>
          <c:idx val="2"/>
          <c:order val="2"/>
          <c:tx>
            <c:strRef>
              <c:f>'Area Chart LL CC'!$C$153</c:f>
              <c:strCache>
                <c:ptCount val="1"/>
                <c:pt idx="0">
                  <c:v>XXL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CC'!$D$153:$AB$153</c:f>
              <c:numCache>
                <c:formatCode>0%</c:formatCode>
                <c:ptCount val="25"/>
                <c:pt idx="0">
                  <c:v>2.247401442082592E-2</c:v>
                </c:pt>
                <c:pt idx="1">
                  <c:v>2.1183565774594799E-2</c:v>
                </c:pt>
                <c:pt idx="2">
                  <c:v>2.9803009377044415E-2</c:v>
                </c:pt>
                <c:pt idx="3">
                  <c:v>2.7460246503608149E-2</c:v>
                </c:pt>
                <c:pt idx="4">
                  <c:v>2.7559726962457339E-2</c:v>
                </c:pt>
                <c:pt idx="5">
                  <c:v>2.8597095373558916E-2</c:v>
                </c:pt>
                <c:pt idx="6">
                  <c:v>2.4864413850646642E-2</c:v>
                </c:pt>
                <c:pt idx="7">
                  <c:v>2.1922428330522766E-2</c:v>
                </c:pt>
                <c:pt idx="8">
                  <c:v>2.5348314606741574E-2</c:v>
                </c:pt>
                <c:pt idx="9">
                  <c:v>3.2138321773957215E-2</c:v>
                </c:pt>
                <c:pt idx="10">
                  <c:v>3.1670951156812337E-2</c:v>
                </c:pt>
                <c:pt idx="11">
                  <c:v>3.2865939609763334E-2</c:v>
                </c:pt>
                <c:pt idx="12">
                  <c:v>3.3386048146195745E-2</c:v>
                </c:pt>
                <c:pt idx="13">
                  <c:v>3.4118682178121029E-2</c:v>
                </c:pt>
                <c:pt idx="14">
                  <c:v>3.409915356711004E-2</c:v>
                </c:pt>
                <c:pt idx="15">
                  <c:v>2.2636073670130673E-2</c:v>
                </c:pt>
                <c:pt idx="16">
                  <c:v>2.5449368214984874E-2</c:v>
                </c:pt>
                <c:pt idx="17">
                  <c:v>3.1753746456055082E-2</c:v>
                </c:pt>
                <c:pt idx="18">
                  <c:v>3.6342022586397217E-2</c:v>
                </c:pt>
                <c:pt idx="19">
                  <c:v>2.8257581787789542E-2</c:v>
                </c:pt>
                <c:pt idx="20">
                  <c:v>2.6702016854464539E-2</c:v>
                </c:pt>
                <c:pt idx="21">
                  <c:v>3.528423410809297E-2</c:v>
                </c:pt>
                <c:pt idx="22">
                  <c:v>3.7206072030955453E-2</c:v>
                </c:pt>
                <c:pt idx="23">
                  <c:v>3.5139092240117131E-2</c:v>
                </c:pt>
                <c:pt idx="24">
                  <c:v>3.6657595645910035E-2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D2C-40B7-BD8B-F736D1B72226}"/>
            </c:ext>
          </c:extLst>
        </c:ser>
        <c:ser>
          <c:idx val="3"/>
          <c:order val="3"/>
          <c:tx>
            <c:strRef>
              <c:f>'Area Chart LL CC'!$C$154</c:f>
              <c:strCache>
                <c:ptCount val="1"/>
                <c:pt idx="0">
                  <c:v>Melody</c:v>
                </c:pt>
              </c:strCache>
            </c:strRef>
          </c:tx>
          <c:spPr>
            <a:solidFill>
              <a:srgbClr val="FF9966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CC'!$D$154:$AB$154</c:f>
              <c:numCache>
                <c:formatCode>0%</c:formatCode>
                <c:ptCount val="25"/>
                <c:pt idx="0">
                  <c:v>2.2754939601086245E-2</c:v>
                </c:pt>
                <c:pt idx="1">
                  <c:v>3.0154542027892952E-3</c:v>
                </c:pt>
                <c:pt idx="2">
                  <c:v>1.235734535145744E-3</c:v>
                </c:pt>
                <c:pt idx="3">
                  <c:v>1.3474679098282137E-2</c:v>
                </c:pt>
                <c:pt idx="4">
                  <c:v>3.9675767918088738E-2</c:v>
                </c:pt>
                <c:pt idx="5">
                  <c:v>4.4467734690821978E-2</c:v>
                </c:pt>
                <c:pt idx="6">
                  <c:v>4.1218189403420945E-2</c:v>
                </c:pt>
                <c:pt idx="7">
                  <c:v>3.1197301854974706E-2</c:v>
                </c:pt>
                <c:pt idx="8">
                  <c:v>1.5460674157303371E-2</c:v>
                </c:pt>
                <c:pt idx="9">
                  <c:v>1.0843020416137539E-2</c:v>
                </c:pt>
                <c:pt idx="10">
                  <c:v>2.9203084832904885E-2</c:v>
                </c:pt>
                <c:pt idx="11">
                  <c:v>3.4943245047852213E-2</c:v>
                </c:pt>
                <c:pt idx="12">
                  <c:v>3.7603233175188898E-2</c:v>
                </c:pt>
                <c:pt idx="13">
                  <c:v>3.744256525564571E-2</c:v>
                </c:pt>
                <c:pt idx="14">
                  <c:v>3.2567513099556633E-2</c:v>
                </c:pt>
                <c:pt idx="15">
                  <c:v>4.0024693898549235E-2</c:v>
                </c:pt>
                <c:pt idx="16">
                  <c:v>4.0220679836269799E-2</c:v>
                </c:pt>
                <c:pt idx="17">
                  <c:v>2.9161603888213851E-2</c:v>
                </c:pt>
                <c:pt idx="18">
                  <c:v>2.9973677507005178E-2</c:v>
                </c:pt>
                <c:pt idx="19">
                  <c:v>2.165087956698241E-2</c:v>
                </c:pt>
                <c:pt idx="20">
                  <c:v>2.9447968942335007E-2</c:v>
                </c:pt>
                <c:pt idx="21">
                  <c:v>3.0990385512928219E-2</c:v>
                </c:pt>
                <c:pt idx="22">
                  <c:v>3.4924099613056848E-2</c:v>
                </c:pt>
                <c:pt idx="23">
                  <c:v>3.0402204805787616E-2</c:v>
                </c:pt>
                <c:pt idx="24">
                  <c:v>4.081959340483432E-2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D2C-40B7-BD8B-F736D1B72226}"/>
            </c:ext>
          </c:extLst>
        </c:ser>
        <c:ser>
          <c:idx val="4"/>
          <c:order val="4"/>
          <c:tx>
            <c:strRef>
              <c:f>'Area Chart LL CC'!$C$155</c:f>
              <c:strCache>
                <c:ptCount val="1"/>
                <c:pt idx="0">
                  <c:v>Fili Folly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CC'!$D$155:$AB$155</c:f>
              <c:numCache>
                <c:formatCode>0%</c:formatCode>
                <c:ptCount val="25"/>
                <c:pt idx="0">
                  <c:v>9.7387395823578995E-3</c:v>
                </c:pt>
                <c:pt idx="1">
                  <c:v>2.3671315491895967E-2</c:v>
                </c:pt>
                <c:pt idx="2">
                  <c:v>2.8131133241258995E-2</c:v>
                </c:pt>
                <c:pt idx="3">
                  <c:v>2.3053834855354748E-2</c:v>
                </c:pt>
                <c:pt idx="4">
                  <c:v>2.7474402730375425E-2</c:v>
                </c:pt>
                <c:pt idx="5">
                  <c:v>2.6950142236861804E-2</c:v>
                </c:pt>
                <c:pt idx="6">
                  <c:v>2.4614100959532748E-2</c:v>
                </c:pt>
                <c:pt idx="7">
                  <c:v>2.015177065767285E-2</c:v>
                </c:pt>
                <c:pt idx="8">
                  <c:v>1.8337078651685393E-2</c:v>
                </c:pt>
                <c:pt idx="9">
                  <c:v>1.3675881605939241E-2</c:v>
                </c:pt>
                <c:pt idx="10">
                  <c:v>8.0205655526992287E-3</c:v>
                </c:pt>
                <c:pt idx="11">
                  <c:v>1.8621559462868167E-2</c:v>
                </c:pt>
                <c:pt idx="12">
                  <c:v>2.1349499209277808E-2</c:v>
                </c:pt>
                <c:pt idx="13">
                  <c:v>2.219180760582657E-2</c:v>
                </c:pt>
                <c:pt idx="14">
                  <c:v>1.6525594518339379E-2</c:v>
                </c:pt>
                <c:pt idx="15">
                  <c:v>1.5125012861405494E-2</c:v>
                </c:pt>
                <c:pt idx="16">
                  <c:v>1.1834846058017441E-2</c:v>
                </c:pt>
                <c:pt idx="17">
                  <c:v>2.0818144997974887E-2</c:v>
                </c:pt>
                <c:pt idx="18">
                  <c:v>2.4539356372590644E-2</c:v>
                </c:pt>
                <c:pt idx="19">
                  <c:v>2.0695693703733184E-2</c:v>
                </c:pt>
                <c:pt idx="20">
                  <c:v>1.9884480636303381E-2</c:v>
                </c:pt>
                <c:pt idx="21">
                  <c:v>2.2029310183888734E-2</c:v>
                </c:pt>
                <c:pt idx="22">
                  <c:v>2.1827562258160533E-2</c:v>
                </c:pt>
                <c:pt idx="23">
                  <c:v>2.1531306519679615E-2</c:v>
                </c:pt>
                <c:pt idx="24">
                  <c:v>1.7928605730750759E-2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D2C-40B7-BD8B-F736D1B72226}"/>
            </c:ext>
          </c:extLst>
        </c:ser>
        <c:ser>
          <c:idx val="5"/>
          <c:order val="5"/>
          <c:tx>
            <c:strRef>
              <c:f>'Area Chart LL CC'!$C$156</c:f>
              <c:strCache>
                <c:ptCount val="1"/>
                <c:pt idx="0">
                  <c:v>50p Bag</c:v>
                </c:pt>
              </c:strCache>
            </c:strRef>
          </c:tx>
          <c:spPr>
            <a:solidFill>
              <a:srgbClr val="7A5197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CC'!$D$156:$AB$156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8.1004455245038479E-3</c:v>
                </c:pt>
                <c:pt idx="18">
                  <c:v>1.2312133820157936E-2</c:v>
                </c:pt>
                <c:pt idx="19">
                  <c:v>1.5840165565549631E-2</c:v>
                </c:pt>
                <c:pt idx="20">
                  <c:v>2.1304800681753621E-2</c:v>
                </c:pt>
                <c:pt idx="21">
                  <c:v>1.9322318678241388E-2</c:v>
                </c:pt>
                <c:pt idx="22">
                  <c:v>1.9446373648179385E-2</c:v>
                </c:pt>
                <c:pt idx="23">
                  <c:v>1.1368529842390836E-2</c:v>
                </c:pt>
                <c:pt idx="24">
                  <c:v>1.3766607971826477E-2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D2C-40B7-BD8B-F736D1B72226}"/>
            </c:ext>
          </c:extLst>
        </c:ser>
        <c:ser>
          <c:idx val="6"/>
          <c:order val="6"/>
          <c:tx>
            <c:strRef>
              <c:f>'Area Chart LL CC'!$C$157</c:f>
              <c:strCache>
                <c:ptCount val="1"/>
                <c:pt idx="0">
                  <c:v>Bubblegum LLP</c:v>
                </c:pt>
              </c:strCache>
            </c:strRef>
          </c:tx>
          <c:spPr>
            <a:solidFill>
              <a:srgbClr val="E59EDD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CC'!$D$157:$AB$157</c:f>
              <c:numCache>
                <c:formatCode>0%</c:formatCode>
                <c:ptCount val="25"/>
                <c:pt idx="0">
                  <c:v>9.7387395823578995E-3</c:v>
                </c:pt>
                <c:pt idx="1">
                  <c:v>1.5906520919713531E-2</c:v>
                </c:pt>
                <c:pt idx="2">
                  <c:v>2.2824743766809624E-2</c:v>
                </c:pt>
                <c:pt idx="3">
                  <c:v>1.9733060859569575E-2</c:v>
                </c:pt>
                <c:pt idx="4">
                  <c:v>2.3208191126279865E-2</c:v>
                </c:pt>
                <c:pt idx="5">
                  <c:v>2.1934421320556969E-2</c:v>
                </c:pt>
                <c:pt idx="6">
                  <c:v>1.8272841051314142E-2</c:v>
                </c:pt>
                <c:pt idx="7">
                  <c:v>1.7116357504215852E-2</c:v>
                </c:pt>
                <c:pt idx="8">
                  <c:v>2.5707865168539325E-2</c:v>
                </c:pt>
                <c:pt idx="9">
                  <c:v>2.4811956627918335E-2</c:v>
                </c:pt>
                <c:pt idx="10">
                  <c:v>2.5912596401028276E-2</c:v>
                </c:pt>
                <c:pt idx="11">
                  <c:v>2.5150233696861785E-2</c:v>
                </c:pt>
                <c:pt idx="12">
                  <c:v>2.4512387981022666E-2</c:v>
                </c:pt>
                <c:pt idx="13">
                  <c:v>2.9132857561834001E-2</c:v>
                </c:pt>
                <c:pt idx="14">
                  <c:v>1.8621523579201934E-2</c:v>
                </c:pt>
                <c:pt idx="15">
                  <c:v>2.9632678259080152E-2</c:v>
                </c:pt>
                <c:pt idx="16">
                  <c:v>3.3902829684997332E-2</c:v>
                </c:pt>
                <c:pt idx="17">
                  <c:v>1.960307816929931E-2</c:v>
                </c:pt>
                <c:pt idx="18">
                  <c:v>2.0888171860405876E-2</c:v>
                </c:pt>
                <c:pt idx="19">
                  <c:v>1.7989333757860385E-2</c:v>
                </c:pt>
                <c:pt idx="20">
                  <c:v>1.7138528548432914E-2</c:v>
                </c:pt>
                <c:pt idx="21">
                  <c:v>2.137589844114627E-2</c:v>
                </c:pt>
                <c:pt idx="22">
                  <c:v>1.5080861196547276E-2</c:v>
                </c:pt>
                <c:pt idx="23">
                  <c:v>1.5588665920248041E-2</c:v>
                </c:pt>
                <c:pt idx="24">
                  <c:v>1.5047222666880102E-2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D2C-40B7-BD8B-F736D1B72226}"/>
            </c:ext>
          </c:extLst>
        </c:ser>
        <c:ser>
          <c:idx val="7"/>
          <c:order val="7"/>
          <c:tx>
            <c:strRef>
              <c:f>'Area Chart LL CC'!$C$158</c:f>
              <c:strCache>
                <c:ptCount val="1"/>
                <c:pt idx="0">
                  <c:v>100P Tube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CC'!$D$158:$AB$158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2.8214429665457477E-2</c:v>
                </c:pt>
                <c:pt idx="15">
                  <c:v>2.3664986109682064E-3</c:v>
                </c:pt>
                <c:pt idx="16">
                  <c:v>3.2034169781099838E-3</c:v>
                </c:pt>
                <c:pt idx="17">
                  <c:v>2.4301336573511544E-4</c:v>
                </c:pt>
                <c:pt idx="18">
                  <c:v>2.9718943703829497E-3</c:v>
                </c:pt>
                <c:pt idx="19">
                  <c:v>1.8307729045610125E-3</c:v>
                </c:pt>
                <c:pt idx="20">
                  <c:v>2.6512640848404506E-3</c:v>
                </c:pt>
                <c:pt idx="21">
                  <c:v>2.8936805750023335E-3</c:v>
                </c:pt>
                <c:pt idx="22">
                  <c:v>1.587459073320766E-3</c:v>
                </c:pt>
                <c:pt idx="23">
                  <c:v>0</c:v>
                </c:pt>
                <c:pt idx="24">
                  <c:v>3.2015367376340644E-4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D2C-40B7-BD8B-F736D1B72226}"/>
            </c:ext>
          </c:extLst>
        </c:ser>
        <c:ser>
          <c:idx val="8"/>
          <c:order val="8"/>
          <c:tx>
            <c:strRef>
              <c:f>'Area Chart LL CC'!$C$159</c:f>
              <c:strCache>
                <c:ptCount val="1"/>
                <c:pt idx="0">
                  <c:v>Surprise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CC'!$D$159:$AB$159</c:f>
              <c:numCache>
                <c:formatCode>0%</c:formatCode>
                <c:ptCount val="25"/>
                <c:pt idx="0">
                  <c:v>0</c:v>
                </c:pt>
                <c:pt idx="1">
                  <c:v>7.8401809272521678E-3</c:v>
                </c:pt>
                <c:pt idx="2">
                  <c:v>1.708221269172058E-2</c:v>
                </c:pt>
                <c:pt idx="3">
                  <c:v>1.3219234944760202E-2</c:v>
                </c:pt>
                <c:pt idx="4">
                  <c:v>1.3907849829351535E-2</c:v>
                </c:pt>
                <c:pt idx="5">
                  <c:v>1.1977840994160802E-2</c:v>
                </c:pt>
                <c:pt idx="6">
                  <c:v>1.2348769294952024E-2</c:v>
                </c:pt>
                <c:pt idx="7">
                  <c:v>9.1062394603709951E-3</c:v>
                </c:pt>
                <c:pt idx="8">
                  <c:v>6.2921348314606742E-3</c:v>
                </c:pt>
                <c:pt idx="9">
                  <c:v>6.7402559343557687E-3</c:v>
                </c:pt>
                <c:pt idx="10">
                  <c:v>6.6838046272493573E-3</c:v>
                </c:pt>
                <c:pt idx="11">
                  <c:v>4.0062319163142665E-3</c:v>
                </c:pt>
                <c:pt idx="12">
                  <c:v>1.2300123001230013E-3</c:v>
                </c:pt>
                <c:pt idx="13">
                  <c:v>3.9104506794408056E-4</c:v>
                </c:pt>
                <c:pt idx="14">
                  <c:v>8.0612656187021366E-5</c:v>
                </c:pt>
                <c:pt idx="15">
                  <c:v>0</c:v>
                </c:pt>
                <c:pt idx="16">
                  <c:v>8.898380494749955E-5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D2C-40B7-BD8B-F736D1B72226}"/>
            </c:ext>
          </c:extLst>
        </c:ser>
        <c:ser>
          <c:idx val="9"/>
          <c:order val="9"/>
          <c:tx>
            <c:strRef>
              <c:f>'Area Chart LL CC'!$C$160</c:f>
              <c:strCache>
                <c:ptCount val="1"/>
                <c:pt idx="0">
                  <c:v>120P Bag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CC'!$D$160:$AB$160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9.4497346805262779E-4</c:v>
                </c:pt>
                <c:pt idx="3">
                  <c:v>6.4371926687527933E-2</c:v>
                </c:pt>
                <c:pt idx="4">
                  <c:v>8.9590443686006823E-3</c:v>
                </c:pt>
                <c:pt idx="5">
                  <c:v>6.5878125467884411E-3</c:v>
                </c:pt>
                <c:pt idx="6">
                  <c:v>8.0100125156445552E-3</c:v>
                </c:pt>
                <c:pt idx="7">
                  <c:v>4.7217537942664421E-3</c:v>
                </c:pt>
                <c:pt idx="8">
                  <c:v>5.7528089887640453E-3</c:v>
                </c:pt>
                <c:pt idx="9">
                  <c:v>6.2518315912865096E-3</c:v>
                </c:pt>
                <c:pt idx="10">
                  <c:v>3.2904884318766068E-3</c:v>
                </c:pt>
                <c:pt idx="11">
                  <c:v>5.0448846353587061E-3</c:v>
                </c:pt>
                <c:pt idx="12">
                  <c:v>5.2714812862414339E-3</c:v>
                </c:pt>
                <c:pt idx="13">
                  <c:v>8.2119464268256923E-3</c:v>
                </c:pt>
                <c:pt idx="14">
                  <c:v>7.1180975413139863E-2</c:v>
                </c:pt>
                <c:pt idx="15">
                  <c:v>9.6717769317831055E-3</c:v>
                </c:pt>
                <c:pt idx="16">
                  <c:v>3.7373198077949813E-3</c:v>
                </c:pt>
                <c:pt idx="17">
                  <c:v>3.9692183070068852E-3</c:v>
                </c:pt>
                <c:pt idx="18">
                  <c:v>3.0568056381081771E-3</c:v>
                </c:pt>
                <c:pt idx="19">
                  <c:v>3.8207434529968958E-3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3.1005081388338646E-3</c:v>
                </c:pt>
                <c:pt idx="24">
                  <c:v>2.8813830638706578E-3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2D2C-40B7-BD8B-F736D1B72226}"/>
            </c:ext>
          </c:extLst>
        </c:ser>
        <c:ser>
          <c:idx val="10"/>
          <c:order val="10"/>
          <c:tx>
            <c:strRef>
              <c:f>'Area Chart LL CC'!$C$161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rgbClr val="BB5098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2D2C-40B7-BD8B-F736D1B72226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2D2C-40B7-BD8B-F736D1B72226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2D2C-40B7-BD8B-F736D1B722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LL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LL CC'!$D$161:$AB$161</c:f>
              <c:numCache>
                <c:formatCode>0%</c:formatCode>
                <c:ptCount val="25"/>
                <c:pt idx="0">
                  <c:v>1.40462590130162E-3</c:v>
                </c:pt>
                <c:pt idx="1">
                  <c:v>0</c:v>
                </c:pt>
                <c:pt idx="2">
                  <c:v>0</c:v>
                </c:pt>
                <c:pt idx="3">
                  <c:v>3.2569129574046875E-3</c:v>
                </c:pt>
                <c:pt idx="4">
                  <c:v>0</c:v>
                </c:pt>
                <c:pt idx="5">
                  <c:v>7.4861506213505014E-4</c:v>
                </c:pt>
                <c:pt idx="6">
                  <c:v>5.8406341259908219E-4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5.8656760191612087E-4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2D2C-40B7-BD8B-F736D1B72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119823"/>
        <c:axId val="1264139023"/>
      </c:areaChart>
      <c:catAx>
        <c:axId val="12641198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139023"/>
        <c:crosses val="autoZero"/>
        <c:auto val="1"/>
        <c:lblAlgn val="ctr"/>
        <c:lblOffset val="100"/>
        <c:noMultiLvlLbl val="0"/>
      </c:catAx>
      <c:valAx>
        <c:axId val="126413902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264119823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'VMS Report Overall'!$C$121</c:f>
              <c:strCache>
                <c:ptCount val="1"/>
                <c:pt idx="0">
                  <c:v>Tic Tac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Overall'!$D$120:$AP$120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Overall'!$D$121:$AP$121</c:f>
              <c:numCache>
                <c:formatCode>0%</c:formatCode>
                <c:ptCount val="28"/>
                <c:pt idx="0">
                  <c:v>0.72106261859582543</c:v>
                </c:pt>
                <c:pt idx="1">
                  <c:v>0.64798850574712641</c:v>
                </c:pt>
                <c:pt idx="2">
                  <c:v>0.58060046189376446</c:v>
                </c:pt>
                <c:pt idx="3">
                  <c:v>0.62629310344827582</c:v>
                </c:pt>
                <c:pt idx="4">
                  <c:v>0.59397237337798237</c:v>
                </c:pt>
                <c:pt idx="5">
                  <c:v>0.53090659340659341</c:v>
                </c:pt>
                <c:pt idx="6">
                  <c:v>0.48127549128661473</c:v>
                </c:pt>
                <c:pt idx="7">
                  <c:v>0.53254934901301976</c:v>
                </c:pt>
                <c:pt idx="8">
                  <c:v>0.50515873015873014</c:v>
                </c:pt>
                <c:pt idx="9">
                  <c:v>0.55262071811803548</c:v>
                </c:pt>
                <c:pt idx="10">
                  <c:v>0.58647540983606561</c:v>
                </c:pt>
                <c:pt idx="11">
                  <c:v>0.55837937384898706</c:v>
                </c:pt>
                <c:pt idx="12">
                  <c:v>0.55251328156926849</c:v>
                </c:pt>
                <c:pt idx="13">
                  <c:v>0.58635039533915934</c:v>
                </c:pt>
                <c:pt idx="14">
                  <c:v>0.61034940291906237</c:v>
                </c:pt>
                <c:pt idx="15">
                  <c:v>0.52334047109207704</c:v>
                </c:pt>
                <c:pt idx="16">
                  <c:v>0.47273914462944827</c:v>
                </c:pt>
                <c:pt idx="17">
                  <c:v>0.46652133291809406</c:v>
                </c:pt>
                <c:pt idx="18">
                  <c:v>0.44214586255259469</c:v>
                </c:pt>
                <c:pt idx="19">
                  <c:v>0.47034688549048864</c:v>
                </c:pt>
                <c:pt idx="20">
                  <c:v>0.44062189877605029</c:v>
                </c:pt>
                <c:pt idx="21">
                  <c:v>0.41891083183722322</c:v>
                </c:pt>
                <c:pt idx="22">
                  <c:v>0.44350015738117721</c:v>
                </c:pt>
                <c:pt idx="23">
                  <c:v>0.43374925727866903</c:v>
                </c:pt>
                <c:pt idx="24">
                  <c:v>0.44181345654057175</c:v>
                </c:pt>
                <c:pt idx="26">
                  <c:v>0.55954842865376142</c:v>
                </c:pt>
                <c:pt idx="27">
                  <c:v>0.47218352901043298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7C-49E7-AC01-7CEF47D18F27}"/>
            </c:ext>
          </c:extLst>
        </c:ser>
        <c:ser>
          <c:idx val="1"/>
          <c:order val="1"/>
          <c:tx>
            <c:strRef>
              <c:f>'VMS Report Overall'!$C$122</c:f>
              <c:strCache>
                <c:ptCount val="1"/>
                <c:pt idx="0">
                  <c:v>Smint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E9713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Overall'!$D$120:$AP$120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Overall'!$D$122:$AP$122</c:f>
              <c:numCache>
                <c:formatCode>0%</c:formatCode>
                <c:ptCount val="28"/>
                <c:pt idx="0">
                  <c:v>0</c:v>
                </c:pt>
                <c:pt idx="1">
                  <c:v>0.1336206896551724</c:v>
                </c:pt>
                <c:pt idx="2">
                  <c:v>0.17829099307159355</c:v>
                </c:pt>
                <c:pt idx="3">
                  <c:v>0.1021551724137931</c:v>
                </c:pt>
                <c:pt idx="4">
                  <c:v>0.13645876935956466</c:v>
                </c:pt>
                <c:pt idx="5">
                  <c:v>0.11607142857142858</c:v>
                </c:pt>
                <c:pt idx="6">
                  <c:v>0.16091954022988506</c:v>
                </c:pt>
                <c:pt idx="7">
                  <c:v>0.13229735405291895</c:v>
                </c:pt>
                <c:pt idx="8">
                  <c:v>0.14206349206349206</c:v>
                </c:pt>
                <c:pt idx="9">
                  <c:v>0.14527445315724308</c:v>
                </c:pt>
                <c:pt idx="10">
                  <c:v>9.7131147540983606E-2</c:v>
                </c:pt>
                <c:pt idx="11">
                  <c:v>0.10239410681399631</c:v>
                </c:pt>
                <c:pt idx="12">
                  <c:v>7.6011442582754399E-2</c:v>
                </c:pt>
                <c:pt idx="13">
                  <c:v>7.740324594257178E-2</c:v>
                </c:pt>
                <c:pt idx="14">
                  <c:v>7.8726227333038482E-2</c:v>
                </c:pt>
                <c:pt idx="15">
                  <c:v>0.11648822269807281</c:v>
                </c:pt>
                <c:pt idx="16">
                  <c:v>0.2216780933725106</c:v>
                </c:pt>
                <c:pt idx="17">
                  <c:v>0.21488632824665213</c:v>
                </c:pt>
                <c:pt idx="18">
                  <c:v>0.23457223001402525</c:v>
                </c:pt>
                <c:pt idx="19">
                  <c:v>0.22230511003356956</c:v>
                </c:pt>
                <c:pt idx="20">
                  <c:v>0.22097254383063183</c:v>
                </c:pt>
                <c:pt idx="21">
                  <c:v>0.26600837821663675</c:v>
                </c:pt>
                <c:pt idx="22">
                  <c:v>0.21372363865281713</c:v>
                </c:pt>
                <c:pt idx="23">
                  <c:v>0.24747474747474749</c:v>
                </c:pt>
                <c:pt idx="24">
                  <c:v>0.24718452209067282</c:v>
                </c:pt>
                <c:pt idx="26">
                  <c:v>0.12631793063701394</c:v>
                </c:pt>
                <c:pt idx="27">
                  <c:v>0.20453705546237599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7C-49E7-AC01-7CEF47D18F27}"/>
            </c:ext>
          </c:extLst>
        </c:ser>
        <c:ser>
          <c:idx val="2"/>
          <c:order val="2"/>
          <c:tx>
            <c:strRef>
              <c:f>'VMS Report Overall'!$C$123</c:f>
              <c:strCache>
                <c:ptCount val="1"/>
                <c:pt idx="0">
                  <c:v>Barkleys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196B2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Overall'!$D$120:$AP$120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Overall'!$D$123:$AP$123</c:f>
              <c:numCache>
                <c:formatCode>0%</c:formatCode>
                <c:ptCount val="28"/>
                <c:pt idx="0">
                  <c:v>0.10436432637571158</c:v>
                </c:pt>
                <c:pt idx="1">
                  <c:v>9.1954022988505746E-2</c:v>
                </c:pt>
                <c:pt idx="2">
                  <c:v>7.8060046189376439E-2</c:v>
                </c:pt>
                <c:pt idx="3">
                  <c:v>8.6637931034482765E-2</c:v>
                </c:pt>
                <c:pt idx="4">
                  <c:v>0.11343658434491419</c:v>
                </c:pt>
                <c:pt idx="5">
                  <c:v>0.10679945054945054</c:v>
                </c:pt>
                <c:pt idx="6">
                  <c:v>0.11383018168335188</c:v>
                </c:pt>
                <c:pt idx="7">
                  <c:v>0.12011759764804704</c:v>
                </c:pt>
                <c:pt idx="8">
                  <c:v>0.13015873015873017</c:v>
                </c:pt>
                <c:pt idx="9">
                  <c:v>0.13413124226165909</c:v>
                </c:pt>
                <c:pt idx="10">
                  <c:v>0.12540983606557377</c:v>
                </c:pt>
                <c:pt idx="11">
                  <c:v>0.13812154696132597</c:v>
                </c:pt>
                <c:pt idx="12">
                  <c:v>0.11319983653453208</c:v>
                </c:pt>
                <c:pt idx="13">
                  <c:v>6.741573033707865E-2</c:v>
                </c:pt>
                <c:pt idx="14">
                  <c:v>7.5630252100840331E-2</c:v>
                </c:pt>
                <c:pt idx="15">
                  <c:v>0.13447537473233404</c:v>
                </c:pt>
                <c:pt idx="16">
                  <c:v>0.12373490042442051</c:v>
                </c:pt>
                <c:pt idx="17">
                  <c:v>9.9657427592650269E-2</c:v>
                </c:pt>
                <c:pt idx="18">
                  <c:v>0.11465638148667602</c:v>
                </c:pt>
                <c:pt idx="19">
                  <c:v>9.9962700484893696E-2</c:v>
                </c:pt>
                <c:pt idx="20">
                  <c:v>0.11908699966920278</c:v>
                </c:pt>
                <c:pt idx="21">
                  <c:v>0.11101137043686415</c:v>
                </c:pt>
                <c:pt idx="22">
                  <c:v>0.11425873465533522</c:v>
                </c:pt>
                <c:pt idx="23">
                  <c:v>0.12299465240641712</c:v>
                </c:pt>
                <c:pt idx="24">
                  <c:v>0.11290788333814612</c:v>
                </c:pt>
                <c:pt idx="26">
                  <c:v>0.11350306810862122</c:v>
                </c:pt>
                <c:pt idx="27">
                  <c:v>0.10916223668874549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7C-49E7-AC01-7CEF47D18F27}"/>
            </c:ext>
          </c:extLst>
        </c:ser>
        <c:ser>
          <c:idx val="3"/>
          <c:order val="3"/>
          <c:tx>
            <c:strRef>
              <c:f>'VMS Report Overall'!$C$124</c:f>
              <c:strCache>
                <c:ptCount val="1"/>
                <c:pt idx="0">
                  <c:v>Icebreakers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6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7C-49E7-AC01-7CEF47D18F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0F9ED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Overall'!$D$120:$AP$120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Overall'!$D$124:$AP$124</c:f>
              <c:numCache>
                <c:formatCode>0%</c:formatCode>
                <c:ptCount val="28"/>
                <c:pt idx="0">
                  <c:v>0.10199240986717267</c:v>
                </c:pt>
                <c:pt idx="1">
                  <c:v>6.4655172413793108E-2</c:v>
                </c:pt>
                <c:pt idx="2">
                  <c:v>0.10161662817551963</c:v>
                </c:pt>
                <c:pt idx="3">
                  <c:v>0.12370689655172414</c:v>
                </c:pt>
                <c:pt idx="4">
                  <c:v>0.10925073252406865</c:v>
                </c:pt>
                <c:pt idx="5">
                  <c:v>0.15281593406593408</c:v>
                </c:pt>
                <c:pt idx="6">
                  <c:v>0.15053763440860216</c:v>
                </c:pt>
                <c:pt idx="7">
                  <c:v>0.14447711045779085</c:v>
                </c:pt>
                <c:pt idx="8">
                  <c:v>0.14285714285714285</c:v>
                </c:pt>
                <c:pt idx="9">
                  <c:v>0.12587701196863393</c:v>
                </c:pt>
                <c:pt idx="10">
                  <c:v>0.12827868852459015</c:v>
                </c:pt>
                <c:pt idx="11">
                  <c:v>0.13738489871086557</c:v>
                </c:pt>
                <c:pt idx="12">
                  <c:v>0.1744993870044953</c:v>
                </c:pt>
                <c:pt idx="13">
                  <c:v>0.15147732001664585</c:v>
                </c:pt>
                <c:pt idx="14">
                  <c:v>0.13047324192835028</c:v>
                </c:pt>
                <c:pt idx="15">
                  <c:v>0.13618843683083512</c:v>
                </c:pt>
                <c:pt idx="16">
                  <c:v>0.11296114920013059</c:v>
                </c:pt>
                <c:pt idx="17">
                  <c:v>0.13609467455621302</c:v>
                </c:pt>
                <c:pt idx="18">
                  <c:v>0.11150070126227209</c:v>
                </c:pt>
                <c:pt idx="19">
                  <c:v>9.921671018276762E-2</c:v>
                </c:pt>
                <c:pt idx="20">
                  <c:v>0.11147866357922594</c:v>
                </c:pt>
                <c:pt idx="21">
                  <c:v>9.7845601436265708E-2</c:v>
                </c:pt>
                <c:pt idx="22">
                  <c:v>9.9779666351904314E-2</c:v>
                </c:pt>
                <c:pt idx="23">
                  <c:v>0.10071301247771836</c:v>
                </c:pt>
                <c:pt idx="24">
                  <c:v>0.10655501010684378</c:v>
                </c:pt>
                <c:pt idx="26">
                  <c:v>0.13140319354510629</c:v>
                </c:pt>
                <c:pt idx="27">
                  <c:v>0.11464877618898713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7C-49E7-AC01-7CEF47D18F2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4332063"/>
        <c:axId val="534332543"/>
      </c:lineChart>
      <c:catAx>
        <c:axId val="53433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332543"/>
        <c:crosses val="autoZero"/>
        <c:auto val="1"/>
        <c:lblAlgn val="ctr"/>
        <c:lblOffset val="100"/>
        <c:noMultiLvlLbl val="0"/>
      </c:catAx>
      <c:valAx>
        <c:axId val="53433254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33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rgbClr val="002060"/>
          </a:solidFill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PM'!$C$151</c:f>
              <c:strCache>
                <c:ptCount val="1"/>
                <c:pt idx="0">
                  <c:v>Tin Spearmint</c:v>
                </c:pt>
              </c:strCache>
            </c:strRef>
          </c:tx>
          <c:spPr>
            <a:solidFill>
              <a:srgbClr val="F47F6B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D88-4ADE-9386-7BA4691151F1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88-4ADE-9386-7BA4691151F1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88-4ADE-9386-7BA4691151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PM'!$D$150:$AB$150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PM'!$D$151:$AB$151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7.5396825396825398E-3</c:v>
                </c:pt>
                <c:pt idx="9">
                  <c:v>1.1143210895583986E-2</c:v>
                </c:pt>
                <c:pt idx="10">
                  <c:v>1.2704918032786885E-2</c:v>
                </c:pt>
                <c:pt idx="11">
                  <c:v>7.3664825046040514E-4</c:v>
                </c:pt>
                <c:pt idx="12">
                  <c:v>0</c:v>
                </c:pt>
                <c:pt idx="13">
                  <c:v>0</c:v>
                </c:pt>
                <c:pt idx="14">
                  <c:v>4.4228217602830609E-4</c:v>
                </c:pt>
                <c:pt idx="15">
                  <c:v>1.9700214132762312E-2</c:v>
                </c:pt>
                <c:pt idx="16">
                  <c:v>6.4642507345739467E-2</c:v>
                </c:pt>
                <c:pt idx="17">
                  <c:v>6.6334475241357826E-2</c:v>
                </c:pt>
                <c:pt idx="18">
                  <c:v>8.134642356241234E-2</c:v>
                </c:pt>
                <c:pt idx="19">
                  <c:v>9.623274897426333E-2</c:v>
                </c:pt>
                <c:pt idx="20">
                  <c:v>8.7661263645385373E-2</c:v>
                </c:pt>
                <c:pt idx="21">
                  <c:v>0.10891681627767803</c:v>
                </c:pt>
                <c:pt idx="22">
                  <c:v>8.8133459238275105E-2</c:v>
                </c:pt>
                <c:pt idx="23">
                  <c:v>9.0612002376708259E-2</c:v>
                </c:pt>
                <c:pt idx="24">
                  <c:v>7.5079410915391276E-2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88-4ADE-9386-7BA4691151F1}"/>
            </c:ext>
          </c:extLst>
        </c:ser>
        <c:ser>
          <c:idx val="1"/>
          <c:order val="1"/>
          <c:tx>
            <c:strRef>
              <c:f>'Area Chart PM'!$C$152</c:f>
              <c:strCache>
                <c:ptCount val="1"/>
                <c:pt idx="0">
                  <c:v>Tin Wintergreen</c:v>
                </c:pt>
              </c:strCache>
            </c:strRef>
          </c:tx>
          <c:spPr>
            <a:solidFill>
              <a:srgbClr val="7A5197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88-4ADE-9386-7BA4691151F1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88-4ADE-9386-7BA4691151F1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88-4ADE-9386-7BA4691151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PM'!$D$150:$AB$150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PM'!$D$152:$AB$152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1.841541755888651E-2</c:v>
                </c:pt>
                <c:pt idx="16">
                  <c:v>5.8765915768854066E-2</c:v>
                </c:pt>
                <c:pt idx="17">
                  <c:v>5.979445655559016E-2</c:v>
                </c:pt>
                <c:pt idx="18">
                  <c:v>7.0827489481065917E-2</c:v>
                </c:pt>
                <c:pt idx="19">
                  <c:v>5.2219321148825062E-2</c:v>
                </c:pt>
                <c:pt idx="20">
                  <c:v>7.409857757194839E-2</c:v>
                </c:pt>
                <c:pt idx="21">
                  <c:v>7.8096947935368047E-2</c:v>
                </c:pt>
                <c:pt idx="22">
                  <c:v>6.8932955618508027E-2</c:v>
                </c:pt>
                <c:pt idx="23">
                  <c:v>6.981580510992276E-2</c:v>
                </c:pt>
                <c:pt idx="24">
                  <c:v>6.0063528732313021E-2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88-4ADE-9386-7BA4691151F1}"/>
            </c:ext>
          </c:extLst>
        </c:ser>
        <c:ser>
          <c:idx val="2"/>
          <c:order val="2"/>
          <c:tx>
            <c:strRef>
              <c:f>'Area Chart PM'!$C$153</c:f>
              <c:strCache>
                <c:ptCount val="1"/>
                <c:pt idx="0">
                  <c:v>Dispenser</c:v>
                </c:pt>
              </c:strCache>
            </c:strRef>
          </c:tx>
          <c:spPr>
            <a:solidFill>
              <a:srgbClr val="84E291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88-4ADE-9386-7BA4691151F1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88-4ADE-9386-7BA4691151F1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D88-4ADE-9386-7BA4691151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PM'!$D$150:$AB$150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PM'!$D$153:$AB$153</c:f>
              <c:numCache>
                <c:formatCode>0%</c:formatCode>
                <c:ptCount val="25"/>
                <c:pt idx="0">
                  <c:v>0</c:v>
                </c:pt>
                <c:pt idx="1">
                  <c:v>0.1336206896551724</c:v>
                </c:pt>
                <c:pt idx="2">
                  <c:v>0.17829099307159355</c:v>
                </c:pt>
                <c:pt idx="3">
                  <c:v>0.1021551724137931</c:v>
                </c:pt>
                <c:pt idx="4">
                  <c:v>0.13645876935956466</c:v>
                </c:pt>
                <c:pt idx="5">
                  <c:v>0.11607142857142858</c:v>
                </c:pt>
                <c:pt idx="6">
                  <c:v>0.16091954022988506</c:v>
                </c:pt>
                <c:pt idx="7">
                  <c:v>0.13229735405291895</c:v>
                </c:pt>
                <c:pt idx="8">
                  <c:v>0.13452380952380952</c:v>
                </c:pt>
                <c:pt idx="9">
                  <c:v>0.13413124226165909</c:v>
                </c:pt>
                <c:pt idx="10">
                  <c:v>8.4426229508196726E-2</c:v>
                </c:pt>
                <c:pt idx="11">
                  <c:v>0.10165745856353592</c:v>
                </c:pt>
                <c:pt idx="12">
                  <c:v>7.6011442582754399E-2</c:v>
                </c:pt>
                <c:pt idx="13">
                  <c:v>7.740324594257178E-2</c:v>
                </c:pt>
                <c:pt idx="14">
                  <c:v>7.8283945157010176E-2</c:v>
                </c:pt>
                <c:pt idx="15">
                  <c:v>7.8372591006423978E-2</c:v>
                </c:pt>
                <c:pt idx="16">
                  <c:v>9.826967025791708E-2</c:v>
                </c:pt>
                <c:pt idx="17">
                  <c:v>8.8757396449704137E-2</c:v>
                </c:pt>
                <c:pt idx="18">
                  <c:v>8.2398316970546989E-2</c:v>
                </c:pt>
                <c:pt idx="19">
                  <c:v>7.3853039910481158E-2</c:v>
                </c:pt>
                <c:pt idx="20">
                  <c:v>5.921270261329805E-2</c:v>
                </c:pt>
                <c:pt idx="21">
                  <c:v>7.899461400359066E-2</c:v>
                </c:pt>
                <c:pt idx="22">
                  <c:v>5.6657223796033995E-2</c:v>
                </c:pt>
                <c:pt idx="23">
                  <c:v>8.7046939988116454E-2</c:v>
                </c:pt>
                <c:pt idx="24">
                  <c:v>0.11204158244296852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88-4ADE-9386-7BA469115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7697968"/>
        <c:axId val="1487701808"/>
      </c:areaChart>
      <c:catAx>
        <c:axId val="1487697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87701808"/>
        <c:crosses val="autoZero"/>
        <c:auto val="1"/>
        <c:lblAlgn val="ctr"/>
        <c:lblOffset val="100"/>
        <c:noMultiLvlLbl val="0"/>
      </c:catAx>
      <c:valAx>
        <c:axId val="14877018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487697968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Chewing Gum Mentos'!$C$151</c:f>
              <c:strCache>
                <c:ptCount val="1"/>
                <c:pt idx="0">
                  <c:v>Big Bottles</c:v>
                </c:pt>
              </c:strCache>
            </c:strRef>
          </c:tx>
          <c:spPr>
            <a:solidFill>
              <a:srgbClr val="FFCC66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C5-44EF-8073-20181937C9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C5-44EF-8073-20181937C9E5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C5-44EF-8073-20181937C9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Mentos'!$D$151:$AB$151</c:f>
              <c:numCache>
                <c:formatCode>0%</c:formatCode>
                <c:ptCount val="25"/>
                <c:pt idx="0">
                  <c:v>0.12673384706579727</c:v>
                </c:pt>
                <c:pt idx="1">
                  <c:v>6.1693225318258701E-2</c:v>
                </c:pt>
                <c:pt idx="2">
                  <c:v>0.17199396061550323</c:v>
                </c:pt>
                <c:pt idx="3">
                  <c:v>0.16051336751195677</c:v>
                </c:pt>
                <c:pt idx="4">
                  <c:v>0.13446080811350272</c:v>
                </c:pt>
                <c:pt idx="5">
                  <c:v>8.6355529131985728E-2</c:v>
                </c:pt>
                <c:pt idx="6">
                  <c:v>7.7251680358476474E-2</c:v>
                </c:pt>
                <c:pt idx="7">
                  <c:v>0.13032652223020844</c:v>
                </c:pt>
                <c:pt idx="8">
                  <c:v>0.13212242429880461</c:v>
                </c:pt>
                <c:pt idx="9">
                  <c:v>0.12865924024398862</c:v>
                </c:pt>
                <c:pt idx="10">
                  <c:v>0.13280138239479569</c:v>
                </c:pt>
                <c:pt idx="11">
                  <c:v>0.11503587661214038</c:v>
                </c:pt>
                <c:pt idx="12">
                  <c:v>0.12651963148143447</c:v>
                </c:pt>
                <c:pt idx="13">
                  <c:v>0.11798946910777257</c:v>
                </c:pt>
                <c:pt idx="14">
                  <c:v>0.11100676183320811</c:v>
                </c:pt>
                <c:pt idx="15">
                  <c:v>0.11455392084014465</c:v>
                </c:pt>
                <c:pt idx="16">
                  <c:v>0.12293780326422585</c:v>
                </c:pt>
                <c:pt idx="17">
                  <c:v>0.12276740806974405</c:v>
                </c:pt>
                <c:pt idx="18">
                  <c:v>0.11683550410033768</c:v>
                </c:pt>
                <c:pt idx="19">
                  <c:v>0.11440910679514704</c:v>
                </c:pt>
                <c:pt idx="20">
                  <c:v>0.11633977705658248</c:v>
                </c:pt>
                <c:pt idx="21">
                  <c:v>0.11933405424889609</c:v>
                </c:pt>
                <c:pt idx="22">
                  <c:v>0.11175328169969816</c:v>
                </c:pt>
                <c:pt idx="23">
                  <c:v>0.11864052409050783</c:v>
                </c:pt>
                <c:pt idx="24">
                  <c:v>0.11236033682442677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5-44EF-8073-20181937C9E5}"/>
            </c:ext>
          </c:extLst>
        </c:ser>
        <c:ser>
          <c:idx val="1"/>
          <c:order val="1"/>
          <c:tx>
            <c:strRef>
              <c:f>'Area Chart Chewing Gum Mentos'!$C$152</c:f>
              <c:strCache>
                <c:ptCount val="1"/>
                <c:pt idx="0">
                  <c:v>Medium Bottles</c:v>
                </c:pt>
              </c:strCache>
            </c:strRef>
          </c:tx>
          <c:spPr>
            <a:solidFill>
              <a:srgbClr val="84E291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1C5-44EF-8073-20181937C9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C5-44EF-8073-20181937C9E5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1C5-44EF-8073-20181937C9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Mentos'!$D$152:$AB$152</c:f>
              <c:numCache>
                <c:formatCode>0%</c:formatCode>
                <c:ptCount val="25"/>
                <c:pt idx="0">
                  <c:v>5.4445761707172496E-2</c:v>
                </c:pt>
                <c:pt idx="1">
                  <c:v>5.6648565239324607E-2</c:v>
                </c:pt>
                <c:pt idx="2">
                  <c:v>0.12438562112499599</c:v>
                </c:pt>
                <c:pt idx="3">
                  <c:v>0.11984309947355744</c:v>
                </c:pt>
                <c:pt idx="4">
                  <c:v>0.12410314506122889</c:v>
                </c:pt>
                <c:pt idx="5">
                  <c:v>0.10855132778438367</c:v>
                </c:pt>
                <c:pt idx="6">
                  <c:v>0.14999253174010455</c:v>
                </c:pt>
                <c:pt idx="7">
                  <c:v>0.11489886025259267</c:v>
                </c:pt>
                <c:pt idx="8">
                  <c:v>9.2399646495185825E-2</c:v>
                </c:pt>
                <c:pt idx="9">
                  <c:v>9.1142460139893078E-2</c:v>
                </c:pt>
                <c:pt idx="10">
                  <c:v>8.858507826794064E-2</c:v>
                </c:pt>
                <c:pt idx="11">
                  <c:v>8.585007959762822E-2</c:v>
                </c:pt>
                <c:pt idx="12">
                  <c:v>9.418542676581812E-2</c:v>
                </c:pt>
                <c:pt idx="13">
                  <c:v>0.10303850055552873</c:v>
                </c:pt>
                <c:pt idx="14">
                  <c:v>0.10142749812171299</c:v>
                </c:pt>
                <c:pt idx="15">
                  <c:v>9.454104126417992E-2</c:v>
                </c:pt>
                <c:pt idx="16">
                  <c:v>0.10619761799735333</c:v>
                </c:pt>
                <c:pt idx="17">
                  <c:v>0.10307365597406952</c:v>
                </c:pt>
                <c:pt idx="18">
                  <c:v>9.3463579353593826E-2</c:v>
                </c:pt>
                <c:pt idx="19">
                  <c:v>9.6335313794997254E-2</c:v>
                </c:pt>
                <c:pt idx="20">
                  <c:v>9.957198626593293E-2</c:v>
                </c:pt>
                <c:pt idx="21">
                  <c:v>0.10095070739839597</c:v>
                </c:pt>
                <c:pt idx="22">
                  <c:v>9.5093244729391388E-2</c:v>
                </c:pt>
                <c:pt idx="23">
                  <c:v>9.7012498257677826E-2</c:v>
                </c:pt>
                <c:pt idx="24">
                  <c:v>9.7875020410067418E-2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1C5-44EF-8073-20181937C9E5}"/>
            </c:ext>
          </c:extLst>
        </c:ser>
        <c:ser>
          <c:idx val="2"/>
          <c:order val="2"/>
          <c:tx>
            <c:strRef>
              <c:f>'Area Chart Chewing Gum Mentos'!$C$153</c:f>
              <c:strCache>
                <c:ptCount val="1"/>
                <c:pt idx="0">
                  <c:v>Roll</c:v>
                </c:pt>
              </c:strCache>
            </c:strRef>
          </c:tx>
          <c:spPr>
            <a:solidFill>
              <a:srgbClr val="F47F6B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1C5-44EF-8073-20181937C9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C5-44EF-8073-20181937C9E5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1C5-44EF-8073-20181937C9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Mentos'!$D$153:$AB$153</c:f>
              <c:numCache>
                <c:formatCode>0%</c:formatCode>
                <c:ptCount val="25"/>
                <c:pt idx="0">
                  <c:v>2.4570243034973325E-2</c:v>
                </c:pt>
                <c:pt idx="1">
                  <c:v>8.2257633757678264E-2</c:v>
                </c:pt>
                <c:pt idx="2">
                  <c:v>9.3738957242442744E-2</c:v>
                </c:pt>
                <c:pt idx="3">
                  <c:v>7.5422358325018063E-2</c:v>
                </c:pt>
                <c:pt idx="4">
                  <c:v>7.4175972379565192E-2</c:v>
                </c:pt>
                <c:pt idx="5">
                  <c:v>6.6389219183511691E-2</c:v>
                </c:pt>
                <c:pt idx="6">
                  <c:v>4.6572068707991035E-2</c:v>
                </c:pt>
                <c:pt idx="7">
                  <c:v>2.5952356504774617E-2</c:v>
                </c:pt>
                <c:pt idx="8">
                  <c:v>2.8885064421601006E-2</c:v>
                </c:pt>
                <c:pt idx="9">
                  <c:v>3.9824780386707802E-2</c:v>
                </c:pt>
                <c:pt idx="10">
                  <c:v>3.4763163244561905E-2</c:v>
                </c:pt>
                <c:pt idx="11">
                  <c:v>3.8437579309231015E-2</c:v>
                </c:pt>
                <c:pt idx="12">
                  <c:v>3.9339103068450038E-2</c:v>
                </c:pt>
                <c:pt idx="13">
                  <c:v>4.0626056712236125E-2</c:v>
                </c:pt>
                <c:pt idx="14">
                  <c:v>4.8397195091409967E-2</c:v>
                </c:pt>
                <c:pt idx="15">
                  <c:v>4.7010452271263686E-2</c:v>
                </c:pt>
                <c:pt idx="16">
                  <c:v>4.2633436259373624E-2</c:v>
                </c:pt>
                <c:pt idx="17">
                  <c:v>4.1064043813568797E-2</c:v>
                </c:pt>
                <c:pt idx="18">
                  <c:v>4.3584177520501685E-2</c:v>
                </c:pt>
                <c:pt idx="19">
                  <c:v>3.6896500074891404E-2</c:v>
                </c:pt>
                <c:pt idx="20">
                  <c:v>3.6733925967734352E-2</c:v>
                </c:pt>
                <c:pt idx="21">
                  <c:v>3.3635216725241057E-2</c:v>
                </c:pt>
                <c:pt idx="22">
                  <c:v>3.3717855722207923E-2</c:v>
                </c:pt>
                <c:pt idx="23">
                  <c:v>3.3754588115039723E-2</c:v>
                </c:pt>
                <c:pt idx="24">
                  <c:v>2.9273868115975835E-2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C5-44EF-8073-20181937C9E5}"/>
            </c:ext>
          </c:extLst>
        </c:ser>
        <c:ser>
          <c:idx val="3"/>
          <c:order val="3"/>
          <c:tx>
            <c:strRef>
              <c:f>'Area Chart Chewing Gum Mentos'!$C$154</c:f>
              <c:strCache>
                <c:ptCount val="1"/>
                <c:pt idx="0">
                  <c:v>Pocket Bottle</c:v>
                </c:pt>
              </c:strCache>
            </c:strRef>
          </c:tx>
          <c:spPr>
            <a:solidFill>
              <a:srgbClr val="E59EDD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1C5-44EF-8073-20181937C9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1C5-44EF-8073-20181937C9E5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1C5-44EF-8073-20181937C9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Mentos'!$D$154:$AB$154</c:f>
              <c:numCache>
                <c:formatCode>0%</c:formatCode>
                <c:ptCount val="25"/>
                <c:pt idx="0">
                  <c:v>2.2347362181387078E-2</c:v>
                </c:pt>
                <c:pt idx="1">
                  <c:v>6.0535920947209117E-3</c:v>
                </c:pt>
                <c:pt idx="2">
                  <c:v>7.1637379935108741E-3</c:v>
                </c:pt>
                <c:pt idx="3">
                  <c:v>1.1217011320235351E-2</c:v>
                </c:pt>
                <c:pt idx="4">
                  <c:v>1.6696337055618491E-2</c:v>
                </c:pt>
                <c:pt idx="5">
                  <c:v>3.089080459770115E-2</c:v>
                </c:pt>
                <c:pt idx="6">
                  <c:v>6.2823002240477974E-2</c:v>
                </c:pt>
                <c:pt idx="7">
                  <c:v>4.3356607454564121E-2</c:v>
                </c:pt>
                <c:pt idx="8">
                  <c:v>3.4141122842922929E-2</c:v>
                </c:pt>
                <c:pt idx="9">
                  <c:v>2.2020206777984504E-2</c:v>
                </c:pt>
                <c:pt idx="10">
                  <c:v>1.2705834519211222E-2</c:v>
                </c:pt>
                <c:pt idx="11">
                  <c:v>9.6670742680478976E-3</c:v>
                </c:pt>
                <c:pt idx="12">
                  <c:v>1.149717012258572E-2</c:v>
                </c:pt>
                <c:pt idx="13">
                  <c:v>1.2269938650306749E-2</c:v>
                </c:pt>
                <c:pt idx="14">
                  <c:v>1.3241923365890309E-2</c:v>
                </c:pt>
                <c:pt idx="15">
                  <c:v>1.3647396839550206E-2</c:v>
                </c:pt>
                <c:pt idx="16">
                  <c:v>1.3167181296868108E-2</c:v>
                </c:pt>
                <c:pt idx="17">
                  <c:v>1.3881748071979434E-2</c:v>
                </c:pt>
                <c:pt idx="18">
                  <c:v>1.4447660395561987E-2</c:v>
                </c:pt>
                <c:pt idx="19">
                  <c:v>1.6301363023615758E-2</c:v>
                </c:pt>
                <c:pt idx="20">
                  <c:v>1.4510135929636424E-2</c:v>
                </c:pt>
                <c:pt idx="21">
                  <c:v>1.1376948724880598E-2</c:v>
                </c:pt>
                <c:pt idx="22">
                  <c:v>9.4531670449493413E-3</c:v>
                </c:pt>
                <c:pt idx="23">
                  <c:v>9.9196208706964651E-3</c:v>
                </c:pt>
                <c:pt idx="24">
                  <c:v>1.098644771523874E-2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1C5-44EF-8073-20181937C9E5}"/>
            </c:ext>
          </c:extLst>
        </c:ser>
        <c:ser>
          <c:idx val="4"/>
          <c:order val="4"/>
          <c:tx>
            <c:strRef>
              <c:f>'Area Chart Chewing Gum Mentos'!$C$155</c:f>
              <c:strCache>
                <c:ptCount val="1"/>
                <c:pt idx="0">
                  <c:v>Nano Bottles</c:v>
                </c:pt>
              </c:strCache>
            </c:strRef>
          </c:tx>
          <c:spPr>
            <a:solidFill>
              <a:srgbClr val="46B1E1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1C5-44EF-8073-20181937C9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1C5-44EF-8073-20181937C9E5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1C5-44EF-8073-20181937C9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Mentos'!$D$155:$AB$155</c:f>
              <c:numCache>
                <c:formatCode>0%</c:formatCode>
                <c:ptCount val="25"/>
                <c:pt idx="0">
                  <c:v>1.1885002963841138E-2</c:v>
                </c:pt>
                <c:pt idx="1">
                  <c:v>5.3918513902489688E-2</c:v>
                </c:pt>
                <c:pt idx="2">
                  <c:v>6.1261203379485367E-2</c:v>
                </c:pt>
                <c:pt idx="3">
                  <c:v>4.5349757423528196E-2</c:v>
                </c:pt>
                <c:pt idx="4">
                  <c:v>3.6116955278631922E-2</c:v>
                </c:pt>
                <c:pt idx="5">
                  <c:v>2.5961157352358304E-2</c:v>
                </c:pt>
                <c:pt idx="6">
                  <c:v>1.3412994772218073E-2</c:v>
                </c:pt>
                <c:pt idx="7">
                  <c:v>5.3393572235342435E-3</c:v>
                </c:pt>
                <c:pt idx="8">
                  <c:v>6.2328480394436949E-3</c:v>
                </c:pt>
                <c:pt idx="9">
                  <c:v>1.690963472362874E-2</c:v>
                </c:pt>
                <c:pt idx="10">
                  <c:v>1.6161821508436675E-2</c:v>
                </c:pt>
                <c:pt idx="11">
                  <c:v>1.8088272616108715E-2</c:v>
                </c:pt>
                <c:pt idx="12">
                  <c:v>1.8349788076444759E-2</c:v>
                </c:pt>
                <c:pt idx="13">
                  <c:v>1.8501521665620017E-2</c:v>
                </c:pt>
                <c:pt idx="14">
                  <c:v>2.6734284998747807E-2</c:v>
                </c:pt>
                <c:pt idx="15">
                  <c:v>2.6304057066428889E-2</c:v>
                </c:pt>
                <c:pt idx="16">
                  <c:v>2.318041464490516E-2</c:v>
                </c:pt>
                <c:pt idx="17">
                  <c:v>1.5155918184866436E-2</c:v>
                </c:pt>
                <c:pt idx="18">
                  <c:v>1.1553304389773275E-2</c:v>
                </c:pt>
                <c:pt idx="19">
                  <c:v>9.361425932398023E-3</c:v>
                </c:pt>
                <c:pt idx="20">
                  <c:v>6.9846197262593479E-3</c:v>
                </c:pt>
                <c:pt idx="21">
                  <c:v>5.6321528340993058E-3</c:v>
                </c:pt>
                <c:pt idx="22">
                  <c:v>6.5283010038140257E-3</c:v>
                </c:pt>
                <c:pt idx="23">
                  <c:v>9.4782325883938107E-3</c:v>
                </c:pt>
                <c:pt idx="24">
                  <c:v>1.1196379837185976E-2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1C5-44EF-8073-20181937C9E5}"/>
            </c:ext>
          </c:extLst>
        </c:ser>
        <c:ser>
          <c:idx val="5"/>
          <c:order val="5"/>
          <c:tx>
            <c:strRef>
              <c:f>'Area Chart Chewing Gum Mentos'!$C$156</c:f>
              <c:strCache>
                <c:ptCount val="1"/>
                <c:pt idx="0">
                  <c:v>Import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1C5-44EF-8073-20181937C9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1C5-44EF-8073-20181937C9E5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1C5-44EF-8073-20181937C9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Mentos'!$D$156:$AB$156</c:f>
              <c:numCache>
                <c:formatCode>0%</c:formatCode>
                <c:ptCount val="25"/>
                <c:pt idx="0">
                  <c:v>4.6532305868405453E-3</c:v>
                </c:pt>
                <c:pt idx="1">
                  <c:v>6.5283836315617677E-4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1.6047258012000557E-3</c:v>
                </c:pt>
                <c:pt idx="9">
                  <c:v>1.1775511645981018E-3</c:v>
                </c:pt>
                <c:pt idx="10">
                  <c:v>2.0329335230737954E-4</c:v>
                </c:pt>
                <c:pt idx="11">
                  <c:v>1.8457421036845626E-4</c:v>
                </c:pt>
                <c:pt idx="12">
                  <c:v>5.076013299154844E-5</c:v>
                </c:pt>
                <c:pt idx="13">
                  <c:v>0</c:v>
                </c:pt>
                <c:pt idx="14">
                  <c:v>0</c:v>
                </c:pt>
                <c:pt idx="15">
                  <c:v>4.9536830633576062E-5</c:v>
                </c:pt>
                <c:pt idx="16">
                  <c:v>0</c:v>
                </c:pt>
                <c:pt idx="17">
                  <c:v>4.4707723259193026E-5</c:v>
                </c:pt>
                <c:pt idx="18">
                  <c:v>1.4230583695127835E-3</c:v>
                </c:pt>
                <c:pt idx="19">
                  <c:v>1.922212791452394E-3</c:v>
                </c:pt>
                <c:pt idx="20">
                  <c:v>1.3169653355909882E-3</c:v>
                </c:pt>
                <c:pt idx="21">
                  <c:v>1.6445886275569975E-3</c:v>
                </c:pt>
                <c:pt idx="22">
                  <c:v>3.7672274609822872E-3</c:v>
                </c:pt>
                <c:pt idx="23">
                  <c:v>2.6018677693630072E-3</c:v>
                </c:pt>
                <c:pt idx="24">
                  <c:v>2.7291175853140816E-3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1C5-44EF-8073-20181937C9E5}"/>
            </c:ext>
          </c:extLst>
        </c:ser>
        <c:ser>
          <c:idx val="6"/>
          <c:order val="6"/>
          <c:tx>
            <c:strRef>
              <c:f>'Area Chart Chewing Gum Mentos'!$C$157</c:f>
              <c:strCache>
                <c:ptCount val="1"/>
                <c:pt idx="0">
                  <c:v>Dive</c:v>
                </c:pt>
              </c:strCache>
            </c:strRef>
          </c:tx>
          <c:spPr>
            <a:solidFill>
              <a:srgbClr val="FFBB9A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91C5-44EF-8073-20181937C9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1C5-44EF-8073-20181937C9E5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91C5-44EF-8073-20181937C9E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Mentos'!$D$157:$AB$157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1.7354388747638262E-2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1C5-44EF-8073-20181937C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086223"/>
        <c:axId val="1264060303"/>
      </c:areaChart>
      <c:catAx>
        <c:axId val="12640862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060303"/>
        <c:crosses val="autoZero"/>
        <c:auto val="1"/>
        <c:lblAlgn val="ctr"/>
        <c:lblOffset val="100"/>
        <c:noMultiLvlLbl val="0"/>
      </c:catAx>
      <c:valAx>
        <c:axId val="126406030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264086223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Chewing Gum Extra'!$C$151</c:f>
              <c:strCache>
                <c:ptCount val="1"/>
                <c:pt idx="0">
                  <c:v>Big Bottles</c:v>
                </c:pt>
              </c:strCache>
            </c:strRef>
          </c:tx>
          <c:spPr>
            <a:solidFill>
              <a:srgbClr val="FFCC66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C0-466C-A613-90F4AD907259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C0-466C-A613-90F4AD907259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C0-466C-A613-90F4AD90725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Extra'!$D$150:$AB$150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Extra'!$D$151:$AB$151</c:f>
              <c:numCache>
                <c:formatCode>0%</c:formatCode>
                <c:ptCount val="25"/>
                <c:pt idx="0">
                  <c:v>0.42649673977474806</c:v>
                </c:pt>
                <c:pt idx="1">
                  <c:v>0.37265200747796673</c:v>
                </c:pt>
                <c:pt idx="2">
                  <c:v>0.27225416813903436</c:v>
                </c:pt>
                <c:pt idx="3">
                  <c:v>0.23837869456009358</c:v>
                </c:pt>
                <c:pt idx="4">
                  <c:v>0.336030641419863</c:v>
                </c:pt>
                <c:pt idx="5">
                  <c:v>0.38116825208085614</c:v>
                </c:pt>
                <c:pt idx="6">
                  <c:v>0.36812546676624347</c:v>
                </c:pt>
                <c:pt idx="7">
                  <c:v>0.29053290892288736</c:v>
                </c:pt>
                <c:pt idx="8">
                  <c:v>0.3181310758639937</c:v>
                </c:pt>
                <c:pt idx="9">
                  <c:v>0.32107110053931842</c:v>
                </c:pt>
                <c:pt idx="10">
                  <c:v>0.33103781256352915</c:v>
                </c:pt>
                <c:pt idx="11">
                  <c:v>0.32270493505294973</c:v>
                </c:pt>
                <c:pt idx="12">
                  <c:v>0.3141544630846933</c:v>
                </c:pt>
                <c:pt idx="13">
                  <c:v>0.29974397372107625</c:v>
                </c:pt>
                <c:pt idx="14">
                  <c:v>0.22645880290508388</c:v>
                </c:pt>
                <c:pt idx="15">
                  <c:v>0.25689800366572546</c:v>
                </c:pt>
                <c:pt idx="16">
                  <c:v>0.19944861049845611</c:v>
                </c:pt>
                <c:pt idx="17">
                  <c:v>0.21803956633508439</c:v>
                </c:pt>
                <c:pt idx="18">
                  <c:v>0.22390255668113845</c:v>
                </c:pt>
                <c:pt idx="19">
                  <c:v>0.2348594537920016</c:v>
                </c:pt>
                <c:pt idx="20">
                  <c:v>0.24312120784535063</c:v>
                </c:pt>
                <c:pt idx="21">
                  <c:v>0.24056051185004956</c:v>
                </c:pt>
                <c:pt idx="22">
                  <c:v>0.24901139527809626</c:v>
                </c:pt>
                <c:pt idx="23">
                  <c:v>0.24371602471774381</c:v>
                </c:pt>
                <c:pt idx="24">
                  <c:v>0.23356114856196497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C0-466C-A613-90F4AD907259}"/>
            </c:ext>
          </c:extLst>
        </c:ser>
        <c:ser>
          <c:idx val="1"/>
          <c:order val="1"/>
          <c:tx>
            <c:strRef>
              <c:f>'Area Chart Chewing Gum Extra'!$C$152</c:f>
              <c:strCache>
                <c:ptCount val="1"/>
                <c:pt idx="0">
                  <c:v>Sticks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C0-466C-A613-90F4AD907259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C0-466C-A613-90F4AD907259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EC0-466C-A613-90F4AD90725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Extra'!$D$150:$AB$150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Extra'!$D$152:$AB$152</c:f>
              <c:numCache>
                <c:formatCode>0%</c:formatCode>
                <c:ptCount val="25"/>
                <c:pt idx="0">
                  <c:v>0.10337877889745109</c:v>
                </c:pt>
                <c:pt idx="1">
                  <c:v>0.21095581471260275</c:v>
                </c:pt>
                <c:pt idx="2">
                  <c:v>9.4542066882970857E-2</c:v>
                </c:pt>
                <c:pt idx="3">
                  <c:v>0.13264287926229226</c:v>
                </c:pt>
                <c:pt idx="4">
                  <c:v>4.8983114851378323E-2</c:v>
                </c:pt>
                <c:pt idx="5">
                  <c:v>8.0261593341260401E-2</c:v>
                </c:pt>
                <c:pt idx="6">
                  <c:v>9.176997759522032E-2</c:v>
                </c:pt>
                <c:pt idx="7">
                  <c:v>0.19255056987370367</c:v>
                </c:pt>
                <c:pt idx="8">
                  <c:v>0.17368249686031909</c:v>
                </c:pt>
                <c:pt idx="9">
                  <c:v>0.14808883445985729</c:v>
                </c:pt>
                <c:pt idx="10">
                  <c:v>0.16215186013417363</c:v>
                </c:pt>
                <c:pt idx="11">
                  <c:v>0.18999607779802968</c:v>
                </c:pt>
                <c:pt idx="12">
                  <c:v>0.18611202761351234</c:v>
                </c:pt>
                <c:pt idx="13">
                  <c:v>0.17938746920438625</c:v>
                </c:pt>
                <c:pt idx="14">
                  <c:v>0.18795391935887804</c:v>
                </c:pt>
                <c:pt idx="15">
                  <c:v>0.18719968296428394</c:v>
                </c:pt>
                <c:pt idx="16">
                  <c:v>0.18749448610498456</c:v>
                </c:pt>
                <c:pt idx="17">
                  <c:v>0.19378562646697217</c:v>
                </c:pt>
                <c:pt idx="18">
                  <c:v>0.19435600578871201</c:v>
                </c:pt>
                <c:pt idx="19">
                  <c:v>0.2087972439962055</c:v>
                </c:pt>
                <c:pt idx="20">
                  <c:v>0.20786886788015616</c:v>
                </c:pt>
                <c:pt idx="21">
                  <c:v>0.20789402541227359</c:v>
                </c:pt>
                <c:pt idx="22">
                  <c:v>0.20937361068863047</c:v>
                </c:pt>
                <c:pt idx="23">
                  <c:v>0.20459508432839288</c:v>
                </c:pt>
                <c:pt idx="24">
                  <c:v>0.20270112663572112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EC0-466C-A613-90F4AD907259}"/>
            </c:ext>
          </c:extLst>
        </c:ser>
        <c:ser>
          <c:idx val="2"/>
          <c:order val="2"/>
          <c:tx>
            <c:strRef>
              <c:f>'Area Chart Chewing Gum Extra'!$C$153</c:f>
              <c:strCache>
                <c:ptCount val="1"/>
                <c:pt idx="0">
                  <c:v>Refresher Bottle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EC0-466C-A613-90F4AD907259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EC0-466C-A613-90F4AD907259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EC0-466C-A613-90F4AD90725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Extra'!$D$150:$AB$150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Extra'!$D$153:$AB$153</c:f>
              <c:numCache>
                <c:formatCode>0%</c:formatCode>
                <c:ptCount val="25"/>
                <c:pt idx="0">
                  <c:v>3.141671606401897E-3</c:v>
                </c:pt>
                <c:pt idx="1">
                  <c:v>3.5609365263064184E-4</c:v>
                </c:pt>
                <c:pt idx="2">
                  <c:v>6.4248771242249994E-5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5.6514256477045444E-3</c:v>
                </c:pt>
                <c:pt idx="9">
                  <c:v>8.1251030357269022E-3</c:v>
                </c:pt>
                <c:pt idx="10">
                  <c:v>3.2781053059564953E-3</c:v>
                </c:pt>
                <c:pt idx="11">
                  <c:v>1.0497658214705951E-2</c:v>
                </c:pt>
                <c:pt idx="12">
                  <c:v>1.1014948859166011E-2</c:v>
                </c:pt>
                <c:pt idx="13">
                  <c:v>2.3984348582194098E-2</c:v>
                </c:pt>
                <c:pt idx="14">
                  <c:v>6.395567242674681E-2</c:v>
                </c:pt>
                <c:pt idx="15">
                  <c:v>5.208797741120523E-2</c:v>
                </c:pt>
                <c:pt idx="16">
                  <c:v>6.5306572562858406E-2</c:v>
                </c:pt>
                <c:pt idx="17">
                  <c:v>5.709176260198949E-2</c:v>
                </c:pt>
                <c:pt idx="18">
                  <c:v>7.3492522913651714E-2</c:v>
                </c:pt>
                <c:pt idx="19">
                  <c:v>7.2569773827949477E-2</c:v>
                </c:pt>
                <c:pt idx="20">
                  <c:v>6.9375852499882415E-2</c:v>
                </c:pt>
                <c:pt idx="21">
                  <c:v>7.4502117689465616E-2</c:v>
                </c:pt>
                <c:pt idx="22">
                  <c:v>6.7505908229403097E-2</c:v>
                </c:pt>
                <c:pt idx="23">
                  <c:v>6.9576731868233987E-2</c:v>
                </c:pt>
                <c:pt idx="24">
                  <c:v>7.0210631895687062E-2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EC0-466C-A613-90F4AD907259}"/>
            </c:ext>
          </c:extLst>
        </c:ser>
        <c:ser>
          <c:idx val="3"/>
          <c:order val="3"/>
          <c:tx>
            <c:strRef>
              <c:f>'Area Chart Chewing Gum Extra'!$C$154</c:f>
              <c:strCache>
                <c:ptCount val="1"/>
                <c:pt idx="0">
                  <c:v>Refreshers Sticks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EC0-466C-A613-90F4AD907259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EC0-466C-A613-90F4AD907259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EC0-466C-A613-90F4AD90725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Extra'!$D$150:$AB$150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Extra'!$D$154:$AB$154</c:f>
              <c:numCache>
                <c:formatCode>0%</c:formatCode>
                <c:ptCount val="25"/>
                <c:pt idx="0">
                  <c:v>6.9235328986366335E-2</c:v>
                </c:pt>
                <c:pt idx="1">
                  <c:v>3.7211786699902077E-2</c:v>
                </c:pt>
                <c:pt idx="2">
                  <c:v>1.3877734588325998E-2</c:v>
                </c:pt>
                <c:pt idx="3">
                  <c:v>3.5784330592161856E-3</c:v>
                </c:pt>
                <c:pt idx="4">
                  <c:v>2.6973080865296434E-4</c:v>
                </c:pt>
                <c:pt idx="5">
                  <c:v>2.4772096710265558E-5</c:v>
                </c:pt>
                <c:pt idx="6">
                  <c:v>0</c:v>
                </c:pt>
                <c:pt idx="7">
                  <c:v>0</c:v>
                </c:pt>
                <c:pt idx="8">
                  <c:v>2.0233499232522444E-3</c:v>
                </c:pt>
                <c:pt idx="9">
                  <c:v>8.5019194083982945E-3</c:v>
                </c:pt>
                <c:pt idx="10">
                  <c:v>1.1257369384021143E-2</c:v>
                </c:pt>
                <c:pt idx="11">
                  <c:v>1.702697090649009E-2</c:v>
                </c:pt>
                <c:pt idx="12">
                  <c:v>2.0583233928072892E-2</c:v>
                </c:pt>
                <c:pt idx="13">
                  <c:v>2.3163132215834985E-2</c:v>
                </c:pt>
                <c:pt idx="14">
                  <c:v>2.6170798898071626E-2</c:v>
                </c:pt>
                <c:pt idx="15">
                  <c:v>3.4007034229949967E-2</c:v>
                </c:pt>
                <c:pt idx="16">
                  <c:v>4.4596382884869869E-2</c:v>
                </c:pt>
                <c:pt idx="17">
                  <c:v>5.1145635408516819E-2</c:v>
                </c:pt>
                <c:pt idx="18">
                  <c:v>4.9903521466473706E-2</c:v>
                </c:pt>
                <c:pt idx="19">
                  <c:v>4.1290129312496877E-2</c:v>
                </c:pt>
                <c:pt idx="20">
                  <c:v>3.8239029208409762E-2</c:v>
                </c:pt>
                <c:pt idx="21">
                  <c:v>3.7104622871046232E-2</c:v>
                </c:pt>
                <c:pt idx="22">
                  <c:v>3.5613168916863606E-2</c:v>
                </c:pt>
                <c:pt idx="23">
                  <c:v>3.5682757979835528E-2</c:v>
                </c:pt>
                <c:pt idx="24">
                  <c:v>3.6294931305544544E-2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EC0-466C-A613-90F4AD907259}"/>
            </c:ext>
          </c:extLst>
        </c:ser>
        <c:ser>
          <c:idx val="4"/>
          <c:order val="4"/>
          <c:tx>
            <c:strRef>
              <c:f>'Area Chart Chewing Gum Extra'!$C$155</c:f>
              <c:strCache>
                <c:ptCount val="1"/>
                <c:pt idx="0">
                  <c:v>Mega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EC0-466C-A613-90F4AD907259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EC0-466C-A613-90F4AD907259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EC0-466C-A613-90F4AD90725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Chewing Gum Extra'!$D$150:$AB$150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Chewing Gum Extra'!$D$155:$AB$155</c:f>
              <c:numCache>
                <c:formatCode>0%</c:formatCode>
                <c:ptCount val="25"/>
                <c:pt idx="0">
                  <c:v>1.2211025489033788E-2</c:v>
                </c:pt>
                <c:pt idx="1">
                  <c:v>5.2523813763019674E-3</c:v>
                </c:pt>
                <c:pt idx="2">
                  <c:v>8.2559671046291243E-3</c:v>
                </c:pt>
                <c:pt idx="3">
                  <c:v>4.3422908853181022E-2</c:v>
                </c:pt>
                <c:pt idx="4">
                  <c:v>7.8518638398877919E-2</c:v>
                </c:pt>
                <c:pt idx="5">
                  <c:v>7.0179349980182326E-2</c:v>
                </c:pt>
                <c:pt idx="6">
                  <c:v>5.4817027632561612E-2</c:v>
                </c:pt>
                <c:pt idx="7">
                  <c:v>5.347058219529726E-2</c:v>
                </c:pt>
                <c:pt idx="8">
                  <c:v>5.4537420345132329E-2</c:v>
                </c:pt>
                <c:pt idx="9">
                  <c:v>5.1647394079272747E-2</c:v>
                </c:pt>
                <c:pt idx="10">
                  <c:v>4.7977231144541575E-2</c:v>
                </c:pt>
                <c:pt idx="11">
                  <c:v>4.7250997854324801E-2</c:v>
                </c:pt>
                <c:pt idx="12">
                  <c:v>4.1597928986573947E-2</c:v>
                </c:pt>
                <c:pt idx="13">
                  <c:v>3.7341191246799674E-2</c:v>
                </c:pt>
                <c:pt idx="14">
                  <c:v>4.2950162784873527E-2</c:v>
                </c:pt>
                <c:pt idx="15">
                  <c:v>3.8490117402288603E-2</c:v>
                </c:pt>
                <c:pt idx="16">
                  <c:v>4.5280105866784298E-2</c:v>
                </c:pt>
                <c:pt idx="17">
                  <c:v>3.6772102380686261E-2</c:v>
                </c:pt>
                <c:pt idx="18">
                  <c:v>2.9835986493005305E-2</c:v>
                </c:pt>
                <c:pt idx="19">
                  <c:v>2.9032902291677067E-2</c:v>
                </c:pt>
                <c:pt idx="20">
                  <c:v>2.8926202906730633E-2</c:v>
                </c:pt>
                <c:pt idx="21">
                  <c:v>2.6178246372893576E-2</c:v>
                </c:pt>
                <c:pt idx="22">
                  <c:v>2.6464187940192341E-2</c:v>
                </c:pt>
                <c:pt idx="23">
                  <c:v>2.5066208242345397E-2</c:v>
                </c:pt>
                <c:pt idx="24">
                  <c:v>2.3815632945347671E-2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EC0-466C-A613-90F4AD907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091983"/>
        <c:axId val="1264088143"/>
      </c:areaChart>
      <c:catAx>
        <c:axId val="12640919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088143"/>
        <c:crosses val="autoZero"/>
        <c:auto val="1"/>
        <c:lblAlgn val="ctr"/>
        <c:lblOffset val="100"/>
        <c:noMultiLvlLbl val="0"/>
      </c:catAx>
      <c:valAx>
        <c:axId val="126408814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264091983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'VMS Report Overall'!$C$26</c:f>
              <c:strCache>
                <c:ptCount val="1"/>
                <c:pt idx="0">
                  <c:v>Chupa Chups</c:v>
                </c:pt>
              </c:strCache>
            </c:strRef>
          </c:tx>
          <c:spPr>
            <a:ln w="28575" cap="rnd">
              <a:solidFill>
                <a:srgbClr val="E971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97132"/>
              </a:solidFill>
              <a:ln w="9525">
                <a:solidFill>
                  <a:srgbClr val="E9713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9713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Overall'!$D$25:$AP$25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Overall'!$D$26:$AP$26</c:f>
              <c:numCache>
                <c:formatCode>0%</c:formatCode>
                <c:ptCount val="28"/>
                <c:pt idx="0">
                  <c:v>0.16634050880626222</c:v>
                </c:pt>
                <c:pt idx="1">
                  <c:v>0.21885521885521886</c:v>
                </c:pt>
                <c:pt idx="2">
                  <c:v>0.19381202568593112</c:v>
                </c:pt>
                <c:pt idx="3">
                  <c:v>0.38969465648854962</c:v>
                </c:pt>
                <c:pt idx="4">
                  <c:v>0.17547425474254744</c:v>
                </c:pt>
                <c:pt idx="5">
                  <c:v>0.31564501372369624</c:v>
                </c:pt>
                <c:pt idx="6">
                  <c:v>0.33200354609929078</c:v>
                </c:pt>
                <c:pt idx="7">
                  <c:v>0.48308718437351117</c:v>
                </c:pt>
                <c:pt idx="8">
                  <c:v>0.46836049856184087</c:v>
                </c:pt>
                <c:pt idx="9">
                  <c:v>0.39989759344598053</c:v>
                </c:pt>
                <c:pt idx="10">
                  <c:v>0.37016875340228633</c:v>
                </c:pt>
                <c:pt idx="11">
                  <c:v>0.37640000000000001</c:v>
                </c:pt>
                <c:pt idx="12">
                  <c:v>0.35867588213895962</c:v>
                </c:pt>
                <c:pt idx="13">
                  <c:v>0.33527696793002915</c:v>
                </c:pt>
                <c:pt idx="14">
                  <c:v>0.32009345794392524</c:v>
                </c:pt>
                <c:pt idx="15">
                  <c:v>0.31745344304893891</c:v>
                </c:pt>
                <c:pt idx="16">
                  <c:v>0.26515151515151514</c:v>
                </c:pt>
                <c:pt idx="17">
                  <c:v>0.22987645076750282</c:v>
                </c:pt>
                <c:pt idx="18">
                  <c:v>0.22204408817635271</c:v>
                </c:pt>
                <c:pt idx="19">
                  <c:v>0.33013100436681225</c:v>
                </c:pt>
                <c:pt idx="20">
                  <c:v>0.34589426321709787</c:v>
                </c:pt>
                <c:pt idx="21">
                  <c:v>0.34484649122807015</c:v>
                </c:pt>
                <c:pt idx="22">
                  <c:v>0.35207667731629394</c:v>
                </c:pt>
                <c:pt idx="23">
                  <c:v>0.38646616541353385</c:v>
                </c:pt>
                <c:pt idx="24">
                  <c:v>0.36231884057971014</c:v>
                </c:pt>
                <c:pt idx="26">
                  <c:v>0.35234967360012975</c:v>
                </c:pt>
                <c:pt idx="27">
                  <c:v>0.31212797619047616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54-4400-9478-4D627199A676}"/>
            </c:ext>
          </c:extLst>
        </c:ser>
        <c:ser>
          <c:idx val="1"/>
          <c:order val="1"/>
          <c:tx>
            <c:strRef>
              <c:f>'VMS Report Overall'!$C$27</c:f>
              <c:strCache>
                <c:ptCount val="1"/>
                <c:pt idx="0">
                  <c:v>Lutti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899091804745512E-2"/>
                  <c:y val="-4.94673235559820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2207955662257301E-2"/>
                      <c:h val="4.35090335116751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454-4400-9478-4D627199A676}"/>
                </c:ext>
              </c:extLst>
            </c:dLbl>
            <c:dLbl>
              <c:idx val="7"/>
              <c:layout>
                <c:manualLayout>
                  <c:x val="-1.9967437847782939E-2"/>
                  <c:y val="-2.66449894219461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54-4400-9478-4D627199A676}"/>
                </c:ext>
              </c:extLst>
            </c:dLbl>
            <c:dLbl>
              <c:idx val="16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454-4400-9478-4D627199A676}"/>
                </c:ext>
              </c:extLst>
            </c:dLbl>
            <c:dLbl>
              <c:idx val="2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454-4400-9478-4D627199A676}"/>
                </c:ext>
              </c:extLst>
            </c:dLbl>
            <c:dLbl>
              <c:idx val="2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454-4400-9478-4D627199A676}"/>
                </c:ext>
              </c:extLst>
            </c:dLbl>
            <c:dLbl>
              <c:idx val="27"/>
              <c:layout>
                <c:manualLayout>
                  <c:x val="-3.4257590635988155E-3"/>
                  <c:y val="1.57391070176614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454-4400-9478-4D627199A6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Overall'!$D$25:$AP$25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Overall'!$D$27:$AP$27</c:f>
              <c:numCache>
                <c:formatCode>0%</c:formatCode>
                <c:ptCount val="28"/>
                <c:pt idx="0">
                  <c:v>0.34442270058708413</c:v>
                </c:pt>
                <c:pt idx="1">
                  <c:v>0.34175084175084175</c:v>
                </c:pt>
                <c:pt idx="2">
                  <c:v>0.32399299474605953</c:v>
                </c:pt>
                <c:pt idx="3">
                  <c:v>0.30419847328244276</c:v>
                </c:pt>
                <c:pt idx="4">
                  <c:v>0.33062330623306235</c:v>
                </c:pt>
                <c:pt idx="5">
                  <c:v>0.25068618481244281</c:v>
                </c:pt>
                <c:pt idx="6">
                  <c:v>0.24379432624113476</c:v>
                </c:pt>
                <c:pt idx="7">
                  <c:v>0.19676036207717962</c:v>
                </c:pt>
                <c:pt idx="8">
                  <c:v>0.22770853307766059</c:v>
                </c:pt>
                <c:pt idx="9">
                  <c:v>0.2560163850486431</c:v>
                </c:pt>
                <c:pt idx="10">
                  <c:v>0.24877517691888951</c:v>
                </c:pt>
                <c:pt idx="11">
                  <c:v>0.2636</c:v>
                </c:pt>
                <c:pt idx="12">
                  <c:v>0.25827573663150238</c:v>
                </c:pt>
                <c:pt idx="13">
                  <c:v>0.26858600583090381</c:v>
                </c:pt>
                <c:pt idx="14">
                  <c:v>0.28309968847352024</c:v>
                </c:pt>
                <c:pt idx="15">
                  <c:v>0.28194023386747508</c:v>
                </c:pt>
                <c:pt idx="16">
                  <c:v>0.23598484848484849</c:v>
                </c:pt>
                <c:pt idx="17">
                  <c:v>0.27929614376637962</c:v>
                </c:pt>
                <c:pt idx="18">
                  <c:v>0.31382765531062123</c:v>
                </c:pt>
                <c:pt idx="19">
                  <c:v>0.2965065502183406</c:v>
                </c:pt>
                <c:pt idx="20">
                  <c:v>0.33520809898762655</c:v>
                </c:pt>
                <c:pt idx="21">
                  <c:v>0.3580043859649123</c:v>
                </c:pt>
                <c:pt idx="22">
                  <c:v>0.34632587859424918</c:v>
                </c:pt>
                <c:pt idx="23">
                  <c:v>0.30175438596491228</c:v>
                </c:pt>
                <c:pt idx="24">
                  <c:v>0.26336831584207898</c:v>
                </c:pt>
                <c:pt idx="26">
                  <c:v>0.26590439119328546</c:v>
                </c:pt>
                <c:pt idx="27">
                  <c:v>0.29263392857142856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54-4400-9478-4D627199A676}"/>
            </c:ext>
          </c:extLst>
        </c:ser>
        <c:ser>
          <c:idx val="2"/>
          <c:order val="2"/>
          <c:tx>
            <c:strRef>
              <c:f>'VMS Report Overall'!$C$28</c:f>
              <c:strCache>
                <c:ptCount val="1"/>
                <c:pt idx="0">
                  <c:v>Fini</c:v>
                </c:pt>
              </c:strCache>
            </c:strRef>
          </c:tx>
          <c:spPr>
            <a:ln w="28575" cap="rnd">
              <a:solidFill>
                <a:srgbClr val="196B2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96B24"/>
              </a:solidFill>
              <a:ln w="9525">
                <a:solidFill>
                  <a:srgbClr val="196B2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96B2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Overall'!$D$25:$AP$25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Overall'!$D$28:$AP$28</c:f>
              <c:numCache>
                <c:formatCode>0%</c:formatCode>
                <c:ptCount val="28"/>
                <c:pt idx="0">
                  <c:v>0.17808219178082191</c:v>
                </c:pt>
                <c:pt idx="1">
                  <c:v>0.16666666666666666</c:v>
                </c:pt>
                <c:pt idx="2">
                  <c:v>0.11967308814944541</c:v>
                </c:pt>
                <c:pt idx="3">
                  <c:v>9.8473282442748097E-2</c:v>
                </c:pt>
                <c:pt idx="4">
                  <c:v>0.15921409214092141</c:v>
                </c:pt>
                <c:pt idx="5">
                  <c:v>0.14821591948764867</c:v>
                </c:pt>
                <c:pt idx="6">
                  <c:v>0.16578014184397163</c:v>
                </c:pt>
                <c:pt idx="7">
                  <c:v>0.17341591233920914</c:v>
                </c:pt>
                <c:pt idx="8">
                  <c:v>0.18072866730584852</c:v>
                </c:pt>
                <c:pt idx="9">
                  <c:v>0.18586789554531491</c:v>
                </c:pt>
                <c:pt idx="10">
                  <c:v>0.20740337506804574</c:v>
                </c:pt>
                <c:pt idx="11">
                  <c:v>0.1948</c:v>
                </c:pt>
                <c:pt idx="12">
                  <c:v>0.15060021826118589</c:v>
                </c:pt>
                <c:pt idx="13">
                  <c:v>0.17966472303206998</c:v>
                </c:pt>
                <c:pt idx="14">
                  <c:v>0.18496884735202493</c:v>
                </c:pt>
                <c:pt idx="15">
                  <c:v>0.24686011260285837</c:v>
                </c:pt>
                <c:pt idx="16">
                  <c:v>0.26136363636363635</c:v>
                </c:pt>
                <c:pt idx="17">
                  <c:v>0.27742418569824034</c:v>
                </c:pt>
                <c:pt idx="18">
                  <c:v>0.29258517034068138</c:v>
                </c:pt>
                <c:pt idx="19">
                  <c:v>0.23275109170305677</c:v>
                </c:pt>
                <c:pt idx="20">
                  <c:v>0.26490438695163104</c:v>
                </c:pt>
                <c:pt idx="21">
                  <c:v>0.24835526315789475</c:v>
                </c:pt>
                <c:pt idx="22">
                  <c:v>0.24792332268370607</c:v>
                </c:pt>
                <c:pt idx="23">
                  <c:v>0.18847117794486215</c:v>
                </c:pt>
                <c:pt idx="24">
                  <c:v>0.2318840579710145</c:v>
                </c:pt>
                <c:pt idx="26">
                  <c:v>0.16137533957750477</c:v>
                </c:pt>
                <c:pt idx="27">
                  <c:v>0.23749999999999999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454-4400-9478-4D627199A676}"/>
            </c:ext>
          </c:extLst>
        </c:ser>
        <c:ser>
          <c:idx val="3"/>
          <c:order val="3"/>
          <c:tx>
            <c:strRef>
              <c:f>'VMS Report Overall'!$C$29</c:f>
              <c:strCache>
                <c:ptCount val="1"/>
                <c:pt idx="0">
                  <c:v>Brain Blasterz</c:v>
                </c:pt>
              </c:strCache>
            </c:strRef>
          </c:tx>
          <c:spPr>
            <a:ln w="28575" cap="rnd">
              <a:solidFill>
                <a:srgbClr val="0F9ED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F9ED5"/>
              </a:solidFill>
              <a:ln w="9525">
                <a:solidFill>
                  <a:srgbClr val="0F9ED5"/>
                </a:solidFill>
              </a:ln>
              <a:effectLst/>
            </c:spPr>
          </c:marker>
          <c:dLbls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454-4400-9478-4D627199A6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F9ED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Overall'!$D$25:$AP$25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Overall'!$D$29:$AP$29</c:f>
              <c:numCache>
                <c:formatCode>0%</c:formatCode>
                <c:ptCount val="28"/>
                <c:pt idx="0">
                  <c:v>0.19308545335942595</c:v>
                </c:pt>
                <c:pt idx="1">
                  <c:v>0.16077441077441076</c:v>
                </c:pt>
                <c:pt idx="2">
                  <c:v>0.15761821366024517</c:v>
                </c:pt>
                <c:pt idx="3">
                  <c:v>9.1221374045801523E-2</c:v>
                </c:pt>
                <c:pt idx="4">
                  <c:v>0.17208672086720866</c:v>
                </c:pt>
                <c:pt idx="5">
                  <c:v>0.14135407136322051</c:v>
                </c:pt>
                <c:pt idx="6">
                  <c:v>0.11923758865248227</c:v>
                </c:pt>
                <c:pt idx="7">
                  <c:v>5.6693663649356837E-2</c:v>
                </c:pt>
                <c:pt idx="8">
                  <c:v>3.9309683604985615E-2</c:v>
                </c:pt>
                <c:pt idx="9">
                  <c:v>7.8341013824884786E-2</c:v>
                </c:pt>
                <c:pt idx="10">
                  <c:v>0.10125204137180185</c:v>
                </c:pt>
                <c:pt idx="11">
                  <c:v>0.1048</c:v>
                </c:pt>
                <c:pt idx="12">
                  <c:v>0.10294652600945799</c:v>
                </c:pt>
                <c:pt idx="13">
                  <c:v>7.7623906705539356E-2</c:v>
                </c:pt>
                <c:pt idx="14">
                  <c:v>9.9688473520249218E-2</c:v>
                </c:pt>
                <c:pt idx="15">
                  <c:v>0.10004330879168472</c:v>
                </c:pt>
                <c:pt idx="16">
                  <c:v>0.10151515151515152</c:v>
                </c:pt>
                <c:pt idx="17">
                  <c:v>9.7716211156870084E-2</c:v>
                </c:pt>
                <c:pt idx="18">
                  <c:v>0.11222444889779559</c:v>
                </c:pt>
                <c:pt idx="19">
                  <c:v>8.6462882096069865E-2</c:v>
                </c:pt>
                <c:pt idx="20">
                  <c:v>2.7559055118110236E-2</c:v>
                </c:pt>
                <c:pt idx="21">
                  <c:v>2.6864035087719298E-2</c:v>
                </c:pt>
                <c:pt idx="22">
                  <c:v>3.3226837060702875E-2</c:v>
                </c:pt>
                <c:pt idx="23">
                  <c:v>8.6716791979949873E-2</c:v>
                </c:pt>
                <c:pt idx="24">
                  <c:v>9.4452773613193403E-2</c:v>
                </c:pt>
                <c:pt idx="26">
                  <c:v>0.10611036775736934</c:v>
                </c:pt>
                <c:pt idx="27">
                  <c:v>8.2552083333333331E-2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454-4400-9478-4D627199A67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4284288"/>
        <c:axId val="2094286208"/>
      </c:lineChart>
      <c:catAx>
        <c:axId val="209428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286208"/>
        <c:crosses val="autoZero"/>
        <c:auto val="1"/>
        <c:lblAlgn val="ctr"/>
        <c:lblOffset val="100"/>
        <c:noMultiLvlLbl val="0"/>
      </c:catAx>
      <c:valAx>
        <c:axId val="209428620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28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06117943680946"/>
          <c:y val="0.94228782493887142"/>
          <c:w val="0.33387754929625063"/>
          <c:h val="5.7712175061128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'VMS Report Overall'!$C$50</c:f>
              <c:strCache>
                <c:ptCount val="1"/>
                <c:pt idx="0">
                  <c:v>Skittles</c:v>
                </c:pt>
              </c:strCache>
            </c:strRef>
          </c:tx>
          <c:spPr>
            <a:ln w="28575" cap="rnd">
              <a:solidFill>
                <a:srgbClr val="E971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97132"/>
              </a:solidFill>
              <a:ln w="9525">
                <a:solidFill>
                  <a:srgbClr val="E9713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9713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Overall'!$D$49:$AP$49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Overall'!$D$50:$AP$50</c:f>
              <c:numCache>
                <c:formatCode>0%</c:formatCode>
                <c:ptCount val="28"/>
                <c:pt idx="0">
                  <c:v>0.433046875</c:v>
                </c:pt>
                <c:pt idx="1">
                  <c:v>0.42204081632653062</c:v>
                </c:pt>
                <c:pt idx="2">
                  <c:v>0.37776783717289197</c:v>
                </c:pt>
                <c:pt idx="3">
                  <c:v>0.43582994336763181</c:v>
                </c:pt>
                <c:pt idx="4">
                  <c:v>0.36014052411697683</c:v>
                </c:pt>
                <c:pt idx="5">
                  <c:v>0.35379245764876138</c:v>
                </c:pt>
                <c:pt idx="6">
                  <c:v>0.34768643982736125</c:v>
                </c:pt>
                <c:pt idx="7">
                  <c:v>0.36640714014432207</c:v>
                </c:pt>
                <c:pt idx="8">
                  <c:v>0.40027399468127972</c:v>
                </c:pt>
                <c:pt idx="9">
                  <c:v>0.40535956580732702</c:v>
                </c:pt>
                <c:pt idx="10">
                  <c:v>0.5111705475141598</c:v>
                </c:pt>
                <c:pt idx="11">
                  <c:v>0.49320570319298479</c:v>
                </c:pt>
                <c:pt idx="12">
                  <c:v>0.41132561132561135</c:v>
                </c:pt>
                <c:pt idx="13">
                  <c:v>0.40545310156181064</c:v>
                </c:pt>
                <c:pt idx="14">
                  <c:v>0.44299167961963976</c:v>
                </c:pt>
                <c:pt idx="15">
                  <c:v>0.40630165289256198</c:v>
                </c:pt>
                <c:pt idx="16">
                  <c:v>0.34441137566137564</c:v>
                </c:pt>
                <c:pt idx="17">
                  <c:v>0.31473543672264775</c:v>
                </c:pt>
                <c:pt idx="18">
                  <c:v>0.31870291516541105</c:v>
                </c:pt>
                <c:pt idx="19">
                  <c:v>0.29930892048613872</c:v>
                </c:pt>
                <c:pt idx="20">
                  <c:v>0.14617618586640851</c:v>
                </c:pt>
                <c:pt idx="21">
                  <c:v>0.17195739840761037</c:v>
                </c:pt>
                <c:pt idx="22">
                  <c:v>0.17437136268804215</c:v>
                </c:pt>
                <c:pt idx="23">
                  <c:v>0.32819980849026492</c:v>
                </c:pt>
                <c:pt idx="24">
                  <c:v>0.31834329081220736</c:v>
                </c:pt>
                <c:pt idx="26">
                  <c:v>0.41089378455352654</c:v>
                </c:pt>
                <c:pt idx="27">
                  <c:v>0.31119048143983657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50-4C75-87B5-2FCCDC0FD786}"/>
            </c:ext>
          </c:extLst>
        </c:ser>
        <c:ser>
          <c:idx val="1"/>
          <c:order val="1"/>
          <c:tx>
            <c:strRef>
              <c:f>'VMS Report Overall'!$C$51</c:f>
              <c:strCache>
                <c:ptCount val="1"/>
                <c:pt idx="0">
                  <c:v>Mentos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27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50-4C75-87B5-2FCCDC0FD7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Overall'!$D$49:$AP$49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Overall'!$D$51:$AP$51</c:f>
              <c:numCache>
                <c:formatCode>0%</c:formatCode>
                <c:ptCount val="28"/>
                <c:pt idx="0">
                  <c:v>3.9843749999999997E-2</c:v>
                </c:pt>
                <c:pt idx="1">
                  <c:v>5.4421768707482991E-2</c:v>
                </c:pt>
                <c:pt idx="2">
                  <c:v>5.815253858197271E-2</c:v>
                </c:pt>
                <c:pt idx="3">
                  <c:v>6.8277897423626069E-2</c:v>
                </c:pt>
                <c:pt idx="4">
                  <c:v>0.10131029244208127</c:v>
                </c:pt>
                <c:pt idx="5">
                  <c:v>9.9004001021537419E-2</c:v>
                </c:pt>
                <c:pt idx="6">
                  <c:v>0.11863896416741945</c:v>
                </c:pt>
                <c:pt idx="7">
                  <c:v>0.10919103684010634</c:v>
                </c:pt>
                <c:pt idx="8">
                  <c:v>9.6220485131759209E-2</c:v>
                </c:pt>
                <c:pt idx="9">
                  <c:v>9.9050203527815461E-2</c:v>
                </c:pt>
                <c:pt idx="10">
                  <c:v>8.1419131529263694E-2</c:v>
                </c:pt>
                <c:pt idx="11">
                  <c:v>7.6042573130731636E-2</c:v>
                </c:pt>
                <c:pt idx="12">
                  <c:v>6.8211068211068204E-2</c:v>
                </c:pt>
                <c:pt idx="13">
                  <c:v>0.10200300008823789</c:v>
                </c:pt>
                <c:pt idx="14">
                  <c:v>9.7375880040230414E-2</c:v>
                </c:pt>
                <c:pt idx="15">
                  <c:v>0.13822314049586776</c:v>
                </c:pt>
                <c:pt idx="16">
                  <c:v>0.21891534391534392</c:v>
                </c:pt>
                <c:pt idx="17">
                  <c:v>0.26856861780619773</c:v>
                </c:pt>
                <c:pt idx="18">
                  <c:v>0.22698984605306255</c:v>
                </c:pt>
                <c:pt idx="19">
                  <c:v>0.17983954245770117</c:v>
                </c:pt>
                <c:pt idx="20">
                  <c:v>0.25449069592341617</c:v>
                </c:pt>
                <c:pt idx="21">
                  <c:v>0.24030606969289628</c:v>
                </c:pt>
                <c:pt idx="22">
                  <c:v>0.25507851103546725</c:v>
                </c:pt>
                <c:pt idx="23">
                  <c:v>0.1910309607405043</c:v>
                </c:pt>
                <c:pt idx="24">
                  <c:v>0.20030679799773937</c:v>
                </c:pt>
                <c:pt idx="26">
                  <c:v>8.4645669291338585E-2</c:v>
                </c:pt>
                <c:pt idx="27">
                  <c:v>0.19808041390156608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A50-4C75-87B5-2FCCDC0FD786}"/>
            </c:ext>
          </c:extLst>
        </c:ser>
        <c:ser>
          <c:idx val="2"/>
          <c:order val="2"/>
          <c:tx>
            <c:strRef>
              <c:f>'VMS Report Overall'!$C$52</c:f>
              <c:strCache>
                <c:ptCount val="1"/>
                <c:pt idx="0">
                  <c:v>Bazooka</c:v>
                </c:pt>
              </c:strCache>
            </c:strRef>
          </c:tx>
          <c:spPr>
            <a:ln w="28575" cap="rnd">
              <a:solidFill>
                <a:srgbClr val="196B2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96B24"/>
              </a:solidFill>
              <a:ln w="9525">
                <a:solidFill>
                  <a:srgbClr val="196B2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96B2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Overall'!$D$49:$AP$49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Overall'!$D$52:$AP$52</c:f>
              <c:numCache>
                <c:formatCode>0%</c:formatCode>
                <c:ptCount val="28"/>
                <c:pt idx="0">
                  <c:v>4.0312500000000001E-2</c:v>
                </c:pt>
                <c:pt idx="1">
                  <c:v>3.7188208616780044E-2</c:v>
                </c:pt>
                <c:pt idx="2">
                  <c:v>3.0641914560501006E-2</c:v>
                </c:pt>
                <c:pt idx="3">
                  <c:v>2.975193427454734E-2</c:v>
                </c:pt>
                <c:pt idx="4">
                  <c:v>4.699962020508925E-2</c:v>
                </c:pt>
                <c:pt idx="5">
                  <c:v>4.1797905848301696E-2</c:v>
                </c:pt>
                <c:pt idx="6">
                  <c:v>3.1416240088326809E-2</c:v>
                </c:pt>
                <c:pt idx="7">
                  <c:v>2.1268515001898976E-2</c:v>
                </c:pt>
                <c:pt idx="8">
                  <c:v>2.2644854541058908E-2</c:v>
                </c:pt>
                <c:pt idx="9">
                  <c:v>2.9850746268656716E-2</c:v>
                </c:pt>
                <c:pt idx="10">
                  <c:v>2.4622404027690371E-2</c:v>
                </c:pt>
                <c:pt idx="11">
                  <c:v>2.998862038958431E-2</c:v>
                </c:pt>
                <c:pt idx="12">
                  <c:v>3.8095238095238099E-2</c:v>
                </c:pt>
                <c:pt idx="13">
                  <c:v>3.3442160063531283E-2</c:v>
                </c:pt>
                <c:pt idx="14">
                  <c:v>4.1601901801225201E-2</c:v>
                </c:pt>
                <c:pt idx="15">
                  <c:v>4.1219008264462807E-2</c:v>
                </c:pt>
                <c:pt idx="16">
                  <c:v>3.2490079365079368E-2</c:v>
                </c:pt>
                <c:pt idx="17">
                  <c:v>2.550769446981941E-2</c:v>
                </c:pt>
                <c:pt idx="18">
                  <c:v>3.5211267605633804E-2</c:v>
                </c:pt>
                <c:pt idx="19">
                  <c:v>3.3759631424259272E-2</c:v>
                </c:pt>
                <c:pt idx="20">
                  <c:v>4.3562439496611809E-2</c:v>
                </c:pt>
                <c:pt idx="21">
                  <c:v>5.2941784717195739E-2</c:v>
                </c:pt>
                <c:pt idx="22">
                  <c:v>6.4565718677940045E-2</c:v>
                </c:pt>
                <c:pt idx="23">
                  <c:v>4.4685604851579956E-2</c:v>
                </c:pt>
                <c:pt idx="24">
                  <c:v>4.844178911674471E-2</c:v>
                </c:pt>
                <c:pt idx="26">
                  <c:v>3.1796224939967609E-2</c:v>
                </c:pt>
                <c:pt idx="27">
                  <c:v>4.0486216754488463E-2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A50-4C75-87B5-2FCCDC0FD786}"/>
            </c:ext>
          </c:extLst>
        </c:ser>
        <c:ser>
          <c:idx val="3"/>
          <c:order val="3"/>
          <c:tx>
            <c:strRef>
              <c:f>'VMS Report Overall'!$C$53</c:f>
              <c:strCache>
                <c:ptCount val="1"/>
                <c:pt idx="0">
                  <c:v>Starburst</c:v>
                </c:pt>
              </c:strCache>
            </c:strRef>
          </c:tx>
          <c:spPr>
            <a:ln w="28575" cap="rnd">
              <a:solidFill>
                <a:srgbClr val="0F9ED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F9ED5"/>
              </a:solidFill>
              <a:ln w="9525">
                <a:solidFill>
                  <a:srgbClr val="0F9ED5"/>
                </a:solidFill>
              </a:ln>
              <a:effectLst/>
            </c:spPr>
          </c:marker>
          <c:dLbls>
            <c:dLbl>
              <c:idx val="1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A50-4C75-87B5-2FCCDC0FD786}"/>
                </c:ext>
              </c:extLst>
            </c:dLbl>
            <c:dLbl>
              <c:idx val="1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A50-4C75-87B5-2FCCDC0FD786}"/>
                </c:ext>
              </c:extLst>
            </c:dLbl>
            <c:dLbl>
              <c:idx val="1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A50-4C75-87B5-2FCCDC0FD786}"/>
                </c:ext>
              </c:extLst>
            </c:dLbl>
            <c:dLbl>
              <c:idx val="1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A50-4C75-87B5-2FCCDC0FD786}"/>
                </c:ext>
              </c:extLst>
            </c:dLbl>
            <c:dLbl>
              <c:idx val="2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A50-4C75-87B5-2FCCDC0FD786}"/>
                </c:ext>
              </c:extLst>
            </c:dLbl>
            <c:dLbl>
              <c:idx val="2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A50-4C75-87B5-2FCCDC0FD786}"/>
                </c:ext>
              </c:extLst>
            </c:dLbl>
            <c:dLbl>
              <c:idx val="2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A50-4C75-87B5-2FCCDC0FD786}"/>
                </c:ext>
              </c:extLst>
            </c:dLbl>
            <c:dLbl>
              <c:idx val="2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A50-4C75-87B5-2FCCDC0FD786}"/>
                </c:ext>
              </c:extLst>
            </c:dLbl>
            <c:dLbl>
              <c:idx val="2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A50-4C75-87B5-2FCCDC0FD786}"/>
                </c:ext>
              </c:extLst>
            </c:dLbl>
            <c:dLbl>
              <c:idx val="27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A50-4C75-87B5-2FCCDC0FD7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F9ED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Overall'!$D$49:$AP$49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Overall'!$D$53:$AP$53</c:f>
              <c:numCache>
                <c:formatCode>0%</c:formatCode>
                <c:ptCount val="28"/>
                <c:pt idx="0">
                  <c:v>9.0703124999999996E-2</c:v>
                </c:pt>
                <c:pt idx="1">
                  <c:v>8.1995464852607711E-2</c:v>
                </c:pt>
                <c:pt idx="2">
                  <c:v>7.8207708939088946E-2</c:v>
                </c:pt>
                <c:pt idx="3">
                  <c:v>7.1468453378001118E-2</c:v>
                </c:pt>
                <c:pt idx="4">
                  <c:v>8.4694265096847701E-2</c:v>
                </c:pt>
                <c:pt idx="5">
                  <c:v>9.4492210777219712E-2</c:v>
                </c:pt>
                <c:pt idx="6">
                  <c:v>9.7661346983840214E-2</c:v>
                </c:pt>
                <c:pt idx="7">
                  <c:v>8.4979111279908856E-2</c:v>
                </c:pt>
                <c:pt idx="8">
                  <c:v>7.9539044242082357E-2</c:v>
                </c:pt>
                <c:pt idx="9">
                  <c:v>7.75101763907734E-2</c:v>
                </c:pt>
                <c:pt idx="10">
                  <c:v>6.2775330396475773E-2</c:v>
                </c:pt>
                <c:pt idx="11">
                  <c:v>6.2253162862306713E-2</c:v>
                </c:pt>
                <c:pt idx="12">
                  <c:v>7.1986271986271985E-2</c:v>
                </c:pt>
                <c:pt idx="13">
                  <c:v>7.8531721521221218E-2</c:v>
                </c:pt>
                <c:pt idx="14">
                  <c:v>7.4791990490993873E-2</c:v>
                </c:pt>
                <c:pt idx="15">
                  <c:v>8.9049586776859507E-2</c:v>
                </c:pt>
                <c:pt idx="16">
                  <c:v>7.1759259259259259E-2</c:v>
                </c:pt>
                <c:pt idx="17">
                  <c:v>6.1907104209120933E-2</c:v>
                </c:pt>
                <c:pt idx="18">
                  <c:v>6.2888961677038974E-2</c:v>
                </c:pt>
                <c:pt idx="19">
                  <c:v>6.8075303836682824E-2</c:v>
                </c:pt>
                <c:pt idx="20">
                  <c:v>7.4432612670754003E-2</c:v>
                </c:pt>
                <c:pt idx="21">
                  <c:v>6.9796298211146732E-2</c:v>
                </c:pt>
                <c:pt idx="22">
                  <c:v>6.9946195234435043E-2</c:v>
                </c:pt>
                <c:pt idx="23">
                  <c:v>5.0111714012128952E-2</c:v>
                </c:pt>
                <c:pt idx="24">
                  <c:v>4.7634425964798964E-2</c:v>
                </c:pt>
                <c:pt idx="26">
                  <c:v>7.8090970011727254E-2</c:v>
                </c:pt>
                <c:pt idx="27">
                  <c:v>6.7361891953465466E-2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A50-4C75-87B5-2FCCDC0FD78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29806943"/>
        <c:axId val="1529807423"/>
      </c:lineChart>
      <c:catAx>
        <c:axId val="152980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807423"/>
        <c:crosses val="autoZero"/>
        <c:auto val="1"/>
        <c:lblAlgn val="ctr"/>
        <c:lblOffset val="100"/>
        <c:noMultiLvlLbl val="0"/>
      </c:catAx>
      <c:valAx>
        <c:axId val="15298074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80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Chewy Mentos'!$C$151</c:f>
              <c:strCache>
                <c:ptCount val="1"/>
                <c:pt idx="0">
                  <c:v>IC Sticks</c:v>
                </c:pt>
              </c:strCache>
            </c:strRef>
          </c:tx>
          <c:spPr>
            <a:solidFill>
              <a:srgbClr val="7A5197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Mentos'!$D$151:$AB$151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6.1259943311694253E-3</c:v>
                </c:pt>
                <c:pt idx="15">
                  <c:v>2.7272727272727271E-2</c:v>
                </c:pt>
                <c:pt idx="16">
                  <c:v>0.10532407407407407</c:v>
                </c:pt>
                <c:pt idx="17">
                  <c:v>0.17279179256552596</c:v>
                </c:pt>
                <c:pt idx="18">
                  <c:v>0.12774320340648543</c:v>
                </c:pt>
                <c:pt idx="19">
                  <c:v>0.10207323854158393</c:v>
                </c:pt>
                <c:pt idx="20">
                  <c:v>0.13391416585995483</c:v>
                </c:pt>
                <c:pt idx="21">
                  <c:v>0.14176403681108468</c:v>
                </c:pt>
                <c:pt idx="22">
                  <c:v>0.13967277918084989</c:v>
                </c:pt>
                <c:pt idx="23">
                  <c:v>0.10732524736674114</c:v>
                </c:pt>
                <c:pt idx="24">
                  <c:v>0.10810592604553527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D3-40C9-976F-5E3DB0FBB237}"/>
            </c:ext>
          </c:extLst>
        </c:ser>
        <c:ser>
          <c:idx val="1"/>
          <c:order val="1"/>
          <c:tx>
            <c:strRef>
              <c:f>'Area Chart Chewy Mentos'!$C$152</c:f>
              <c:strCache>
                <c:ptCount val="1"/>
                <c:pt idx="0">
                  <c:v>14P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Mentos'!$D$152:$AB$152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2.0818377602297201E-2</c:v>
                </c:pt>
                <c:pt idx="4">
                  <c:v>7.2255981769844282E-2</c:v>
                </c:pt>
                <c:pt idx="5">
                  <c:v>6.9379416021111778E-2</c:v>
                </c:pt>
                <c:pt idx="6">
                  <c:v>9.1337950416541205E-2</c:v>
                </c:pt>
                <c:pt idx="7">
                  <c:v>8.279529054310672E-2</c:v>
                </c:pt>
                <c:pt idx="8">
                  <c:v>7.2447417197195579E-2</c:v>
                </c:pt>
                <c:pt idx="9">
                  <c:v>7.7170963364993211E-2</c:v>
                </c:pt>
                <c:pt idx="10">
                  <c:v>6.5764631843927002E-2</c:v>
                </c:pt>
                <c:pt idx="11">
                  <c:v>5.529151884329607E-2</c:v>
                </c:pt>
                <c:pt idx="12">
                  <c:v>3.6979836979836977E-2</c:v>
                </c:pt>
                <c:pt idx="13">
                  <c:v>6.706079590576193E-2</c:v>
                </c:pt>
                <c:pt idx="14">
                  <c:v>5.4585352473255917E-2</c:v>
                </c:pt>
                <c:pt idx="15">
                  <c:v>6.8078512396694213E-2</c:v>
                </c:pt>
                <c:pt idx="16">
                  <c:v>7.3247354497354492E-2</c:v>
                </c:pt>
                <c:pt idx="17">
                  <c:v>6.0923336378329002E-2</c:v>
                </c:pt>
                <c:pt idx="18">
                  <c:v>6.2233868326236487E-2</c:v>
                </c:pt>
                <c:pt idx="19">
                  <c:v>4.8852172531575186E-2</c:v>
                </c:pt>
                <c:pt idx="20">
                  <c:v>6.4214262665375929E-2</c:v>
                </c:pt>
                <c:pt idx="21">
                  <c:v>6.4005790507703442E-2</c:v>
                </c:pt>
                <c:pt idx="22">
                  <c:v>6.599319205007137E-2</c:v>
                </c:pt>
                <c:pt idx="23">
                  <c:v>4.8436003830194703E-2</c:v>
                </c:pt>
                <c:pt idx="24">
                  <c:v>4.836105280155014E-2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D3-40C9-976F-5E3DB0FBB237}"/>
            </c:ext>
          </c:extLst>
        </c:ser>
        <c:ser>
          <c:idx val="2"/>
          <c:order val="2"/>
          <c:tx>
            <c:strRef>
              <c:f>'Area Chart Chewy Mentos'!$C$153</c:f>
              <c:strCache>
                <c:ptCount val="1"/>
                <c:pt idx="0">
                  <c:v>26p bags</c:v>
                </c:pt>
              </c:strCache>
            </c:strRef>
          </c:tx>
          <c:spPr>
            <a:solidFill>
              <a:srgbClr val="FFCC66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Mentos'!$D$153:$AB$153</c:f>
              <c:numCache>
                <c:formatCode>0%</c:formatCode>
                <c:ptCount val="25"/>
                <c:pt idx="0">
                  <c:v>1.3515625E-2</c:v>
                </c:pt>
                <c:pt idx="1">
                  <c:v>1.4965986394557823E-2</c:v>
                </c:pt>
                <c:pt idx="2">
                  <c:v>1.3941698352344741E-2</c:v>
                </c:pt>
                <c:pt idx="3">
                  <c:v>1.3958682300390842E-2</c:v>
                </c:pt>
                <c:pt idx="4">
                  <c:v>1.9369540448157994E-2</c:v>
                </c:pt>
                <c:pt idx="5">
                  <c:v>1.2343577083510684E-2</c:v>
                </c:pt>
                <c:pt idx="6">
                  <c:v>1.2847535882766235E-2</c:v>
                </c:pt>
                <c:pt idx="7">
                  <c:v>1.2343334599316368E-2</c:v>
                </c:pt>
                <c:pt idx="8">
                  <c:v>9.8315738576839392E-3</c:v>
                </c:pt>
                <c:pt idx="9">
                  <c:v>8.7347354138398916E-3</c:v>
                </c:pt>
                <c:pt idx="10">
                  <c:v>6.9225928256765263E-3</c:v>
                </c:pt>
                <c:pt idx="11">
                  <c:v>1.1044915991699579E-2</c:v>
                </c:pt>
                <c:pt idx="12">
                  <c:v>1.8961818961818963E-2</c:v>
                </c:pt>
                <c:pt idx="13">
                  <c:v>2.2588899673519808E-2</c:v>
                </c:pt>
                <c:pt idx="14">
                  <c:v>2.5966901344061443E-2</c:v>
                </c:pt>
                <c:pt idx="15">
                  <c:v>2.7169421487603304E-2</c:v>
                </c:pt>
                <c:pt idx="16">
                  <c:v>2.3726851851851853E-2</c:v>
                </c:pt>
                <c:pt idx="17">
                  <c:v>2.1994237931276792E-2</c:v>
                </c:pt>
                <c:pt idx="18">
                  <c:v>1.9980347199475924E-2</c:v>
                </c:pt>
                <c:pt idx="19">
                  <c:v>1.3424418142823099E-2</c:v>
                </c:pt>
                <c:pt idx="20">
                  <c:v>2.6245025276971066E-2</c:v>
                </c:pt>
                <c:pt idx="21">
                  <c:v>1.4269465412056665E-2</c:v>
                </c:pt>
                <c:pt idx="22">
                  <c:v>2.3168990886131547E-2</c:v>
                </c:pt>
                <c:pt idx="23">
                  <c:v>1.7954037663581231E-2</c:v>
                </c:pt>
                <c:pt idx="24">
                  <c:v>1.6147263038914905E-2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9D3-40C9-976F-5E3DB0FBB237}"/>
            </c:ext>
          </c:extLst>
        </c:ser>
        <c:ser>
          <c:idx val="3"/>
          <c:order val="3"/>
          <c:tx>
            <c:strRef>
              <c:f>'Area Chart Chewy Mentos'!$C$154</c:f>
              <c:strCache>
                <c:ptCount val="1"/>
                <c:pt idx="0">
                  <c:v>IC Bags</c:v>
                </c:pt>
              </c:strCache>
            </c:strRef>
          </c:tx>
          <c:spPr>
            <a:solidFill>
              <a:srgbClr val="BB5098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Mentos'!$D$154:$AB$154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4.2581067802161809E-3</c:v>
                </c:pt>
                <c:pt idx="19">
                  <c:v>4.7660656128366034E-3</c:v>
                </c:pt>
                <c:pt idx="20">
                  <c:v>1.6887167903624826E-2</c:v>
                </c:pt>
                <c:pt idx="21">
                  <c:v>1.2408230793092752E-2</c:v>
                </c:pt>
                <c:pt idx="22">
                  <c:v>1.5592401449434501E-2</c:v>
                </c:pt>
                <c:pt idx="23">
                  <c:v>7.9795722949249914E-3</c:v>
                </c:pt>
                <c:pt idx="24">
                  <c:v>1.2917810431131924E-2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9D3-40C9-976F-5E3DB0FBB237}"/>
            </c:ext>
          </c:extLst>
        </c:ser>
        <c:ser>
          <c:idx val="4"/>
          <c:order val="4"/>
          <c:tx>
            <c:strRef>
              <c:f>'Area Chart Chewy Mentos'!$C$155</c:f>
              <c:strCache>
                <c:ptCount val="1"/>
                <c:pt idx="0">
                  <c:v>Assorted 250G</c:v>
                </c:pt>
              </c:strCache>
            </c:strRef>
          </c:tx>
          <c:spPr>
            <a:solidFill>
              <a:srgbClr val="F47F6B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Mentos'!$D$155:$AB$155</c:f>
              <c:numCache>
                <c:formatCode>0%</c:formatCode>
                <c:ptCount val="25"/>
                <c:pt idx="0">
                  <c:v>4.5312499999999997E-3</c:v>
                </c:pt>
                <c:pt idx="1">
                  <c:v>3.3560090702947844E-3</c:v>
                </c:pt>
                <c:pt idx="2">
                  <c:v>8.4246626407216887E-3</c:v>
                </c:pt>
                <c:pt idx="3">
                  <c:v>9.0133205711095156E-3</c:v>
                </c:pt>
                <c:pt idx="4">
                  <c:v>1.8989745537409798E-3</c:v>
                </c:pt>
                <c:pt idx="5">
                  <c:v>1.1917936494424108E-2</c:v>
                </c:pt>
                <c:pt idx="6">
                  <c:v>1.2546421760513902E-2</c:v>
                </c:pt>
                <c:pt idx="7">
                  <c:v>1.3482719331560956E-2</c:v>
                </c:pt>
                <c:pt idx="8">
                  <c:v>1.3619147393021194E-2</c:v>
                </c:pt>
                <c:pt idx="9">
                  <c:v>1.2974898236092266E-2</c:v>
                </c:pt>
                <c:pt idx="10">
                  <c:v>8.7319068596601636E-3</c:v>
                </c:pt>
                <c:pt idx="11">
                  <c:v>9.4383827565432763E-3</c:v>
                </c:pt>
                <c:pt idx="12">
                  <c:v>1.0810810810810811E-2</c:v>
                </c:pt>
                <c:pt idx="13">
                  <c:v>1.226506661960646E-2</c:v>
                </c:pt>
                <c:pt idx="14">
                  <c:v>1.0697631891743623E-2</c:v>
                </c:pt>
                <c:pt idx="15">
                  <c:v>6.0950413223140494E-3</c:v>
                </c:pt>
                <c:pt idx="16">
                  <c:v>6.3657407407407404E-3</c:v>
                </c:pt>
                <c:pt idx="17">
                  <c:v>8.2917574309605783E-3</c:v>
                </c:pt>
                <c:pt idx="18">
                  <c:v>8.9256469046839169E-3</c:v>
                </c:pt>
                <c:pt idx="19">
                  <c:v>8.7377869568671055E-3</c:v>
                </c:pt>
                <c:pt idx="20">
                  <c:v>1.2369581585457675E-2</c:v>
                </c:pt>
                <c:pt idx="21">
                  <c:v>7.1347327060283326E-3</c:v>
                </c:pt>
                <c:pt idx="22">
                  <c:v>8.6746458767980681E-3</c:v>
                </c:pt>
                <c:pt idx="23">
                  <c:v>8.2189594637727421E-3</c:v>
                </c:pt>
                <c:pt idx="24">
                  <c:v>1.0011303084127241E-2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9D3-40C9-976F-5E3DB0FBB237}"/>
            </c:ext>
          </c:extLst>
        </c:ser>
        <c:ser>
          <c:idx val="5"/>
          <c:order val="5"/>
          <c:tx>
            <c:strRef>
              <c:f>'Area Chart Chewy Mentos'!$C$156</c:f>
              <c:strCache>
                <c:ptCount val="1"/>
                <c:pt idx="0">
                  <c:v>Import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Mentos'!$D$156:$AB$156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9.6074380165289252E-3</c:v>
                </c:pt>
                <c:pt idx="16">
                  <c:v>1.0251322751322751E-2</c:v>
                </c:pt>
                <c:pt idx="17">
                  <c:v>4.5674935001054039E-3</c:v>
                </c:pt>
                <c:pt idx="18">
                  <c:v>3.848673435964625E-3</c:v>
                </c:pt>
                <c:pt idx="19">
                  <c:v>1.9858606720152515E-3</c:v>
                </c:pt>
                <c:pt idx="20">
                  <c:v>8.6049263203183824E-4</c:v>
                </c:pt>
                <c:pt idx="21">
                  <c:v>4.1360769310309171E-4</c:v>
                </c:pt>
                <c:pt idx="22">
                  <c:v>1.866695948171736E-3</c:v>
                </c:pt>
                <c:pt idx="23">
                  <c:v>1.037344398340249E-3</c:v>
                </c:pt>
                <c:pt idx="24">
                  <c:v>1.9376715646697885E-3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9D3-40C9-976F-5E3DB0FBB237}"/>
            </c:ext>
          </c:extLst>
        </c:ser>
        <c:ser>
          <c:idx val="6"/>
          <c:order val="6"/>
          <c:tx>
            <c:strRef>
              <c:f>'Area Chart Chewy Mentos'!$C$157</c:f>
              <c:strCache>
                <c:ptCount val="1"/>
                <c:pt idx="0">
                  <c:v>11P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Mentos'!$D$157:$AB$157</c:f>
              <c:numCache>
                <c:formatCode>0%</c:formatCode>
                <c:ptCount val="25"/>
                <c:pt idx="0">
                  <c:v>2.1796875E-2</c:v>
                </c:pt>
                <c:pt idx="1">
                  <c:v>3.6099773242630383E-2</c:v>
                </c:pt>
                <c:pt idx="2">
                  <c:v>3.5786177588906287E-2</c:v>
                </c:pt>
                <c:pt idx="3">
                  <c:v>2.4487516949828508E-2</c:v>
                </c:pt>
                <c:pt idx="4">
                  <c:v>7.7857956703380176E-3</c:v>
                </c:pt>
                <c:pt idx="5">
                  <c:v>5.3630714224908484E-3</c:v>
                </c:pt>
                <c:pt idx="6">
                  <c:v>1.907056107598113E-3</c:v>
                </c:pt>
                <c:pt idx="7">
                  <c:v>5.6969236612229395E-4</c:v>
                </c:pt>
                <c:pt idx="8">
                  <c:v>3.2234668385848979E-4</c:v>
                </c:pt>
                <c:pt idx="9">
                  <c:v>1.6960651289009497E-4</c:v>
                </c:pt>
                <c:pt idx="10">
                  <c:v>0</c:v>
                </c:pt>
                <c:pt idx="11">
                  <c:v>2.6775553919271706E-4</c:v>
                </c:pt>
                <c:pt idx="12">
                  <c:v>1.4586014586014586E-3</c:v>
                </c:pt>
                <c:pt idx="13">
                  <c:v>8.8237889349686752E-5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3.1020576982731878E-4</c:v>
                </c:pt>
                <c:pt idx="22">
                  <c:v>1.0980564401010212E-4</c:v>
                </c:pt>
                <c:pt idx="23">
                  <c:v>7.9795722949249921E-5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C9D3-40C9-976F-5E3DB0FBB237}"/>
            </c:ext>
          </c:extLst>
        </c:ser>
        <c:ser>
          <c:idx val="7"/>
          <c:order val="7"/>
          <c:tx>
            <c:strRef>
              <c:f>'Area Chart Chewy Mentos'!$C$158</c:f>
              <c:strCache>
                <c:ptCount val="1"/>
                <c:pt idx="0">
                  <c:v>Fanta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9D3-40C9-976F-5E3DB0FBB237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9D3-40C9-976F-5E3DB0FBB237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C9D3-40C9-976F-5E3DB0FBB23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Mentos'!$D$150:$AB$150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Mentos'!$D$158:$AB$158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2.8257710318101083E-3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C9D3-40C9-976F-5E3DB0FBB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099183"/>
        <c:axId val="1264112623"/>
      </c:areaChart>
      <c:catAx>
        <c:axId val="12640991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112623"/>
        <c:crosses val="autoZero"/>
        <c:auto val="1"/>
        <c:lblAlgn val="ctr"/>
        <c:lblOffset val="100"/>
        <c:noMultiLvlLbl val="0"/>
      </c:catAx>
      <c:valAx>
        <c:axId val="126411262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264099183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Chewy Skittles'!$C$151</c:f>
              <c:strCache>
                <c:ptCount val="1"/>
                <c:pt idx="0">
                  <c:v>Sours</c:v>
                </c:pt>
              </c:strCache>
            </c:strRef>
          </c:tx>
          <c:spPr>
            <a:solidFill>
              <a:srgbClr val="215F9A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Skittles'!$D$151:$AB$151</c:f>
              <c:numCache>
                <c:formatCode>0%</c:formatCode>
                <c:ptCount val="25"/>
                <c:pt idx="0">
                  <c:v>5.9296874999999999E-2</c:v>
                </c:pt>
                <c:pt idx="1">
                  <c:v>6.485260770975057E-2</c:v>
                </c:pt>
                <c:pt idx="2">
                  <c:v>6.0016401998061582E-2</c:v>
                </c:pt>
                <c:pt idx="3">
                  <c:v>5.583472920156337E-2</c:v>
                </c:pt>
                <c:pt idx="4">
                  <c:v>6.3710596278009873E-2</c:v>
                </c:pt>
                <c:pt idx="5">
                  <c:v>7.4231718736698732E-2</c:v>
                </c:pt>
                <c:pt idx="6">
                  <c:v>7.2267389340560068E-2</c:v>
                </c:pt>
                <c:pt idx="7">
                  <c:v>6.0767185719711354E-2</c:v>
                </c:pt>
                <c:pt idx="8">
                  <c:v>5.0769602707712143E-2</c:v>
                </c:pt>
                <c:pt idx="9">
                  <c:v>5.2408412483039346E-2</c:v>
                </c:pt>
                <c:pt idx="10">
                  <c:v>4.6255506607929514E-2</c:v>
                </c:pt>
                <c:pt idx="11">
                  <c:v>3.9226186491733046E-2</c:v>
                </c:pt>
                <c:pt idx="12">
                  <c:v>4.16988416988417E-2</c:v>
                </c:pt>
                <c:pt idx="13">
                  <c:v>4.8883790699726461E-2</c:v>
                </c:pt>
                <c:pt idx="14">
                  <c:v>4.8642223644509465E-2</c:v>
                </c:pt>
                <c:pt idx="15">
                  <c:v>5.2169421487603305E-2</c:v>
                </c:pt>
                <c:pt idx="16">
                  <c:v>3.2407407407407406E-2</c:v>
                </c:pt>
                <c:pt idx="17">
                  <c:v>3.2815684069988055E-2</c:v>
                </c:pt>
                <c:pt idx="18">
                  <c:v>3.4392400917130694E-2</c:v>
                </c:pt>
                <c:pt idx="19">
                  <c:v>3.5110016681229643E-2</c:v>
                </c:pt>
                <c:pt idx="20">
                  <c:v>4.5390986339679466E-2</c:v>
                </c:pt>
                <c:pt idx="21">
                  <c:v>4.9426119325819459E-2</c:v>
                </c:pt>
                <c:pt idx="22">
                  <c:v>5.6659712309212691E-2</c:v>
                </c:pt>
                <c:pt idx="23">
                  <c:v>3.8222151292690715E-2</c:v>
                </c:pt>
                <c:pt idx="24">
                  <c:v>4.5535281769740032E-2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23-4ABE-A5C4-F6069DA4741F}"/>
            </c:ext>
          </c:extLst>
        </c:ser>
        <c:ser>
          <c:idx val="1"/>
          <c:order val="1"/>
          <c:tx>
            <c:strRef>
              <c:f>'Area Chart Chewy Skittles'!$C$152</c:f>
              <c:strCache>
                <c:ptCount val="1"/>
                <c:pt idx="0">
                  <c:v>Promo</c:v>
                </c:pt>
              </c:strCache>
            </c:strRef>
          </c:tx>
          <c:spPr>
            <a:solidFill>
              <a:srgbClr val="E59EDD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Skittles'!$D$152:$AB$152</c:f>
              <c:numCache>
                <c:formatCode>0%</c:formatCode>
                <c:ptCount val="25"/>
                <c:pt idx="0">
                  <c:v>0.13640625000000001</c:v>
                </c:pt>
                <c:pt idx="1">
                  <c:v>7.0204081632653056E-2</c:v>
                </c:pt>
                <c:pt idx="2">
                  <c:v>4.8087676135092822E-2</c:v>
                </c:pt>
                <c:pt idx="3">
                  <c:v>0.14261785116056472</c:v>
                </c:pt>
                <c:pt idx="4">
                  <c:v>4.6904671477402203E-2</c:v>
                </c:pt>
                <c:pt idx="5">
                  <c:v>3.4902528305099175E-3</c:v>
                </c:pt>
                <c:pt idx="6">
                  <c:v>3.0111412225233364E-4</c:v>
                </c:pt>
                <c:pt idx="7">
                  <c:v>4.6809722749715156E-2</c:v>
                </c:pt>
                <c:pt idx="8">
                  <c:v>0.11918768635667661</c:v>
                </c:pt>
                <c:pt idx="9">
                  <c:v>0.11227951153324288</c:v>
                </c:pt>
                <c:pt idx="10">
                  <c:v>0.23458149779735682</c:v>
                </c:pt>
                <c:pt idx="11">
                  <c:v>0.20135216547292323</c:v>
                </c:pt>
                <c:pt idx="12">
                  <c:v>8.2196482196482193E-2</c:v>
                </c:pt>
                <c:pt idx="13">
                  <c:v>5.3472160945910174E-2</c:v>
                </c:pt>
                <c:pt idx="14">
                  <c:v>8.3203803602450402E-2</c:v>
                </c:pt>
                <c:pt idx="15">
                  <c:v>4.731404958677686E-2</c:v>
                </c:pt>
                <c:pt idx="16">
                  <c:v>4.3981481481481483E-2</c:v>
                </c:pt>
                <c:pt idx="17">
                  <c:v>5.1999156770430752E-2</c:v>
                </c:pt>
                <c:pt idx="18">
                  <c:v>4.4464461185718965E-2</c:v>
                </c:pt>
                <c:pt idx="19">
                  <c:v>3.232981174040829E-2</c:v>
                </c:pt>
                <c:pt idx="20">
                  <c:v>5.4856405292029689E-2</c:v>
                </c:pt>
                <c:pt idx="21">
                  <c:v>5.9559507806845206E-2</c:v>
                </c:pt>
                <c:pt idx="22">
                  <c:v>4.7655649500384319E-2</c:v>
                </c:pt>
                <c:pt idx="23">
                  <c:v>4.0057452920523463E-2</c:v>
                </c:pt>
                <c:pt idx="24">
                  <c:v>2.8015501372517359E-2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23-4ABE-A5C4-F6069DA4741F}"/>
            </c:ext>
          </c:extLst>
        </c:ser>
        <c:ser>
          <c:idx val="2"/>
          <c:order val="2"/>
          <c:tx>
            <c:strRef>
              <c:f>'Area Chart Chewy Skittles'!$C$153</c:f>
              <c:strCache>
                <c:ptCount val="1"/>
                <c:pt idx="0">
                  <c:v> Fruit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Skittles'!$D$153:$AB$153</c:f>
              <c:numCache>
                <c:formatCode>0%</c:formatCode>
                <c:ptCount val="25"/>
                <c:pt idx="0">
                  <c:v>0.13710937500000001</c:v>
                </c:pt>
                <c:pt idx="1">
                  <c:v>0.16789115646258504</c:v>
                </c:pt>
                <c:pt idx="2">
                  <c:v>0.16290166256616714</c:v>
                </c:pt>
                <c:pt idx="3">
                  <c:v>0.12690436308526762</c:v>
                </c:pt>
                <c:pt idx="4">
                  <c:v>0.1333080136726168</c:v>
                </c:pt>
                <c:pt idx="5">
                  <c:v>0.14514344087852218</c:v>
                </c:pt>
                <c:pt idx="6">
                  <c:v>0.14423366455886782</c:v>
                </c:pt>
                <c:pt idx="7">
                  <c:v>0.12903532092669959</c:v>
                </c:pt>
                <c:pt idx="8">
                  <c:v>0.11668949955677331</c:v>
                </c:pt>
                <c:pt idx="9">
                  <c:v>0.12389755766621438</c:v>
                </c:pt>
                <c:pt idx="10">
                  <c:v>0.13530522341095028</c:v>
                </c:pt>
                <c:pt idx="11">
                  <c:v>0.14934065198473792</c:v>
                </c:pt>
                <c:pt idx="12">
                  <c:v>0.18112398112398112</c:v>
                </c:pt>
                <c:pt idx="13">
                  <c:v>0.20100591193858644</c:v>
                </c:pt>
                <c:pt idx="14">
                  <c:v>0.20755234525006858</c:v>
                </c:pt>
                <c:pt idx="15">
                  <c:v>0.19431818181818181</c:v>
                </c:pt>
                <c:pt idx="16">
                  <c:v>0.16567460317460317</c:v>
                </c:pt>
                <c:pt idx="17">
                  <c:v>0.14510575504181014</c:v>
                </c:pt>
                <c:pt idx="18">
                  <c:v>0.14993449066491976</c:v>
                </c:pt>
                <c:pt idx="19">
                  <c:v>0.15076654221939789</c:v>
                </c:pt>
                <c:pt idx="20">
                  <c:v>1.7855222114660643E-2</c:v>
                </c:pt>
                <c:pt idx="21">
                  <c:v>2.2851825043945818E-2</c:v>
                </c:pt>
                <c:pt idx="22">
                  <c:v>3.1514219830899311E-2</c:v>
                </c:pt>
                <c:pt idx="23">
                  <c:v>0.16637408234918608</c:v>
                </c:pt>
                <c:pt idx="24">
                  <c:v>0.16494429194251575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923-4ABE-A5C4-F6069DA4741F}"/>
            </c:ext>
          </c:extLst>
        </c:ser>
        <c:ser>
          <c:idx val="3"/>
          <c:order val="3"/>
          <c:tx>
            <c:strRef>
              <c:f>'Area Chart Chewy Skittles'!$C$154</c:f>
              <c:strCache>
                <c:ptCount val="1"/>
                <c:pt idx="0">
                  <c:v> Smoothies</c:v>
                </c:pt>
              </c:strCache>
            </c:strRef>
          </c:tx>
          <c:spPr>
            <a:solidFill>
              <a:srgbClr val="F47F6B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Skittles'!$D$154:$AB$154</c:f>
              <c:numCache>
                <c:formatCode>0%</c:formatCode>
                <c:ptCount val="25"/>
                <c:pt idx="0">
                  <c:v>4.6874999999999998E-4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1.9064262451346414E-3</c:v>
                </c:pt>
                <c:pt idx="20">
                  <c:v>7.3141873722706247E-3</c:v>
                </c:pt>
                <c:pt idx="21">
                  <c:v>2.0783786578430358E-2</c:v>
                </c:pt>
                <c:pt idx="22">
                  <c:v>2.2400351378060832E-2</c:v>
                </c:pt>
                <c:pt idx="23">
                  <c:v>1.4921800191509736E-2</c:v>
                </c:pt>
                <c:pt idx="24">
                  <c:v>1.2433392539964476E-2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923-4ABE-A5C4-F6069DA4741F}"/>
            </c:ext>
          </c:extLst>
        </c:ser>
        <c:ser>
          <c:idx val="4"/>
          <c:order val="4"/>
          <c:tx>
            <c:strRef>
              <c:f>'Area Chart Chewy Skittles'!$C$155</c:f>
              <c:strCache>
                <c:ptCount val="1"/>
                <c:pt idx="0">
                  <c:v> Berries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Skittles'!$D$155:$AB$155</c:f>
              <c:numCache>
                <c:formatCode>0%</c:formatCode>
                <c:ptCount val="25"/>
                <c:pt idx="0">
                  <c:v>1.2343750000000001E-2</c:v>
                </c:pt>
                <c:pt idx="1">
                  <c:v>1.4421768707482994E-2</c:v>
                </c:pt>
                <c:pt idx="2">
                  <c:v>1.066129874002833E-2</c:v>
                </c:pt>
                <c:pt idx="3">
                  <c:v>1.2124112626625189E-2</c:v>
                </c:pt>
                <c:pt idx="4">
                  <c:v>1.3767565514622104E-2</c:v>
                </c:pt>
                <c:pt idx="5">
                  <c:v>1.6344598620924491E-2</c:v>
                </c:pt>
                <c:pt idx="6">
                  <c:v>1.5055706112616682E-2</c:v>
                </c:pt>
                <c:pt idx="7">
                  <c:v>1.1014052411697683E-2</c:v>
                </c:pt>
                <c:pt idx="8">
                  <c:v>8.7839471351438478E-3</c:v>
                </c:pt>
                <c:pt idx="9">
                  <c:v>8.2259158751696072E-3</c:v>
                </c:pt>
                <c:pt idx="10">
                  <c:v>8.2599118942731278E-3</c:v>
                </c:pt>
                <c:pt idx="11">
                  <c:v>9.5053216413414545E-3</c:v>
                </c:pt>
                <c:pt idx="12">
                  <c:v>6.7782067782067778E-3</c:v>
                </c:pt>
                <c:pt idx="13">
                  <c:v>7.500220594723374E-3</c:v>
                </c:pt>
                <c:pt idx="14">
                  <c:v>7.9546493553991036E-3</c:v>
                </c:pt>
                <c:pt idx="15">
                  <c:v>8.1611570247933883E-3</c:v>
                </c:pt>
                <c:pt idx="16">
                  <c:v>7.6884920634920631E-3</c:v>
                </c:pt>
                <c:pt idx="17">
                  <c:v>9.8376783079193314E-3</c:v>
                </c:pt>
                <c:pt idx="18">
                  <c:v>1.2774320340648543E-2</c:v>
                </c:pt>
                <c:pt idx="19">
                  <c:v>1.0644213202001748E-2</c:v>
                </c:pt>
                <c:pt idx="20">
                  <c:v>1.2907389480477573E-2</c:v>
                </c:pt>
                <c:pt idx="21">
                  <c:v>1.271843656292007E-2</c:v>
                </c:pt>
                <c:pt idx="22">
                  <c:v>1.0651147468979905E-2</c:v>
                </c:pt>
                <c:pt idx="23">
                  <c:v>7.8199808490264922E-3</c:v>
                </c:pt>
                <c:pt idx="24">
                  <c:v>8.3158404650411754E-3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923-4ABE-A5C4-F6069DA4741F}"/>
            </c:ext>
          </c:extLst>
        </c:ser>
        <c:ser>
          <c:idx val="5"/>
          <c:order val="5"/>
          <c:tx>
            <c:strRef>
              <c:f>'Area Chart Chewy Skittles'!$C$156</c:f>
              <c:strCache>
                <c:ptCount val="1"/>
                <c:pt idx="0">
                  <c:v>Tropical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Skittles'!$D$156:$AB$156</c:f>
              <c:numCache>
                <c:formatCode>0%</c:formatCode>
                <c:ptCount val="25"/>
                <c:pt idx="0">
                  <c:v>1.4062499999999999E-3</c:v>
                </c:pt>
                <c:pt idx="1">
                  <c:v>9.3424036281179144E-3</c:v>
                </c:pt>
                <c:pt idx="2">
                  <c:v>1.3867143815701186E-2</c:v>
                </c:pt>
                <c:pt idx="3">
                  <c:v>1.0130015155140783E-2</c:v>
                </c:pt>
                <c:pt idx="4">
                  <c:v>1.1488796050132928E-2</c:v>
                </c:pt>
                <c:pt idx="5">
                  <c:v>2.341023239976164E-2</c:v>
                </c:pt>
                <c:pt idx="6">
                  <c:v>2.5594700391448358E-2</c:v>
                </c:pt>
                <c:pt idx="7">
                  <c:v>2.5066464109380935E-2</c:v>
                </c:pt>
                <c:pt idx="8">
                  <c:v>2.2403094528165041E-2</c:v>
                </c:pt>
                <c:pt idx="9">
                  <c:v>2.060719131614654E-2</c:v>
                </c:pt>
                <c:pt idx="10">
                  <c:v>1.7463813719320327E-2</c:v>
                </c:pt>
                <c:pt idx="11">
                  <c:v>1.7471048932324786E-2</c:v>
                </c:pt>
                <c:pt idx="12">
                  <c:v>1.9734019734019732E-2</c:v>
                </c:pt>
                <c:pt idx="13">
                  <c:v>1.8000529427336098E-2</c:v>
                </c:pt>
                <c:pt idx="14">
                  <c:v>2.1486696534698729E-2</c:v>
                </c:pt>
                <c:pt idx="15">
                  <c:v>2.3863636363636365E-2</c:v>
                </c:pt>
                <c:pt idx="16">
                  <c:v>2.0254629629629629E-2</c:v>
                </c:pt>
                <c:pt idx="17">
                  <c:v>2.2696929238985315E-2</c:v>
                </c:pt>
                <c:pt idx="18">
                  <c:v>2.2436947264985262E-2</c:v>
                </c:pt>
                <c:pt idx="19">
                  <c:v>1.7713877194376042E-2</c:v>
                </c:pt>
                <c:pt idx="20">
                  <c:v>7.8519952672905236E-3</c:v>
                </c:pt>
                <c:pt idx="21">
                  <c:v>6.6177230896494674E-3</c:v>
                </c:pt>
                <c:pt idx="22">
                  <c:v>5.4902822005051055E-3</c:v>
                </c:pt>
                <c:pt idx="23">
                  <c:v>1.4283434407915735E-2</c:v>
                </c:pt>
                <c:pt idx="24">
                  <c:v>1.2594865170353626E-2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923-4ABE-A5C4-F6069DA4741F}"/>
            </c:ext>
          </c:extLst>
        </c:ser>
        <c:ser>
          <c:idx val="6"/>
          <c:order val="6"/>
          <c:tx>
            <c:strRef>
              <c:f>'Area Chart Chewy Skittles'!$C$157</c:f>
              <c:strCache>
                <c:ptCount val="1"/>
                <c:pt idx="0">
                  <c:v> Giant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Skittles'!$D$157:$AB$157</c:f>
              <c:numCache>
                <c:formatCode>0%</c:formatCode>
                <c:ptCount val="25"/>
                <c:pt idx="0">
                  <c:v>9.6874999999999999E-3</c:v>
                </c:pt>
                <c:pt idx="1">
                  <c:v>1.1700680272108844E-2</c:v>
                </c:pt>
                <c:pt idx="2">
                  <c:v>1.1406844106463879E-2</c:v>
                </c:pt>
                <c:pt idx="3">
                  <c:v>6.1418202121719711E-3</c:v>
                </c:pt>
                <c:pt idx="4">
                  <c:v>9.2100265856437519E-3</c:v>
                </c:pt>
                <c:pt idx="5">
                  <c:v>1.1236911551885588E-2</c:v>
                </c:pt>
                <c:pt idx="6">
                  <c:v>1.0538994278831678E-2</c:v>
                </c:pt>
                <c:pt idx="7">
                  <c:v>1.0159513862514243E-2</c:v>
                </c:pt>
                <c:pt idx="8">
                  <c:v>8.864533806108469E-3</c:v>
                </c:pt>
                <c:pt idx="9">
                  <c:v>7.2082767978290368E-3</c:v>
                </c:pt>
                <c:pt idx="10">
                  <c:v>6.4505978602894904E-3</c:v>
                </c:pt>
                <c:pt idx="11">
                  <c:v>1.2450632572461344E-2</c:v>
                </c:pt>
                <c:pt idx="12">
                  <c:v>1.2269412269412269E-2</c:v>
                </c:pt>
                <c:pt idx="13">
                  <c:v>9.617929939115857E-3</c:v>
                </c:pt>
                <c:pt idx="14">
                  <c:v>7.4060528481302004E-3</c:v>
                </c:pt>
                <c:pt idx="15">
                  <c:v>8.5743801652892557E-3</c:v>
                </c:pt>
                <c:pt idx="16">
                  <c:v>7.3578042328042324E-3</c:v>
                </c:pt>
                <c:pt idx="17">
                  <c:v>2.9513034923757992E-3</c:v>
                </c:pt>
                <c:pt idx="18">
                  <c:v>4.9132001310186698E-4</c:v>
                </c:pt>
                <c:pt idx="19">
                  <c:v>7.9434426880610056E-5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923-4ABE-A5C4-F6069DA4741F}"/>
            </c:ext>
          </c:extLst>
        </c:ser>
        <c:ser>
          <c:idx val="7"/>
          <c:order val="7"/>
          <c:tx>
            <c:strRef>
              <c:f>'Area Chart Chewy Skittles'!$C$158</c:f>
              <c:strCache>
                <c:ptCount val="1"/>
                <c:pt idx="0">
                  <c:v>Bites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Skittles'!$D$158:$AB$158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1.0296010296010295E-3</c:v>
                </c:pt>
                <c:pt idx="13">
                  <c:v>2.7353745698402896E-3</c:v>
                </c:pt>
                <c:pt idx="14">
                  <c:v>1.6457895218067113E-3</c:v>
                </c:pt>
                <c:pt idx="15">
                  <c:v>2.8925619834710742E-3</c:v>
                </c:pt>
                <c:pt idx="16">
                  <c:v>4.1335978835978834E-3</c:v>
                </c:pt>
                <c:pt idx="17">
                  <c:v>8.4322956925022836E-4</c:v>
                </c:pt>
                <c:pt idx="18">
                  <c:v>3.1935800851621357E-3</c:v>
                </c:pt>
                <c:pt idx="19">
                  <c:v>1.2709508300897609E-3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923-4ABE-A5C4-F6069DA4741F}"/>
            </c:ext>
          </c:extLst>
        </c:ser>
        <c:ser>
          <c:idx val="8"/>
          <c:order val="8"/>
          <c:tx>
            <c:strRef>
              <c:f>'Area Chart Chewy Skittles'!$C$159</c:f>
              <c:strCache>
                <c:ptCount val="1"/>
                <c:pt idx="0">
                  <c:v>Desserts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Skittles'!$D$159:$AB$159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1.1917936494424109E-3</c:v>
                </c:pt>
                <c:pt idx="6">
                  <c:v>5.2193114523737833E-3</c:v>
                </c:pt>
                <c:pt idx="7">
                  <c:v>2.4781617926319787E-2</c:v>
                </c:pt>
                <c:pt idx="8">
                  <c:v>1.9985494399226367E-2</c:v>
                </c:pt>
                <c:pt idx="9">
                  <c:v>2.5440976933514246E-2</c:v>
                </c:pt>
                <c:pt idx="10">
                  <c:v>2.0846444304594085E-2</c:v>
                </c:pt>
                <c:pt idx="11">
                  <c:v>2.2357587522591874E-2</c:v>
                </c:pt>
                <c:pt idx="12">
                  <c:v>2.1192621192621192E-2</c:v>
                </c:pt>
                <c:pt idx="13">
                  <c:v>1.93240977675814E-2</c:v>
                </c:pt>
                <c:pt idx="14">
                  <c:v>1.3257748925665173E-2</c:v>
                </c:pt>
                <c:pt idx="15">
                  <c:v>1.6219008264462809E-2</c:v>
                </c:pt>
                <c:pt idx="16">
                  <c:v>2.1825396825396824E-2</c:v>
                </c:pt>
                <c:pt idx="17">
                  <c:v>2.9021151008362025E-2</c:v>
                </c:pt>
                <c:pt idx="18">
                  <c:v>2.9642974123812643E-2</c:v>
                </c:pt>
                <c:pt idx="19">
                  <c:v>1.8905393597585193E-2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1.2448132780082987E-2</c:v>
                </c:pt>
                <c:pt idx="24">
                  <c:v>1.1545293072824156E-2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923-4ABE-A5C4-F6069DA4741F}"/>
            </c:ext>
          </c:extLst>
        </c:ser>
        <c:ser>
          <c:idx val="9"/>
          <c:order val="9"/>
          <c:tx>
            <c:strRef>
              <c:f>'Area Chart Chewy Skittles'!$C$160</c:f>
              <c:strCache>
                <c:ptCount val="1"/>
                <c:pt idx="0">
                  <c:v>Wildberry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Skittles'!$D$160:$AB$160</c:f>
              <c:numCache>
                <c:formatCode>0%</c:formatCode>
                <c:ptCount val="25"/>
                <c:pt idx="0">
                  <c:v>4.3984374999999999E-2</c:v>
                </c:pt>
                <c:pt idx="1">
                  <c:v>5.2517006802721089E-2</c:v>
                </c:pt>
                <c:pt idx="2">
                  <c:v>4.3390740326548868E-2</c:v>
                </c:pt>
                <c:pt idx="3">
                  <c:v>4.6821408630453858E-2</c:v>
                </c:pt>
                <c:pt idx="4">
                  <c:v>4.2916824914546146E-2</c:v>
                </c:pt>
                <c:pt idx="5">
                  <c:v>3.8477909253426409E-2</c:v>
                </c:pt>
                <c:pt idx="6">
                  <c:v>3.9345578640971594E-2</c:v>
                </c:pt>
                <c:pt idx="7">
                  <c:v>3.104823395366502E-2</c:v>
                </c:pt>
                <c:pt idx="8">
                  <c:v>2.9575308244016441E-2</c:v>
                </c:pt>
                <c:pt idx="9">
                  <c:v>3.1377204884667574E-2</c:v>
                </c:pt>
                <c:pt idx="10">
                  <c:v>2.4465072372561358E-2</c:v>
                </c:pt>
                <c:pt idx="11">
                  <c:v>2.2223709752995514E-2</c:v>
                </c:pt>
                <c:pt idx="12">
                  <c:v>2.5997425997425997E-2</c:v>
                </c:pt>
                <c:pt idx="13">
                  <c:v>2.7530221477102268E-2</c:v>
                </c:pt>
                <c:pt idx="14">
                  <c:v>2.9624211392520802E-2</c:v>
                </c:pt>
                <c:pt idx="15">
                  <c:v>2.9958677685950414E-2</c:v>
                </c:pt>
                <c:pt idx="16">
                  <c:v>2.4966931216931217E-2</c:v>
                </c:pt>
                <c:pt idx="17">
                  <c:v>9.7674091771484794E-3</c:v>
                </c:pt>
                <c:pt idx="18">
                  <c:v>1.5886013756960367E-2</c:v>
                </c:pt>
                <c:pt idx="19">
                  <c:v>2.0096910000794343E-2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2.1385253750398979E-2</c:v>
                </c:pt>
                <c:pt idx="24">
                  <c:v>2.1152914580978524E-2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923-4ABE-A5C4-F6069DA4741F}"/>
            </c:ext>
          </c:extLst>
        </c:ser>
        <c:ser>
          <c:idx val="10"/>
          <c:order val="10"/>
          <c:tx>
            <c:strRef>
              <c:f>'Area Chart Chewy Skittles'!$C$161</c:f>
              <c:strCache>
                <c:ptCount val="1"/>
                <c:pt idx="0">
                  <c:v>Fruit &amp; Yogurt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Skittles'!$D$161:$AB$161</c:f>
              <c:numCache>
                <c:formatCode>0%</c:formatCode>
                <c:ptCount val="25"/>
                <c:pt idx="0">
                  <c:v>3.2265624999999999E-2</c:v>
                </c:pt>
                <c:pt idx="1">
                  <c:v>3.111111111111111E-2</c:v>
                </c:pt>
                <c:pt idx="2">
                  <c:v>2.743606948482815E-2</c:v>
                </c:pt>
                <c:pt idx="3">
                  <c:v>3.5255643295844304E-2</c:v>
                </c:pt>
                <c:pt idx="4">
                  <c:v>3.7314849981010256E-2</c:v>
                </c:pt>
                <c:pt idx="5">
                  <c:v>3.3029709713118242E-2</c:v>
                </c:pt>
                <c:pt idx="6">
                  <c:v>3.0111412225233364E-2</c:v>
                </c:pt>
                <c:pt idx="7">
                  <c:v>2.5256361564755032E-2</c:v>
                </c:pt>
                <c:pt idx="8">
                  <c:v>2.3208961237811267E-2</c:v>
                </c:pt>
                <c:pt idx="9">
                  <c:v>2.3066485753052916E-2</c:v>
                </c:pt>
                <c:pt idx="10">
                  <c:v>1.7542479546884832E-2</c:v>
                </c:pt>
                <c:pt idx="11">
                  <c:v>1.9278398821875629E-2</c:v>
                </c:pt>
                <c:pt idx="12">
                  <c:v>1.9305019305019305E-2</c:v>
                </c:pt>
                <c:pt idx="13">
                  <c:v>1.7382864201888292E-2</c:v>
                </c:pt>
                <c:pt idx="14">
                  <c:v>2.22181585443906E-2</c:v>
                </c:pt>
                <c:pt idx="15">
                  <c:v>2.2830578512396695E-2</c:v>
                </c:pt>
                <c:pt idx="16">
                  <c:v>1.6121031746031748E-2</c:v>
                </c:pt>
                <c:pt idx="17">
                  <c:v>9.6971400463776256E-3</c:v>
                </c:pt>
                <c:pt idx="18">
                  <c:v>5.4864068129708487E-3</c:v>
                </c:pt>
                <c:pt idx="19">
                  <c:v>1.0485344348240527E-2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1.2687519948930737E-2</c:v>
                </c:pt>
                <c:pt idx="24">
                  <c:v>1.3805909898272243E-2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923-4ABE-A5C4-F6069DA4741F}"/>
            </c:ext>
          </c:extLst>
        </c:ser>
        <c:ser>
          <c:idx val="11"/>
          <c:order val="11"/>
          <c:tx>
            <c:strRef>
              <c:f>'Area Chart Chewy Skittles'!$C$162</c:f>
              <c:strCache>
                <c:ptCount val="1"/>
                <c:pt idx="0">
                  <c:v>Chewies</c:v>
                </c:pt>
              </c:strCache>
            </c:strRef>
          </c:tx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E923-4ABE-A5C4-F6069DA4741F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E923-4ABE-A5C4-F6069DA4741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E923-4ABE-A5C4-F6069DA4741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Chewy Skittles'!$D$150:$AB$150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Chewy Skittles'!$D$162:$AB$162</c:f>
              <c:numCache>
                <c:formatCode>0%</c:formatCode>
                <c:ptCount val="25"/>
                <c:pt idx="0">
                  <c:v>7.8125000000000002E-5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1.5191796429927839E-3</c:v>
                </c:pt>
                <c:pt idx="5">
                  <c:v>7.2358900144717797E-3</c:v>
                </c:pt>
                <c:pt idx="6">
                  <c:v>5.0185687042055603E-3</c:v>
                </c:pt>
                <c:pt idx="7">
                  <c:v>2.4686669198632737E-3</c:v>
                </c:pt>
                <c:pt idx="8">
                  <c:v>8.0586670964622451E-4</c:v>
                </c:pt>
                <c:pt idx="9">
                  <c:v>8.4803256445047494E-4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923-4ABE-A5C4-F6069DA47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127503"/>
        <c:axId val="1264127983"/>
      </c:areaChart>
      <c:catAx>
        <c:axId val="12641275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127983"/>
        <c:crosses val="autoZero"/>
        <c:auto val="1"/>
        <c:lblAlgn val="ctr"/>
        <c:lblOffset val="100"/>
        <c:noMultiLvlLbl val="0"/>
      </c:catAx>
      <c:valAx>
        <c:axId val="126412798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264127503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'VMS Report Overall'!$C$72</c:f>
              <c:strCache>
                <c:ptCount val="1"/>
                <c:pt idx="0">
                  <c:v>Haribo</c:v>
                </c:pt>
              </c:strCache>
            </c:strRef>
          </c:tx>
          <c:spPr>
            <a:ln w="28575" cap="rnd">
              <a:solidFill>
                <a:srgbClr val="E971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97132"/>
              </a:solidFill>
              <a:ln w="9525">
                <a:solidFill>
                  <a:srgbClr val="E9713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E9713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Overall'!$D$71:$AP$71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Overall'!$D$72:$AP$72</c:f>
              <c:numCache>
                <c:formatCode>0%</c:formatCode>
                <c:ptCount val="28"/>
                <c:pt idx="0">
                  <c:v>0.42881529532263574</c:v>
                </c:pt>
                <c:pt idx="1">
                  <c:v>0.41545723898960479</c:v>
                </c:pt>
                <c:pt idx="2">
                  <c:v>0.373307622876836</c:v>
                </c:pt>
                <c:pt idx="3">
                  <c:v>0.46983167110429169</c:v>
                </c:pt>
                <c:pt idx="4">
                  <c:v>0.46427290658059889</c:v>
                </c:pt>
                <c:pt idx="5">
                  <c:v>0.4709653707938582</c:v>
                </c:pt>
                <c:pt idx="6">
                  <c:v>0.44148496322409364</c:v>
                </c:pt>
                <c:pt idx="7">
                  <c:v>0.42196557971014492</c:v>
                </c:pt>
                <c:pt idx="8">
                  <c:v>0.34458265861916682</c:v>
                </c:pt>
                <c:pt idx="9">
                  <c:v>0.31345050878815911</c:v>
                </c:pt>
                <c:pt idx="10">
                  <c:v>0.30449120603015073</c:v>
                </c:pt>
                <c:pt idx="11">
                  <c:v>0.31638400497899488</c:v>
                </c:pt>
                <c:pt idx="12">
                  <c:v>0.34216377133813164</c:v>
                </c:pt>
                <c:pt idx="13">
                  <c:v>0.34842025578708313</c:v>
                </c:pt>
                <c:pt idx="14">
                  <c:v>0.34977098583108601</c:v>
                </c:pt>
                <c:pt idx="15">
                  <c:v>0.4253595635642255</c:v>
                </c:pt>
                <c:pt idx="16">
                  <c:v>0.43218743998463605</c:v>
                </c:pt>
                <c:pt idx="17">
                  <c:v>0.45577649958915367</c:v>
                </c:pt>
                <c:pt idx="18">
                  <c:v>0.43305351920082047</c:v>
                </c:pt>
                <c:pt idx="19">
                  <c:v>0.43164394347519786</c:v>
                </c:pt>
                <c:pt idx="20">
                  <c:v>0.44709120242953404</c:v>
                </c:pt>
                <c:pt idx="21">
                  <c:v>0.39106057635757696</c:v>
                </c:pt>
                <c:pt idx="22">
                  <c:v>0.41687968267959452</c:v>
                </c:pt>
                <c:pt idx="23">
                  <c:v>0.35300546448087433</c:v>
                </c:pt>
                <c:pt idx="24">
                  <c:v>0.39526912373583112</c:v>
                </c:pt>
                <c:pt idx="26">
                  <c:v>0.38420644552319311</c:v>
                </c:pt>
                <c:pt idx="27">
                  <c:v>0.40664706517224347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84-4861-A91D-B92DEA29B319}"/>
            </c:ext>
          </c:extLst>
        </c:ser>
        <c:ser>
          <c:idx val="1"/>
          <c:order val="1"/>
          <c:tx>
            <c:strRef>
              <c:f>'VMS Report Overall'!$C$73</c:f>
              <c:strCache>
                <c:ptCount val="1"/>
                <c:pt idx="0">
                  <c:v>Chupa Chups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Overall'!$D$71:$AP$71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Overall'!$D$73:$AP$73</c:f>
              <c:numCache>
                <c:formatCode>0%</c:formatCode>
                <c:ptCount val="28"/>
                <c:pt idx="0">
                  <c:v>8.6767790079500556E-2</c:v>
                </c:pt>
                <c:pt idx="1">
                  <c:v>0.13835183046251193</c:v>
                </c:pt>
                <c:pt idx="2">
                  <c:v>0.1380159186017888</c:v>
                </c:pt>
                <c:pt idx="3">
                  <c:v>9.4498849226048107E-2</c:v>
                </c:pt>
                <c:pt idx="4">
                  <c:v>0.10816747355208893</c:v>
                </c:pt>
                <c:pt idx="5">
                  <c:v>0.11711858869650441</c:v>
                </c:pt>
                <c:pt idx="6">
                  <c:v>0.13156634895765332</c:v>
                </c:pt>
                <c:pt idx="7">
                  <c:v>0.12305253623188406</c:v>
                </c:pt>
                <c:pt idx="8">
                  <c:v>8.7222140438686882E-2</c:v>
                </c:pt>
                <c:pt idx="9">
                  <c:v>8.9102682701202585E-2</c:v>
                </c:pt>
                <c:pt idx="10">
                  <c:v>9.4260364321608045E-2</c:v>
                </c:pt>
                <c:pt idx="11">
                  <c:v>8.4456200404543338E-2</c:v>
                </c:pt>
                <c:pt idx="12">
                  <c:v>0.10984662923465351</c:v>
                </c:pt>
                <c:pt idx="13">
                  <c:v>0.12378979242200884</c:v>
                </c:pt>
                <c:pt idx="14">
                  <c:v>0.128290740978554</c:v>
                </c:pt>
                <c:pt idx="15">
                  <c:v>0.14320548851049761</c:v>
                </c:pt>
                <c:pt idx="16">
                  <c:v>0.12613789130017283</c:v>
                </c:pt>
                <c:pt idx="17">
                  <c:v>0.11691043549712407</c:v>
                </c:pt>
                <c:pt idx="18">
                  <c:v>0.12333345994606297</c:v>
                </c:pt>
                <c:pt idx="19">
                  <c:v>0.12660063818324976</c:v>
                </c:pt>
                <c:pt idx="20">
                  <c:v>0.14899876625225397</c:v>
                </c:pt>
                <c:pt idx="21">
                  <c:v>0.10782199568712017</c:v>
                </c:pt>
                <c:pt idx="22">
                  <c:v>0.11613045394446893</c:v>
                </c:pt>
                <c:pt idx="23">
                  <c:v>0.11435336976320583</c:v>
                </c:pt>
                <c:pt idx="24">
                  <c:v>0.11182379691848232</c:v>
                </c:pt>
                <c:pt idx="26">
                  <c:v>0.10801645091693636</c:v>
                </c:pt>
                <c:pt idx="27">
                  <c:v>0.12320487704368473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84-4861-A91D-B92DEA29B319}"/>
            </c:ext>
          </c:extLst>
        </c:ser>
        <c:ser>
          <c:idx val="2"/>
          <c:order val="2"/>
          <c:tx>
            <c:strRef>
              <c:f>'VMS Report Overall'!$C$74</c:f>
              <c:strCache>
                <c:ptCount val="1"/>
                <c:pt idx="0">
                  <c:v>Joyride</c:v>
                </c:pt>
              </c:strCache>
            </c:strRef>
          </c:tx>
          <c:spPr>
            <a:ln w="28575" cap="rnd">
              <a:solidFill>
                <a:srgbClr val="196B2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96B24"/>
              </a:solidFill>
              <a:ln w="9525">
                <a:solidFill>
                  <a:srgbClr val="196B24"/>
                </a:solidFill>
              </a:ln>
              <a:effectLst/>
            </c:spPr>
          </c:marker>
          <c:dLbls>
            <c:dLbl>
              <c:idx val="2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84-4861-A91D-B92DEA29B319}"/>
                </c:ext>
              </c:extLst>
            </c:dLbl>
            <c:dLbl>
              <c:idx val="2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184-4861-A91D-B92DEA29B319}"/>
                </c:ext>
              </c:extLst>
            </c:dLbl>
            <c:dLbl>
              <c:idx val="2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184-4861-A91D-B92DEA29B3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96B2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Overall'!$D$71:$AP$71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Overall'!$D$74:$AP$74</c:f>
              <c:numCache>
                <c:formatCode>0%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0.11723191531072338</c:v>
                </c:pt>
                <c:pt idx="22">
                  <c:v>9.5196121639488762E-2</c:v>
                </c:pt>
                <c:pt idx="23">
                  <c:v>5.1402550091074681E-2</c:v>
                </c:pt>
                <c:pt idx="24">
                  <c:v>7.6494943324509609E-2</c:v>
                </c:pt>
                <c:pt idx="26">
                  <c:v>#N/A</c:v>
                </c:pt>
                <c:pt idx="27">
                  <c:v>2.8829895440526689E-2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84-4861-A91D-B92DEA29B319}"/>
            </c:ext>
          </c:extLst>
        </c:ser>
        <c:ser>
          <c:idx val="3"/>
          <c:order val="3"/>
          <c:tx>
            <c:strRef>
              <c:f>'VMS Report Overall'!$C$75</c:f>
              <c:strCache>
                <c:ptCount val="1"/>
                <c:pt idx="0">
                  <c:v>Betty Crocker</c:v>
                </c:pt>
              </c:strCache>
            </c:strRef>
          </c:tx>
          <c:spPr>
            <a:ln w="28575" cap="rnd">
              <a:solidFill>
                <a:srgbClr val="0F9ED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F9ED5"/>
              </a:solidFill>
              <a:ln w="9525">
                <a:solidFill>
                  <a:srgbClr val="0F9ED5"/>
                </a:solidFill>
              </a:ln>
              <a:effectLst/>
            </c:spPr>
          </c:marker>
          <c:dLbls>
            <c:dLbl>
              <c:idx val="2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184-4861-A91D-B92DEA29B319}"/>
                </c:ext>
              </c:extLst>
            </c:dLbl>
            <c:dLbl>
              <c:idx val="24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184-4861-A91D-B92DEA29B3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F9ED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'VMS Report Overall'!$D$71:$AP$71</c:f>
              <c:strCache>
                <c:ptCount val="28"/>
                <c:pt idx="0">
                  <c:v>Jan23</c:v>
                </c:pt>
                <c:pt idx="1">
                  <c:v>Feb23</c:v>
                </c:pt>
                <c:pt idx="2">
                  <c:v>Mar23</c:v>
                </c:pt>
                <c:pt idx="3">
                  <c:v>Apr23</c:v>
                </c:pt>
                <c:pt idx="4">
                  <c:v>May23</c:v>
                </c:pt>
                <c:pt idx="5">
                  <c:v>Jun23</c:v>
                </c:pt>
                <c:pt idx="6">
                  <c:v>Jul23</c:v>
                </c:pt>
                <c:pt idx="7">
                  <c:v>Aug23</c:v>
                </c:pt>
                <c:pt idx="8">
                  <c:v>Sep23</c:v>
                </c:pt>
                <c:pt idx="9">
                  <c:v>Oct23</c:v>
                </c:pt>
                <c:pt idx="10">
                  <c:v>Nov23</c:v>
                </c:pt>
                <c:pt idx="11">
                  <c:v>Dec23</c:v>
                </c:pt>
                <c:pt idx="12">
                  <c:v>Jan24</c:v>
                </c:pt>
                <c:pt idx="13">
                  <c:v>Feb24</c:v>
                </c:pt>
                <c:pt idx="14">
                  <c:v>Mar24</c:v>
                </c:pt>
                <c:pt idx="15">
                  <c:v>Apr24</c:v>
                </c:pt>
                <c:pt idx="16">
                  <c:v>May24</c:v>
                </c:pt>
                <c:pt idx="17">
                  <c:v>Jun24</c:v>
                </c:pt>
                <c:pt idx="18">
                  <c:v>Jul24</c:v>
                </c:pt>
                <c:pt idx="19">
                  <c:v>Aug24</c:v>
                </c:pt>
                <c:pt idx="20">
                  <c:v>Sep24</c:v>
                </c:pt>
                <c:pt idx="21">
                  <c:v>Oct24</c:v>
                </c:pt>
                <c:pt idx="22">
                  <c:v>Nov24</c:v>
                </c:pt>
                <c:pt idx="23">
                  <c:v>Dec24</c:v>
                </c:pt>
                <c:pt idx="24">
                  <c:v>Jan25</c:v>
                </c:pt>
                <c:pt idx="26">
                  <c:v>MAT LY</c:v>
                </c:pt>
                <c:pt idx="27">
                  <c:v>MAT TY</c:v>
                </c:pt>
              </c:strCache>
            </c:strRef>
          </c:cat>
          <c:val>
            <c:numRef>
              <c:f>'VMS Report Overall'!$D$75:$AP$75</c:f>
              <c:numCache>
                <c:formatCode>0%</c:formatCode>
                <c:ptCount val="28"/>
                <c:pt idx="0">
                  <c:v>2.1460274106228357E-2</c:v>
                </c:pt>
                <c:pt idx="1">
                  <c:v>1.8128860543363632E-2</c:v>
                </c:pt>
                <c:pt idx="2">
                  <c:v>4.2545335193238699E-2</c:v>
                </c:pt>
                <c:pt idx="3">
                  <c:v>4.0976578365449705E-2</c:v>
                </c:pt>
                <c:pt idx="4">
                  <c:v>6.3743948359332975E-2</c:v>
                </c:pt>
                <c:pt idx="5">
                  <c:v>3.1158118262005881E-2</c:v>
                </c:pt>
                <c:pt idx="6">
                  <c:v>3.2945989467728601E-2</c:v>
                </c:pt>
                <c:pt idx="7">
                  <c:v>3.066123188405797E-2</c:v>
                </c:pt>
                <c:pt idx="8">
                  <c:v>3.9231561901957895E-2</c:v>
                </c:pt>
                <c:pt idx="9">
                  <c:v>3.3894542090656801E-2</c:v>
                </c:pt>
                <c:pt idx="10">
                  <c:v>0.10776538944723618</c:v>
                </c:pt>
                <c:pt idx="11">
                  <c:v>0.1334059436751206</c:v>
                </c:pt>
                <c:pt idx="12">
                  <c:v>7.9323209104269515E-2</c:v>
                </c:pt>
                <c:pt idx="13">
                  <c:v>5.5619745806605843E-2</c:v>
                </c:pt>
                <c:pt idx="14">
                  <c:v>7.73511407902059E-2</c:v>
                </c:pt>
                <c:pt idx="15">
                  <c:v>7.0879484212266489E-2</c:v>
                </c:pt>
                <c:pt idx="16">
                  <c:v>8.0276550797004034E-2</c:v>
                </c:pt>
                <c:pt idx="17">
                  <c:v>8.8972884141331143E-2</c:v>
                </c:pt>
                <c:pt idx="18">
                  <c:v>6.2901204087058918E-2</c:v>
                </c:pt>
                <c:pt idx="19">
                  <c:v>2.7806555882474826E-2</c:v>
                </c:pt>
                <c:pt idx="20">
                  <c:v>7.3550346398405615E-3</c:v>
                </c:pt>
                <c:pt idx="21">
                  <c:v>4.5873358165065678E-3</c:v>
                </c:pt>
                <c:pt idx="22">
                  <c:v>4.8479506390480386E-3</c:v>
                </c:pt>
                <c:pt idx="23">
                  <c:v>4.3351548269581056E-2</c:v>
                </c:pt>
                <c:pt idx="24">
                  <c:v>6.1766103305504652E-2</c:v>
                </c:pt>
                <c:pt idx="26">
                  <c:v>5.7456850053937435E-2</c:v>
                </c:pt>
                <c:pt idx="27">
                  <c:v>5.0477663780951663E-2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184-4861-A91D-B92DEA29B31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4285503"/>
        <c:axId val="534297023"/>
      </c:lineChart>
      <c:catAx>
        <c:axId val="534285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297023"/>
        <c:crosses val="autoZero"/>
        <c:auto val="1"/>
        <c:lblAlgn val="ctr"/>
        <c:lblOffset val="100"/>
        <c:noMultiLvlLbl val="0"/>
      </c:catAx>
      <c:valAx>
        <c:axId val="5342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28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 Jellies CC'!$C$151</c:f>
              <c:strCache>
                <c:ptCount val="1"/>
                <c:pt idx="0">
                  <c:v>90G</c:v>
                </c:pt>
              </c:strCache>
            </c:strRef>
          </c:tx>
          <c:spPr>
            <a:solidFill>
              <a:srgbClr val="E59EDD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385-4954-98F3-35427114F63D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5-4954-98F3-35427114F63D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5-4954-98F3-35427114F6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CC'!$D$151:$AB$151</c:f>
              <c:numCache>
                <c:formatCode>0%</c:formatCode>
                <c:ptCount val="25"/>
                <c:pt idx="0">
                  <c:v>1.6729259132809832E-2</c:v>
                </c:pt>
                <c:pt idx="1">
                  <c:v>3.7764274594486016E-2</c:v>
                </c:pt>
                <c:pt idx="2">
                  <c:v>3.6637400508738822E-2</c:v>
                </c:pt>
                <c:pt idx="3">
                  <c:v>1.629134888758518E-2</c:v>
                </c:pt>
                <c:pt idx="4">
                  <c:v>4.4199390353236508E-2</c:v>
                </c:pt>
                <c:pt idx="5">
                  <c:v>5.4761515844495262E-2</c:v>
                </c:pt>
                <c:pt idx="6">
                  <c:v>5.2400226313269793E-2</c:v>
                </c:pt>
                <c:pt idx="7">
                  <c:v>4.4293478260869566E-2</c:v>
                </c:pt>
                <c:pt idx="8">
                  <c:v>3.290151626674518E-2</c:v>
                </c:pt>
                <c:pt idx="9">
                  <c:v>3.2674659561870927E-2</c:v>
                </c:pt>
                <c:pt idx="10">
                  <c:v>3.8669912060301508E-2</c:v>
                </c:pt>
                <c:pt idx="11">
                  <c:v>3.9988796912927116E-2</c:v>
                </c:pt>
                <c:pt idx="12">
                  <c:v>3.6025172400798881E-2</c:v>
                </c:pt>
                <c:pt idx="13">
                  <c:v>3.0719579249342578E-2</c:v>
                </c:pt>
                <c:pt idx="14">
                  <c:v>3.4416334917169639E-2</c:v>
                </c:pt>
                <c:pt idx="15">
                  <c:v>3.9593321210117376E-2</c:v>
                </c:pt>
                <c:pt idx="16">
                  <c:v>5.4544057770607668E-2</c:v>
                </c:pt>
                <c:pt idx="17">
                  <c:v>5.3904811990533791E-2</c:v>
                </c:pt>
                <c:pt idx="18">
                  <c:v>4.3225585900406427E-2</c:v>
                </c:pt>
                <c:pt idx="19">
                  <c:v>4.2352161120550333E-2</c:v>
                </c:pt>
                <c:pt idx="20">
                  <c:v>4.1615260510581759E-2</c:v>
                </c:pt>
                <c:pt idx="21">
                  <c:v>3.1680062732797491E-2</c:v>
                </c:pt>
                <c:pt idx="22">
                  <c:v>3.5083079906562654E-2</c:v>
                </c:pt>
                <c:pt idx="23">
                  <c:v>3.47917956938322E-2</c:v>
                </c:pt>
                <c:pt idx="24">
                  <c:v>2.6474781073925736E-2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85-4954-98F3-35427114F63D}"/>
            </c:ext>
          </c:extLst>
        </c:ser>
        <c:ser>
          <c:idx val="1"/>
          <c:order val="1"/>
          <c:tx>
            <c:strRef>
              <c:f>'Area Chart Jellies CC'!$C$152</c:f>
              <c:strCache>
                <c:ptCount val="1"/>
                <c:pt idx="0">
                  <c:v>160G</c:v>
                </c:pt>
              </c:strCache>
            </c:strRef>
          </c:tx>
          <c:spPr>
            <a:solidFill>
              <a:srgbClr val="84E291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85-4954-98F3-35427114F63D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85-4954-98F3-35427114F63D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85-4954-98F3-35427114F6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CC'!$D$152:$AB$152</c:f>
              <c:numCache>
                <c:formatCode>0%</c:formatCode>
                <c:ptCount val="25"/>
                <c:pt idx="0">
                  <c:v>1.9119153294639809E-2</c:v>
                </c:pt>
                <c:pt idx="1">
                  <c:v>4.5598352834831518E-2</c:v>
                </c:pt>
                <c:pt idx="2">
                  <c:v>4.2914581111019937E-2</c:v>
                </c:pt>
                <c:pt idx="3">
                  <c:v>3.3575522361117376E-2</c:v>
                </c:pt>
                <c:pt idx="4">
                  <c:v>2.1830733369194909E-2</c:v>
                </c:pt>
                <c:pt idx="5">
                  <c:v>2.9442992486115649E-2</c:v>
                </c:pt>
                <c:pt idx="6">
                  <c:v>3.3598816207511858E-2</c:v>
                </c:pt>
                <c:pt idx="7">
                  <c:v>3.1974637681159421E-2</c:v>
                </c:pt>
                <c:pt idx="8">
                  <c:v>2.0830266450758132E-2</c:v>
                </c:pt>
                <c:pt idx="9">
                  <c:v>1.9390171699230314E-2</c:v>
                </c:pt>
                <c:pt idx="10">
                  <c:v>1.6488693467336682E-2</c:v>
                </c:pt>
                <c:pt idx="11">
                  <c:v>2.3059687558349411E-2</c:v>
                </c:pt>
                <c:pt idx="12">
                  <c:v>2.3627388175000943E-2</c:v>
                </c:pt>
                <c:pt idx="13">
                  <c:v>3.7971153079926691E-2</c:v>
                </c:pt>
                <c:pt idx="14">
                  <c:v>4.0537648217113996E-2</c:v>
                </c:pt>
                <c:pt idx="15">
                  <c:v>4.0585220697635975E-2</c:v>
                </c:pt>
                <c:pt idx="16">
                  <c:v>1.9282476761158487E-2</c:v>
                </c:pt>
                <c:pt idx="17">
                  <c:v>1.8899552984485934E-2</c:v>
                </c:pt>
                <c:pt idx="18">
                  <c:v>4.1136475861283092E-2</c:v>
                </c:pt>
                <c:pt idx="19">
                  <c:v>4.0114375699307946E-2</c:v>
                </c:pt>
                <c:pt idx="20">
                  <c:v>3.3643351997722309E-2</c:v>
                </c:pt>
                <c:pt idx="21">
                  <c:v>2.3603215055871398E-2</c:v>
                </c:pt>
                <c:pt idx="22">
                  <c:v>3.2526775089250295E-2</c:v>
                </c:pt>
                <c:pt idx="23">
                  <c:v>3.267878611242668E-2</c:v>
                </c:pt>
                <c:pt idx="24">
                  <c:v>3.3942027017853503E-2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85-4954-98F3-35427114F63D}"/>
            </c:ext>
          </c:extLst>
        </c:ser>
        <c:ser>
          <c:idx val="2"/>
          <c:order val="2"/>
          <c:tx>
            <c:strRef>
              <c:f>'Area Chart Jellies CC'!$C$153</c:f>
              <c:strCache>
                <c:ptCount val="1"/>
                <c:pt idx="0">
                  <c:v>85.5G</c:v>
                </c:pt>
              </c:strCache>
            </c:strRef>
          </c:tx>
          <c:spPr>
            <a:solidFill>
              <a:srgbClr val="7A5197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385-4954-98F3-35427114F63D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85-4954-98F3-35427114F63D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385-4954-98F3-35427114F6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CC'!$D$153:$AB$153</c:f>
              <c:numCache>
                <c:formatCode>0%</c:formatCode>
                <c:ptCount val="25"/>
                <c:pt idx="0">
                  <c:v>2.6191289079646882E-2</c:v>
                </c:pt>
                <c:pt idx="1">
                  <c:v>3.1085220710088887E-2</c:v>
                </c:pt>
                <c:pt idx="2">
                  <c:v>4.6524985640436528E-2</c:v>
                </c:pt>
                <c:pt idx="3">
                  <c:v>3.8043232997878963E-2</c:v>
                </c:pt>
                <c:pt idx="4">
                  <c:v>2.4520351443428366E-2</c:v>
                </c:pt>
                <c:pt idx="5">
                  <c:v>2.4950996406403136E-2</c:v>
                </c:pt>
                <c:pt idx="6">
                  <c:v>2.3371197284240763E-2</c:v>
                </c:pt>
                <c:pt idx="7">
                  <c:v>1.6485507246376811E-2</c:v>
                </c:pt>
                <c:pt idx="8">
                  <c:v>1.3580156042985425E-2</c:v>
                </c:pt>
                <c:pt idx="9">
                  <c:v>1.9390171699230314E-2</c:v>
                </c:pt>
                <c:pt idx="10">
                  <c:v>2.1749371859296481E-2</c:v>
                </c:pt>
                <c:pt idx="11">
                  <c:v>1.1856600485467106E-2</c:v>
                </c:pt>
                <c:pt idx="12">
                  <c:v>2.5586916380902137E-2</c:v>
                </c:pt>
                <c:pt idx="13">
                  <c:v>2.3946131165829946E-2</c:v>
                </c:pt>
                <c:pt idx="14">
                  <c:v>1.9134454860665211E-2</c:v>
                </c:pt>
                <c:pt idx="15">
                  <c:v>2.2193751033228633E-2</c:v>
                </c:pt>
                <c:pt idx="16">
                  <c:v>1.851425059537528E-2</c:v>
                </c:pt>
                <c:pt idx="17">
                  <c:v>2.0575861162240337E-2</c:v>
                </c:pt>
                <c:pt idx="18">
                  <c:v>5.6975728339727274E-3</c:v>
                </c:pt>
                <c:pt idx="19">
                  <c:v>1.4172641001201775E-2</c:v>
                </c:pt>
                <c:pt idx="20">
                  <c:v>3.0037012432381133E-2</c:v>
                </c:pt>
                <c:pt idx="21">
                  <c:v>1.909429523622819E-2</c:v>
                </c:pt>
                <c:pt idx="22">
                  <c:v>1.9524879897747809E-2</c:v>
                </c:pt>
                <c:pt idx="23">
                  <c:v>2.0802215016940507E-2</c:v>
                </c:pt>
                <c:pt idx="24">
                  <c:v>2.2469621885819021E-2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385-4954-98F3-35427114F63D}"/>
            </c:ext>
          </c:extLst>
        </c:ser>
        <c:ser>
          <c:idx val="3"/>
          <c:order val="3"/>
          <c:tx>
            <c:strRef>
              <c:f>'Area Chart Jellies CC'!$C$154</c:f>
              <c:strCache>
                <c:ptCount val="1"/>
                <c:pt idx="0">
                  <c:v>24G</c:v>
                </c:pt>
              </c:strCache>
            </c:strRef>
          </c:tx>
          <c:spPr>
            <a:solidFill>
              <a:srgbClr val="FFCC66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385-4954-98F3-35427114F63D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85-4954-98F3-35427114F63D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385-4954-98F3-35427114F6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CC'!$D$154:$AB$154</c:f>
              <c:numCache>
                <c:formatCode>0%</c:formatCode>
                <c:ptCount val="25"/>
                <c:pt idx="0">
                  <c:v>1.0242403550699898E-2</c:v>
                </c:pt>
                <c:pt idx="1">
                  <c:v>7.2816752875006279E-3</c:v>
                </c:pt>
                <c:pt idx="2">
                  <c:v>9.190120620333142E-3</c:v>
                </c:pt>
                <c:pt idx="3">
                  <c:v>6.5887449794665822E-3</c:v>
                </c:pt>
                <c:pt idx="4">
                  <c:v>3.7206383360229513E-3</c:v>
                </c:pt>
                <c:pt idx="5">
                  <c:v>1.3475988239137536E-3</c:v>
                </c:pt>
                <c:pt idx="6">
                  <c:v>6.484745615180398E-3</c:v>
                </c:pt>
                <c:pt idx="7">
                  <c:v>1.2907608695652174E-2</c:v>
                </c:pt>
                <c:pt idx="8">
                  <c:v>9.7894891800382744E-3</c:v>
                </c:pt>
                <c:pt idx="9">
                  <c:v>1.4431616341030195E-2</c:v>
                </c:pt>
                <c:pt idx="10">
                  <c:v>1.5860552763819095E-2</c:v>
                </c:pt>
                <c:pt idx="11">
                  <c:v>5.3837057322462193E-3</c:v>
                </c:pt>
                <c:pt idx="12">
                  <c:v>5.916267852432453E-3</c:v>
                </c:pt>
                <c:pt idx="13">
                  <c:v>5.0601641565064942E-3</c:v>
                </c:pt>
                <c:pt idx="14">
                  <c:v>3.8097684174478834E-3</c:v>
                </c:pt>
                <c:pt idx="15">
                  <c:v>3.6782939328814678E-3</c:v>
                </c:pt>
                <c:pt idx="16">
                  <c:v>8.6425443650610737E-3</c:v>
                </c:pt>
                <c:pt idx="17">
                  <c:v>9.7291611885353662E-3</c:v>
                </c:pt>
                <c:pt idx="18">
                  <c:v>1.2040870589129031E-2</c:v>
                </c:pt>
                <c:pt idx="19">
                  <c:v>1.3136629232108076E-2</c:v>
                </c:pt>
                <c:pt idx="20">
                  <c:v>1.888583088165512E-2</c:v>
                </c:pt>
                <c:pt idx="21">
                  <c:v>1.23897275044109E-2</c:v>
                </c:pt>
                <c:pt idx="22">
                  <c:v>1.1635594340870026E-2</c:v>
                </c:pt>
                <c:pt idx="23">
                  <c:v>9.6542679150424422E-3</c:v>
                </c:pt>
                <c:pt idx="24">
                  <c:v>1.0793564591677416E-2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385-4954-98F3-35427114F63D}"/>
            </c:ext>
          </c:extLst>
        </c:ser>
        <c:ser>
          <c:idx val="4"/>
          <c:order val="4"/>
          <c:tx>
            <c:strRef>
              <c:f>'Area Chart Jellies CC'!$C$155</c:f>
              <c:strCache>
                <c:ptCount val="1"/>
                <c:pt idx="0">
                  <c:v>80G</c:v>
                </c:pt>
              </c:strCache>
            </c:strRef>
          </c:tx>
          <c:spPr>
            <a:solidFill>
              <a:srgbClr val="BB5098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385-4954-98F3-35427114F63D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385-4954-98F3-35427114F63D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385-4954-98F3-35427114F6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CC'!$D$155:$AB$155</c:f>
              <c:numCache>
                <c:formatCode>0%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4.1828390549044732E-3</c:v>
                </c:pt>
                <c:pt idx="13">
                  <c:v>5.5382899035779747E-3</c:v>
                </c:pt>
                <c:pt idx="14">
                  <c:v>1.125807970549206E-2</c:v>
                </c:pt>
                <c:pt idx="15">
                  <c:v>1.3762605389320549E-2</c:v>
                </c:pt>
                <c:pt idx="16">
                  <c:v>1.1945916877928862E-2</c:v>
                </c:pt>
                <c:pt idx="17">
                  <c:v>8.1843281619773858E-3</c:v>
                </c:pt>
                <c:pt idx="18">
                  <c:v>1.0369582557830364E-2</c:v>
                </c:pt>
                <c:pt idx="19">
                  <c:v>9.3655463926070204E-3</c:v>
                </c:pt>
                <c:pt idx="20">
                  <c:v>1.2717092151466262E-2</c:v>
                </c:pt>
                <c:pt idx="21">
                  <c:v>1.1487943540482258E-2</c:v>
                </c:pt>
                <c:pt idx="22">
                  <c:v>9.2115121865221031E-3</c:v>
                </c:pt>
                <c:pt idx="23">
                  <c:v>8.1970199278662247E-3</c:v>
                </c:pt>
                <c:pt idx="24">
                  <c:v>7.1617677007670896E-3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385-4954-98F3-35427114F63D}"/>
            </c:ext>
          </c:extLst>
        </c:ser>
        <c:ser>
          <c:idx val="5"/>
          <c:order val="5"/>
          <c:tx>
            <c:strRef>
              <c:f>'Area Chart Jellies CC'!$C$156</c:f>
              <c:strCache>
                <c:ptCount val="1"/>
                <c:pt idx="0">
                  <c:v>57G</c:v>
                </c:pt>
              </c:strCache>
            </c:strRef>
          </c:tx>
          <c:spPr>
            <a:solidFill>
              <a:srgbClr val="F47F6B"/>
            </a:solidFill>
          </c:spP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385-4954-98F3-35427114F63D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385-4954-98F3-35427114F63D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385-4954-98F3-35427114F63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'Area Chart Jellies CC'!$D$150:$AB$150</c:f>
              <c:strCache>
                <c:ptCount val="25"/>
                <c:pt idx="0">
                  <c:v>JAN2023</c:v>
                </c:pt>
                <c:pt idx="1">
                  <c:v>FEB2023</c:v>
                </c:pt>
                <c:pt idx="2">
                  <c:v>MAR2023</c:v>
                </c:pt>
                <c:pt idx="3">
                  <c:v>APR2023</c:v>
                </c:pt>
                <c:pt idx="4">
                  <c:v>MAY2023</c:v>
                </c:pt>
                <c:pt idx="5">
                  <c:v>JUN2023</c:v>
                </c:pt>
                <c:pt idx="6">
                  <c:v>JUL2023</c:v>
                </c:pt>
                <c:pt idx="7">
                  <c:v>AUG2023</c:v>
                </c:pt>
                <c:pt idx="8">
                  <c:v>SEP2023</c:v>
                </c:pt>
                <c:pt idx="9">
                  <c:v>OCT2023</c:v>
                </c:pt>
                <c:pt idx="10">
                  <c:v>NOV2023</c:v>
                </c:pt>
                <c:pt idx="11">
                  <c:v>DEC2023</c:v>
                </c:pt>
                <c:pt idx="12">
                  <c:v>JAN2024</c:v>
                </c:pt>
                <c:pt idx="13">
                  <c:v>FEB2024</c:v>
                </c:pt>
                <c:pt idx="14">
                  <c:v>MAR2024</c:v>
                </c:pt>
                <c:pt idx="15">
                  <c:v>APR2024</c:v>
                </c:pt>
                <c:pt idx="16">
                  <c:v>MAY2024</c:v>
                </c:pt>
                <c:pt idx="17">
                  <c:v>JUN2024</c:v>
                </c:pt>
                <c:pt idx="18">
                  <c:v>JUL2024</c:v>
                </c:pt>
                <c:pt idx="19">
                  <c:v>AUG2024</c:v>
                </c:pt>
                <c:pt idx="20">
                  <c:v>SEP2024</c:v>
                </c:pt>
                <c:pt idx="21">
                  <c:v>OCT2024</c:v>
                </c:pt>
                <c:pt idx="22">
                  <c:v>NOV2024</c:v>
                </c:pt>
                <c:pt idx="23">
                  <c:v>DEC2024</c:v>
                </c:pt>
                <c:pt idx="24">
                  <c:v>JAN2025</c:v>
                </c:pt>
              </c:strCache>
            </c:strRef>
          </c:cat>
          <c:val>
            <c:numRef>
              <c:f>'Area Chart Jellies CC'!$D$156:$AB$156</c:f>
              <c:numCache>
                <c:formatCode>0%</c:formatCode>
                <c:ptCount val="25"/>
                <c:pt idx="0">
                  <c:v>1.448568502170414E-2</c:v>
                </c:pt>
                <c:pt idx="1">
                  <c:v>1.662230703560488E-2</c:v>
                </c:pt>
                <c:pt idx="2">
                  <c:v>2.7488307212603594E-3</c:v>
                </c:pt>
                <c:pt idx="3">
                  <c:v>0</c:v>
                </c:pt>
                <c:pt idx="4">
                  <c:v>1.3896360050206204E-2</c:v>
                </c:pt>
                <c:pt idx="5">
                  <c:v>6.6154851355766089E-3</c:v>
                </c:pt>
                <c:pt idx="6">
                  <c:v>1.5711363537450493E-2</c:v>
                </c:pt>
                <c:pt idx="7">
                  <c:v>1.7391304347826087E-2</c:v>
                </c:pt>
                <c:pt idx="8">
                  <c:v>1.012071249815987E-2</c:v>
                </c:pt>
                <c:pt idx="9">
                  <c:v>3.2193605683836588E-3</c:v>
                </c:pt>
                <c:pt idx="10">
                  <c:v>1.4918341708542713E-3</c:v>
                </c:pt>
                <c:pt idx="11">
                  <c:v>4.1700379660173023E-3</c:v>
                </c:pt>
                <c:pt idx="12">
                  <c:v>1.4508045370614614E-2</c:v>
                </c:pt>
                <c:pt idx="13">
                  <c:v>2.0559407124073632E-2</c:v>
                </c:pt>
                <c:pt idx="14">
                  <c:v>1.9134454860665211E-2</c:v>
                </c:pt>
                <c:pt idx="15">
                  <c:v>2.3392296247313607E-2</c:v>
                </c:pt>
                <c:pt idx="16">
                  <c:v>1.3213490051471153E-2</c:v>
                </c:pt>
                <c:pt idx="17">
                  <c:v>5.6205627136471205E-3</c:v>
                </c:pt>
                <c:pt idx="18">
                  <c:v>1.0863372203441335E-2</c:v>
                </c:pt>
                <c:pt idx="19">
                  <c:v>7.4592847374746179E-3</c:v>
                </c:pt>
                <c:pt idx="20">
                  <c:v>1.2100218278447376E-2</c:v>
                </c:pt>
                <c:pt idx="21">
                  <c:v>9.5667516173299355E-3</c:v>
                </c:pt>
                <c:pt idx="22">
                  <c:v>8.1537308828066469E-3</c:v>
                </c:pt>
                <c:pt idx="23">
                  <c:v>8.2334511275456296E-3</c:v>
                </c:pt>
                <c:pt idx="24">
                  <c:v>1.0997216753784535E-2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D385-4954-98F3-35427114F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4158703"/>
        <c:axId val="1264151983"/>
      </c:areaChart>
      <c:catAx>
        <c:axId val="12641587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64151983"/>
        <c:crosses val="autoZero"/>
        <c:auto val="1"/>
        <c:lblAlgn val="ctr"/>
        <c:lblOffset val="100"/>
        <c:noMultiLvlLbl val="0"/>
      </c:catAx>
      <c:valAx>
        <c:axId val="126415198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12700" cap="flat" cmpd="sng" algn="ctr">
            <a:noFill/>
            <a:prstDash val="solid"/>
            <a:round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ysClr val="windowText" lastClr="000000">
                    <a:tint val="75000"/>
                  </a:sysClr>
                </a:solidFill>
                <a:prstDash val="solid"/>
                <a:round/>
              </a14:hiddenLine>
            </a:ext>
          </a:extLst>
        </c:spPr>
        <c:crossAx val="1264158703"/>
        <c:crosses val="autoZero"/>
        <c:crossBetween val="midCat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noFill/>
      <a:prstDash val="solid"/>
      <a:round/>
    </a:ln>
    <a:effectLst/>
    <a:extLst>
      <a:ext uri="{91240B29-F687-4F45-9708-019B960494DF}">
        <a14:hiddenLine xmlns:a14="http://schemas.microsoft.com/office/drawing/2010/main" w="12700" cap="flat" cmpd="sng" algn="ctr">
          <a:solidFill>
            <a:sysClr val="windowText" lastClr="000000">
              <a:tint val="75000"/>
            </a:sysClr>
          </a:solidFill>
          <a:prstDash val="solid"/>
          <a:round/>
        </a14:hiddenLine>
      </a:ext>
    </a:extLst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9744-85C4-4E75-B101-E2DC79925BB0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F0860-8022-4466-9479-EF2ADF089C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198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14836-5E7B-471E-9259-C02BFDA33A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5C60-D59A-FD75-AFD4-AD8AF166B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250F1-2217-1C6B-2152-B93B5C2FD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8F7F-E63E-D777-BCB7-A143A8F7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7550-5FE4-EA0F-80CF-C38D80A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6B62-618D-32FB-F469-AE74EE5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76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23BF-B8D4-7329-B0AD-FFAC3066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71FA-EFDE-25C9-CB83-DEAEAA6E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E661-6EDE-5249-803F-5FA08B7A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55905-D697-1CE9-4C15-CDC7660B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4238-996E-51E4-AE22-78D58BC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855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49F5A-F98D-EBE3-9E05-11AC92C0C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DFF80-8032-D3E2-6658-83BA5EDB2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76DC-5104-BD03-0B38-5AADB4AE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0A41-626A-EE07-D343-B612834D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5F71-51EC-65F7-E036-1C18BF6E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070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EC7-A2C7-B359-C044-93EFD106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F8D5-B46C-3A06-41C3-8F6C1946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FD02-4491-BD3D-2A13-83C32485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1500-44B3-993E-576D-50936EE3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58A4-6CE2-F41B-B253-F4988880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758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6A77-8ACB-58A6-94BC-0018B49B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BF236-B607-CF38-5B0E-A3858460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B2E-D2D4-9285-7441-5C062903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5249-E340-701B-A5C5-319BCD4A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D6C5-9136-E260-0D67-09909EA8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313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3C9E-538C-858B-CBB6-D6C09C5F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772-11F8-BDF2-076B-9998D048F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32B6C-2527-7F3A-CAA5-D45B64D0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12437-04A3-326E-46E4-8CB91BD2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1F0CB-BF63-1BE1-85DA-4E9E9F58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C772-DAE6-E0B1-8224-19CF74FB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19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1756-CFD3-2347-D72D-B33B3F96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F2CFB-3C5F-D6A5-A7BC-830D0404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0B1CC-E6A6-5A25-0718-A1789AEA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3B71-2554-7C1F-93A9-73E6C6781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99C81-8F22-BA6A-7E5C-42E9B214E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7F192-BE38-D8D0-BB0F-40303A09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467BC-3539-7164-7D93-31B8A93A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F8F8C-2B76-4C11-27DD-6DFB55CB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20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530B-AB34-1307-C133-E2928DBE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F9DD-1708-E243-03A2-1687903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EC840-46D5-0A02-AF41-4967B138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215DD-EAF3-0A59-17F8-9A4B992B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61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67D93-E122-D30B-0231-0B4B0ABF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CCEFE-C4C9-A963-F813-D8FE53B0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EAAE-98F3-72DF-E7D8-0D34CE8D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7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DBF0-06C3-49F6-2EA1-3D8F667C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7867-ABC0-FD36-B121-A53A05EF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F200F-C75E-E1C9-B608-A36F3F50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E08C-76F3-FEAA-6C42-51039660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8EB30-995C-2450-4F01-7DCEB003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9B58-C9F4-8194-DC4F-D68627AD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19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12E-0C38-3B96-367D-DB07FBCE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F82C0-8DDC-C3A6-618E-E15895E53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B709-261C-8936-B31C-C147CA91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1FF5A-4953-A000-1772-6FBD17DA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0E08-9501-660D-41E3-5BF336B1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EAC4-8E65-DB4D-3633-9551B0AE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291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8EA14-6342-08CE-242E-49D1749C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DA05-2D4B-379B-9DAB-413BDBAF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64F3-AEB6-4278-29DE-85B7C1A88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45CBD-E2AA-48EC-8C8B-E07C4EA735B6}" type="datetimeFigureOut">
              <a:rPr lang="en-PK" smtClean="0"/>
              <a:t>02/25/2025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C6FE-FFF0-4D82-88BA-5ACE16E8A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CC03-5806-3D83-1508-E7F06CEA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2D927-45F6-495D-9210-4F76B28FA23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16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file:///C:\Users\badhu\Downloads\Lulu-Kwt\LULU%20Kuwait%20Jan%202025Analysis%20Automated.xlsm!Slide%201%20Report%20Formula!R2C2:R44C3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2">
            <a:extLst>
              <a:ext uri="{FF2B5EF4-FFF2-40B4-BE49-F238E27FC236}">
                <a16:creationId xmlns:a16="http://schemas.microsoft.com/office/drawing/2014/main" id="{BA8EA878-278F-CCC2-C261-07D2CCA11DFB}"/>
              </a:ext>
            </a:extLst>
          </p:cNvPr>
          <p:cNvSpPr/>
          <p:nvPr/>
        </p:nvSpPr>
        <p:spPr>
          <a:xfrm>
            <a:off x="360362" y="441325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öhne"/>
              </a:rPr>
              <a:t>Marketing – Executive Summary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9CACC-DC92-4E1D-D808-F5CD9A94D125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8C3D0B-3D6F-124C-0637-C5EECE76C30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FFB9CF-A7DC-1E50-868C-CEC5AF75815D}"/>
              </a:ext>
            </a:extLst>
          </p:cNvPr>
          <p:cNvSpPr txBox="1"/>
          <p:nvPr/>
        </p:nvSpPr>
        <p:spPr>
          <a:xfrm>
            <a:off x="3823607" y="6403648"/>
            <a:ext cx="6841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 - Data Ending </a:t>
            </a:r>
            <a:r>
              <a:rPr lang="en-GB" sz="1200" b="1" dirty="0">
                <a:solidFill>
                  <a:srgbClr val="002060"/>
                </a:solidFill>
                <a:latin typeface="Calibri" panose="020F0502020204030204"/>
              </a:rPr>
              <a:t>Jan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9F252-59DA-9E67-2E77-B3038B1E5D13}"/>
              </a:ext>
            </a:extLst>
          </p:cNvPr>
          <p:cNvSpPr/>
          <p:nvPr/>
        </p:nvSpPr>
        <p:spPr>
          <a:xfrm>
            <a:off x="5936796" y="6327976"/>
            <a:ext cx="318407" cy="130628"/>
          </a:xfrm>
          <a:prstGeom prst="rect">
            <a:avLst/>
          </a:prstGeom>
          <a:solidFill>
            <a:srgbClr val="C6EF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38826-03C6-BE3C-7FA9-0042B75A33A2}"/>
              </a:ext>
            </a:extLst>
          </p:cNvPr>
          <p:cNvSpPr txBox="1"/>
          <p:nvPr/>
        </p:nvSpPr>
        <p:spPr>
          <a:xfrm>
            <a:off x="6444343" y="6308652"/>
            <a:ext cx="16546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/>
              <a:t>Above market</a:t>
            </a:r>
            <a:endParaRPr lang="en-US" sz="11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3C9D4-BB3D-282E-B54C-F754C06167EA}"/>
              </a:ext>
            </a:extLst>
          </p:cNvPr>
          <p:cNvSpPr txBox="1"/>
          <p:nvPr/>
        </p:nvSpPr>
        <p:spPr>
          <a:xfrm>
            <a:off x="6444343" y="6559277"/>
            <a:ext cx="16546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dirty="0"/>
              <a:t>Below market</a:t>
            </a:r>
            <a:endParaRPr lang="en-US" sz="11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8E323-8449-AB3D-1D76-32B8B4827AD1}"/>
              </a:ext>
            </a:extLst>
          </p:cNvPr>
          <p:cNvSpPr/>
          <p:nvPr/>
        </p:nvSpPr>
        <p:spPr>
          <a:xfrm>
            <a:off x="5934300" y="6578601"/>
            <a:ext cx="318407" cy="130628"/>
          </a:xfrm>
          <a:prstGeom prst="rect">
            <a:avLst/>
          </a:prstGeom>
          <a:solidFill>
            <a:srgbClr val="FFC7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FDAA46-DD14-DBE9-2F8E-F78FD71AF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722517"/>
              </p:ext>
            </p:extLst>
          </p:nvPr>
        </p:nvGraphicFramePr>
        <p:xfrm>
          <a:off x="360000" y="1330449"/>
          <a:ext cx="11474160" cy="456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15003815" imgH="5143500" progId="Excel.SheetMacroEnabled.12">
                  <p:link updateAutomatic="1"/>
                </p:oleObj>
              </mc:Choice>
              <mc:Fallback>
                <p:oleObj name="Macro-Enabled Worksheet" r:id="rId4" imgW="15003815" imgH="514350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000" y="1330449"/>
                        <a:ext cx="11474160" cy="4567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5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Söhne"/>
              </a:rPr>
              <a:t>Chupa Chups Jellies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5920-7CD1-6446-2A13-B07C8B7271C4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90F18F-1470-38EF-DD31-288654D831FE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5DF069-0898-35C5-AB55-73CC3DE1A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002861"/>
              </p:ext>
            </p:extLst>
          </p:nvPr>
        </p:nvGraphicFramePr>
        <p:xfrm>
          <a:off x="822217" y="1524000"/>
          <a:ext cx="982611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308AE17A-353C-3F16-B952-67646FB8B228}"/>
              </a:ext>
            </a:extLst>
          </p:cNvPr>
          <p:cNvSpPr txBox="1"/>
          <p:nvPr/>
        </p:nvSpPr>
        <p:spPr>
          <a:xfrm>
            <a:off x="435364" y="2482363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/>
              <a:t>9%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624C168-889C-9E5B-387E-E44D95F94111}"/>
              </a:ext>
            </a:extLst>
          </p:cNvPr>
          <p:cNvSpPr txBox="1"/>
          <p:nvPr/>
        </p:nvSpPr>
        <p:spPr>
          <a:xfrm>
            <a:off x="10533371" y="2042417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11%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27B7C0-1682-B55B-6506-DED20DCD6B62}"/>
              </a:ext>
            </a:extLst>
          </p:cNvPr>
          <p:cNvSpPr/>
          <p:nvPr/>
        </p:nvSpPr>
        <p:spPr>
          <a:xfrm>
            <a:off x="444420" y="2876515"/>
            <a:ext cx="350520" cy="1512019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F0DB5D2-5225-E5B5-57F0-436945EB4451}"/>
              </a:ext>
            </a:extLst>
          </p:cNvPr>
          <p:cNvSpPr/>
          <p:nvPr/>
        </p:nvSpPr>
        <p:spPr>
          <a:xfrm>
            <a:off x="10589915" y="2457710"/>
            <a:ext cx="350519" cy="1937902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2C1F08-8699-7C10-F306-17F11F4349D0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 flipV="1">
            <a:off x="619680" y="2457710"/>
            <a:ext cx="10145495" cy="418805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9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Söhne"/>
              </a:rPr>
              <a:t>Haribo Jellies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72982-E1FA-AE81-BE1E-7CC971083D9D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B45465-2BC3-8495-19C6-3993795B5D64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B24200-26C7-2763-3DA6-E70237BB7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08717"/>
              </p:ext>
            </p:extLst>
          </p:nvPr>
        </p:nvGraphicFramePr>
        <p:xfrm>
          <a:off x="631718" y="1667773"/>
          <a:ext cx="9741314" cy="3738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056FF933-10E4-AA80-B74E-DC23EA835331}"/>
              </a:ext>
            </a:extLst>
          </p:cNvPr>
          <p:cNvSpPr txBox="1"/>
          <p:nvPr/>
        </p:nvSpPr>
        <p:spPr>
          <a:xfrm>
            <a:off x="10200221" y="1937795"/>
            <a:ext cx="6350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40%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ED6982A-3206-1150-73BF-529387319294}"/>
              </a:ext>
            </a:extLst>
          </p:cNvPr>
          <p:cNvSpPr/>
          <p:nvPr/>
        </p:nvSpPr>
        <p:spPr>
          <a:xfrm>
            <a:off x="281198" y="2186595"/>
            <a:ext cx="350520" cy="2307555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4FAA55A-64A2-BE47-E2B3-A28815AE8BA2}"/>
              </a:ext>
            </a:extLst>
          </p:cNvPr>
          <p:cNvSpPr/>
          <p:nvPr/>
        </p:nvSpPr>
        <p:spPr>
          <a:xfrm>
            <a:off x="10294231" y="2363850"/>
            <a:ext cx="350519" cy="2130300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4CA48-F51D-9912-3178-013A4C1334B2}"/>
              </a:ext>
            </a:extLst>
          </p:cNvPr>
          <p:cNvSpPr txBox="1"/>
          <p:nvPr/>
        </p:nvSpPr>
        <p:spPr>
          <a:xfrm>
            <a:off x="217759" y="1825464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 dirty="0"/>
              <a:t>43%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0C894-4A39-4CBC-602F-B05FA47E3BA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>
            <a:off x="456458" y="2186595"/>
            <a:ext cx="10013033" cy="177255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1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Söhne"/>
              </a:rPr>
              <a:t>Lollipop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VMS % Progression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8B48C-79EC-8460-A9EB-DECA86E39D39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106433-F5B7-5E21-647B-550CF201DBFD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F3B75E-F9E2-8FF3-2CF8-E27A0DEE9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063650"/>
              </p:ext>
            </p:extLst>
          </p:nvPr>
        </p:nvGraphicFramePr>
        <p:xfrm>
          <a:off x="360000" y="1468584"/>
          <a:ext cx="11028218" cy="362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80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Söhne"/>
              </a:rPr>
              <a:t>Chupa Chups Lollipops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AA23B-A65F-B444-484D-B0E7974A8ED2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DABD33-D112-F989-F928-307DD662653C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AAB77B-281D-0447-2D24-FFAE2F543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31492"/>
              </p:ext>
            </p:extLst>
          </p:nvPr>
        </p:nvGraphicFramePr>
        <p:xfrm>
          <a:off x="822217" y="1533835"/>
          <a:ext cx="10180079" cy="390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B8E6B81A-E6E7-0136-5A54-66EB93D7362F}"/>
              </a:ext>
            </a:extLst>
          </p:cNvPr>
          <p:cNvSpPr txBox="1"/>
          <p:nvPr/>
        </p:nvSpPr>
        <p:spPr>
          <a:xfrm>
            <a:off x="378231" y="3166789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18%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9C93B011-6D9B-9C4D-9DED-F9BCF5D245FE}"/>
              </a:ext>
            </a:extLst>
          </p:cNvPr>
          <p:cNvSpPr txBox="1"/>
          <p:nvPr/>
        </p:nvSpPr>
        <p:spPr>
          <a:xfrm>
            <a:off x="10860056" y="2184038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34%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A58DF26-56D2-A893-E03A-5FF1FAF94E7B}"/>
              </a:ext>
            </a:extLst>
          </p:cNvPr>
          <p:cNvSpPr/>
          <p:nvPr/>
        </p:nvSpPr>
        <p:spPr>
          <a:xfrm>
            <a:off x="471697" y="3527920"/>
            <a:ext cx="350520" cy="1012363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24F3588-AA0D-BD28-8EE9-69D2D049E113}"/>
              </a:ext>
            </a:extLst>
          </p:cNvPr>
          <p:cNvSpPr/>
          <p:nvPr/>
        </p:nvSpPr>
        <p:spPr>
          <a:xfrm>
            <a:off x="10923494" y="2590285"/>
            <a:ext cx="350519" cy="1893257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DD6DC4-F832-D3E1-1FA2-A68C38059B69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 flipV="1">
            <a:off x="646957" y="2590285"/>
            <a:ext cx="10451797" cy="937635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Söhne"/>
              </a:rPr>
              <a:t>Power Mint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VMS % Progression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9F7C1-C609-6574-9A3B-73870B450C5A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56C6A-E3D3-3D8A-6C60-FA3DD1785657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324A686-71C5-4259-15E2-0B9D3AD24E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174891"/>
              </p:ext>
            </p:extLst>
          </p:nvPr>
        </p:nvGraphicFramePr>
        <p:xfrm>
          <a:off x="544944" y="1560945"/>
          <a:ext cx="10778837" cy="369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51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  <a:latin typeface="Söhne"/>
              </a:rPr>
              <a:t>Smint</a:t>
            </a:r>
            <a:r>
              <a:rPr lang="en-GB" dirty="0">
                <a:solidFill>
                  <a:schemeClr val="bg1"/>
                </a:solidFill>
                <a:latin typeface="Söhne"/>
              </a:rPr>
              <a:t> Power Mint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C6AB4-0D39-A5B5-80FE-DDF346627D22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9B1F72-862B-408E-F0BC-034081A9623E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9CA57ED-296D-50A7-05C1-CABFB2E1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4622"/>
              </p:ext>
            </p:extLst>
          </p:nvPr>
        </p:nvGraphicFramePr>
        <p:xfrm>
          <a:off x="649949" y="1631914"/>
          <a:ext cx="1013603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4">
            <a:extLst>
              <a:ext uri="{FF2B5EF4-FFF2-40B4-BE49-F238E27FC236}">
                <a16:creationId xmlns:a16="http://schemas.microsoft.com/office/drawing/2014/main" id="{D304E8EC-213A-7BC7-17FD-EFE916C87CC1}"/>
              </a:ext>
            </a:extLst>
          </p:cNvPr>
          <p:cNvSpPr txBox="1"/>
          <p:nvPr/>
        </p:nvSpPr>
        <p:spPr>
          <a:xfrm>
            <a:off x="10785987" y="1826777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25%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A19C532-9912-83D6-B58B-65254E66C822}"/>
              </a:ext>
            </a:extLst>
          </p:cNvPr>
          <p:cNvSpPr/>
          <p:nvPr/>
        </p:nvSpPr>
        <p:spPr>
          <a:xfrm>
            <a:off x="378231" y="4465426"/>
            <a:ext cx="350520" cy="38100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A88E41A0-441E-22AE-0C6F-3609C8FB1C6D}"/>
              </a:ext>
            </a:extLst>
          </p:cNvPr>
          <p:cNvSpPr/>
          <p:nvPr/>
        </p:nvSpPr>
        <p:spPr>
          <a:xfrm>
            <a:off x="10882445" y="2187908"/>
            <a:ext cx="350519" cy="2277518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3624A-5ACF-049F-E231-2805399F6D5A}"/>
              </a:ext>
            </a:extLst>
          </p:cNvPr>
          <p:cNvSpPr txBox="1"/>
          <p:nvPr/>
        </p:nvSpPr>
        <p:spPr>
          <a:xfrm>
            <a:off x="381866" y="3995961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 dirty="0"/>
              <a:t>0%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B5F731-A27C-3424-FA9D-2FA9E8FD952C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flipV="1">
            <a:off x="553491" y="2187908"/>
            <a:ext cx="10504214" cy="2277518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4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2">
            <a:extLst>
              <a:ext uri="{FF2B5EF4-FFF2-40B4-BE49-F238E27FC236}">
                <a16:creationId xmlns:a16="http://schemas.microsoft.com/office/drawing/2014/main" id="{C3D798C1-A091-5659-07E5-D08221D9B78D}"/>
              </a:ext>
            </a:extLst>
          </p:cNvPr>
          <p:cNvSpPr/>
          <p:nvPr/>
        </p:nvSpPr>
        <p:spPr>
          <a:xfrm>
            <a:off x="360363" y="172557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Chewing Gum Market share progression (</a:t>
            </a:r>
            <a:r>
              <a:rPr lang="en-GB" sz="1600" dirty="0">
                <a:solidFill>
                  <a:srgbClr val="FFFFFF"/>
                </a:solidFill>
                <a:latin typeface="Söhne"/>
              </a:rPr>
              <a:t>Mentos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Vs </a:t>
            </a:r>
            <a:r>
              <a:rPr lang="en-GB" sz="1600" dirty="0">
                <a:solidFill>
                  <a:srgbClr val="FFFFFF"/>
                </a:solidFill>
                <a:latin typeface="Söhne"/>
              </a:rPr>
              <a:t>Extra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)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8E6A1-47F7-42B5-692A-6BCBE2418D4A}"/>
              </a:ext>
            </a:extLst>
          </p:cNvPr>
          <p:cNvSpPr txBox="1"/>
          <p:nvPr/>
        </p:nvSpPr>
        <p:spPr>
          <a:xfrm>
            <a:off x="4718463" y="1207895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Mentos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DDCBC-66E5-EF25-7604-F5DAA5F8F4F4}"/>
              </a:ext>
            </a:extLst>
          </p:cNvPr>
          <p:cNvSpPr txBox="1"/>
          <p:nvPr/>
        </p:nvSpPr>
        <p:spPr>
          <a:xfrm>
            <a:off x="4815894" y="3614603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D7479-81CD-9F5B-310A-331810F61F1A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A76F91-CF13-6B69-8FE7-BAE1984DED1F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2BF3FA5-823D-AFA8-6165-57BAB95E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" y="1546449"/>
            <a:ext cx="1085088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DB469-51EF-4BD1-DE4B-4BF97DB9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81" y="3878827"/>
            <a:ext cx="10850333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72EB4-14E1-CEAA-EF55-C803268AF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2">
            <a:extLst>
              <a:ext uri="{FF2B5EF4-FFF2-40B4-BE49-F238E27FC236}">
                <a16:creationId xmlns:a16="http://schemas.microsoft.com/office/drawing/2014/main" id="{89C53F51-487C-2C65-3530-289D0AE09B43}"/>
              </a:ext>
            </a:extLst>
          </p:cNvPr>
          <p:cNvSpPr/>
          <p:nvPr/>
        </p:nvSpPr>
        <p:spPr>
          <a:xfrm>
            <a:off x="360363" y="172557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Bubble Gum Market share progression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92BAE-5CE9-0AE7-7830-6C630214C246}"/>
              </a:ext>
            </a:extLst>
          </p:cNvPr>
          <p:cNvSpPr txBox="1"/>
          <p:nvPr/>
        </p:nvSpPr>
        <p:spPr>
          <a:xfrm>
            <a:off x="4884718" y="1509553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PVM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0CA2E-485D-63DA-0819-DE6D16A84313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37D06E-598D-683B-0F97-C0EDCB326C3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5171AF-1AD0-9323-17EA-782A39E7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06" y="2470931"/>
            <a:ext cx="784098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2">
            <a:extLst>
              <a:ext uri="{FF2B5EF4-FFF2-40B4-BE49-F238E27FC236}">
                <a16:creationId xmlns:a16="http://schemas.microsoft.com/office/drawing/2014/main" id="{C3D798C1-A091-5659-07E5-D08221D9B78D}"/>
              </a:ext>
            </a:extLst>
          </p:cNvPr>
          <p:cNvSpPr/>
          <p:nvPr/>
        </p:nvSpPr>
        <p:spPr>
          <a:xfrm>
            <a:off x="360363" y="172557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Chewy Market share progression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C2B62-0EAD-5CA5-3245-FA335EB95429}"/>
              </a:ext>
            </a:extLst>
          </p:cNvPr>
          <p:cNvSpPr txBox="1"/>
          <p:nvPr/>
        </p:nvSpPr>
        <p:spPr>
          <a:xfrm>
            <a:off x="4716595" y="886729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PVM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33A5B-47EB-949A-0625-60F1A187784F}"/>
              </a:ext>
            </a:extLst>
          </p:cNvPr>
          <p:cNvSpPr txBox="1"/>
          <p:nvPr/>
        </p:nvSpPr>
        <p:spPr>
          <a:xfrm>
            <a:off x="4718463" y="3429006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Skittles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22E12-0067-4728-737A-9790AF7A7276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7D531-9AFE-0963-595D-0791BD59C6E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5CE6BD-6CBD-5C72-353E-6D0C0D0A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68" y="1184194"/>
            <a:ext cx="9669780" cy="2148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959A-72B3-0514-92BC-08B41DF0B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068" y="3771584"/>
            <a:ext cx="9669780" cy="22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2">
            <a:extLst>
              <a:ext uri="{FF2B5EF4-FFF2-40B4-BE49-F238E27FC236}">
                <a16:creationId xmlns:a16="http://schemas.microsoft.com/office/drawing/2014/main" id="{C3D798C1-A091-5659-07E5-D08221D9B78D}"/>
              </a:ext>
            </a:extLst>
          </p:cNvPr>
          <p:cNvSpPr/>
          <p:nvPr/>
        </p:nvSpPr>
        <p:spPr>
          <a:xfrm>
            <a:off x="360363" y="172557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Jellies Market share progression (PVM Vs Haribo)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6190D-D843-A96F-8B6F-2B72A984F76A}"/>
              </a:ext>
            </a:extLst>
          </p:cNvPr>
          <p:cNvSpPr txBox="1"/>
          <p:nvPr/>
        </p:nvSpPr>
        <p:spPr>
          <a:xfrm>
            <a:off x="4718462" y="994609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PVM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D03CC-759C-9B2D-4BF8-8589A3F22AEA}"/>
              </a:ext>
            </a:extLst>
          </p:cNvPr>
          <p:cNvSpPr txBox="1"/>
          <p:nvPr/>
        </p:nvSpPr>
        <p:spPr>
          <a:xfrm>
            <a:off x="4718463" y="3342263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Haribo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70CE6-25DA-8595-484C-A7F73C4F0671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64DE13-9A60-6249-F20B-30470592ED56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8EFA4AB-447D-68D1-1EF3-21EB9853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95" y="1408073"/>
            <a:ext cx="9570720" cy="1859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AA2F1-309A-2E38-1F9F-96AF1FE32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94" y="3788697"/>
            <a:ext cx="9570721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Söhne"/>
              </a:rPr>
              <a:t>Chewing Gum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VMS % Progression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E131E-9F73-EDA3-DDBD-ECF90CDC8AC4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7AF99-563C-93CB-22E7-58284694B9EF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0A9C739-CD8B-7076-F4A6-15B671416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444509"/>
              </p:ext>
            </p:extLst>
          </p:nvPr>
        </p:nvGraphicFramePr>
        <p:xfrm>
          <a:off x="517236" y="1764148"/>
          <a:ext cx="10954328" cy="369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838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2">
            <a:extLst>
              <a:ext uri="{FF2B5EF4-FFF2-40B4-BE49-F238E27FC236}">
                <a16:creationId xmlns:a16="http://schemas.microsoft.com/office/drawing/2014/main" id="{C3D798C1-A091-5659-07E5-D08221D9B78D}"/>
              </a:ext>
            </a:extLst>
          </p:cNvPr>
          <p:cNvSpPr/>
          <p:nvPr/>
        </p:nvSpPr>
        <p:spPr>
          <a:xfrm>
            <a:off x="360363" y="172557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Lollipops Market share progression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7AEF9-BE02-9159-2DFC-B27EDFD46B68}"/>
              </a:ext>
            </a:extLst>
          </p:cNvPr>
          <p:cNvSpPr txBox="1"/>
          <p:nvPr/>
        </p:nvSpPr>
        <p:spPr>
          <a:xfrm>
            <a:off x="4884720" y="1628775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PVM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57A3B-2044-7302-ED12-6E0EACA201DC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069E6E-515F-FF5D-254A-73C85E63838B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0B1A4C-39C4-26E6-028B-3AA0E2F20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39" y="2174571"/>
            <a:ext cx="10262051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F3F80-F900-3588-C2D1-705C8160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2">
            <a:extLst>
              <a:ext uri="{FF2B5EF4-FFF2-40B4-BE49-F238E27FC236}">
                <a16:creationId xmlns:a16="http://schemas.microsoft.com/office/drawing/2014/main" id="{F09179CF-CBCB-5E54-3689-3F21C19BEEE9}"/>
              </a:ext>
            </a:extLst>
          </p:cNvPr>
          <p:cNvSpPr/>
          <p:nvPr/>
        </p:nvSpPr>
        <p:spPr>
          <a:xfrm>
            <a:off x="360363" y="172557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srgbClr val="FFFFFF"/>
                </a:solidFill>
                <a:latin typeface="Söhne"/>
              </a:rPr>
              <a:t>Power mints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Market share progression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C5CCA-871B-0A45-3F57-4C5253CE5812}"/>
              </a:ext>
            </a:extLst>
          </p:cNvPr>
          <p:cNvSpPr txBox="1"/>
          <p:nvPr/>
        </p:nvSpPr>
        <p:spPr>
          <a:xfrm>
            <a:off x="4884720" y="1628775"/>
            <a:ext cx="242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PVM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5C4B1-ED02-692D-6CA5-1E50080FF382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0D05DB-0536-90D7-E587-C29E4146D686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80716E-77A9-9A6F-8447-6ACAA2A2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538" y="2399184"/>
            <a:ext cx="8722442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Söhne"/>
              </a:rPr>
              <a:t>Mentos Gum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1F4BB-3BF7-4775-BC4C-99988AD68043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8E0746-EF09-EC67-5B6D-B19E3C066B10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256A220-42FB-5DF1-DC28-C0757A02E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09030"/>
              </p:ext>
            </p:extLst>
          </p:nvPr>
        </p:nvGraphicFramePr>
        <p:xfrm>
          <a:off x="840449" y="1598047"/>
          <a:ext cx="8906933" cy="38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3">
            <a:extLst>
              <a:ext uri="{FF2B5EF4-FFF2-40B4-BE49-F238E27FC236}">
                <a16:creationId xmlns:a16="http://schemas.microsoft.com/office/drawing/2014/main" id="{7784EAC9-716C-6EAB-FC6D-67E6F7177954}"/>
              </a:ext>
            </a:extLst>
          </p:cNvPr>
          <p:cNvSpPr txBox="1"/>
          <p:nvPr/>
        </p:nvSpPr>
        <p:spPr>
          <a:xfrm>
            <a:off x="435259" y="2740178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24%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CBFEAC61-060E-87FD-3F3F-29EC57053AB8}"/>
              </a:ext>
            </a:extLst>
          </p:cNvPr>
          <p:cNvSpPr txBox="1"/>
          <p:nvPr/>
        </p:nvSpPr>
        <p:spPr>
          <a:xfrm>
            <a:off x="9605142" y="2570901"/>
            <a:ext cx="635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28</a:t>
            </a:r>
            <a:r>
              <a:rPr lang="en-IN" sz="1600" b="1" dirty="0"/>
              <a:t>%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63AC49C0-4A74-13AA-7B2C-0C91B9419C5F}"/>
              </a:ext>
            </a:extLst>
          </p:cNvPr>
          <p:cNvSpPr/>
          <p:nvPr/>
        </p:nvSpPr>
        <p:spPr>
          <a:xfrm>
            <a:off x="489929" y="3136359"/>
            <a:ext cx="350520" cy="1401034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9FC0591-F9DB-4019-D8FD-84535E49D92E}"/>
              </a:ext>
            </a:extLst>
          </p:cNvPr>
          <p:cNvSpPr/>
          <p:nvPr/>
        </p:nvSpPr>
        <p:spPr>
          <a:xfrm>
            <a:off x="9747382" y="3001692"/>
            <a:ext cx="350519" cy="1607953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98FC3D-862E-9734-8F54-2319A08C3486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665189" y="3001692"/>
            <a:ext cx="9257453" cy="134667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8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Söhne"/>
              </a:rPr>
              <a:t>Extra Gum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84FA9-659A-054C-85A1-F34DF39FEECB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753DDE-B065-7494-B3DB-376BCE6CCC4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CD8C38-A691-6005-18E5-254A58A60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9147"/>
              </p:ext>
            </p:extLst>
          </p:nvPr>
        </p:nvGraphicFramePr>
        <p:xfrm>
          <a:off x="822218" y="1598047"/>
          <a:ext cx="8906933" cy="38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F7679974-C9BC-97CE-643D-55510A4CC7ED}"/>
              </a:ext>
            </a:extLst>
          </p:cNvPr>
          <p:cNvSpPr txBox="1"/>
          <p:nvPr/>
        </p:nvSpPr>
        <p:spPr>
          <a:xfrm>
            <a:off x="433888" y="1601461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61%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407E79F-2C2D-0B8E-8FC3-748A383D4808}"/>
              </a:ext>
            </a:extLst>
          </p:cNvPr>
          <p:cNvSpPr txBox="1"/>
          <p:nvPr/>
        </p:nvSpPr>
        <p:spPr>
          <a:xfrm>
            <a:off x="9633317" y="1838179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57%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F03329C-5773-0042-6F30-36E4705EDFD0}"/>
              </a:ext>
            </a:extLst>
          </p:cNvPr>
          <p:cNvSpPr/>
          <p:nvPr/>
        </p:nvSpPr>
        <p:spPr>
          <a:xfrm>
            <a:off x="476612" y="2054041"/>
            <a:ext cx="350520" cy="2483352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C6CC553-7B6C-ED51-8178-D6B9FE4646A2}"/>
              </a:ext>
            </a:extLst>
          </p:cNvPr>
          <p:cNvSpPr/>
          <p:nvPr/>
        </p:nvSpPr>
        <p:spPr>
          <a:xfrm>
            <a:off x="9696804" y="2283567"/>
            <a:ext cx="350519" cy="2253825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26483E-72C8-E181-28AD-9ACD6120164C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>
            <a:off x="651872" y="2054041"/>
            <a:ext cx="9220192" cy="229526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Söhne"/>
              </a:rPr>
              <a:t>Bubble Gum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VMS % Progression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D48BA-5DC5-2500-96DC-664E36BC6CC8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5C1A9C-BD51-952D-E225-8DAA7F94D8BF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63DF94-63D9-BADC-278D-BC11B2459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696182"/>
              </p:ext>
            </p:extLst>
          </p:nvPr>
        </p:nvGraphicFramePr>
        <p:xfrm>
          <a:off x="517238" y="1727202"/>
          <a:ext cx="10889672" cy="3777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183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Söhne"/>
              </a:rPr>
              <a:t>Chewy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VMS % Progression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F5F96-1FC0-A609-1DCA-BD657B2477D3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F4BEC1-E152-423A-A6D1-57C86A653DFA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9BF215-8B93-4267-3190-DC613EA8E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642562"/>
              </p:ext>
            </p:extLst>
          </p:nvPr>
        </p:nvGraphicFramePr>
        <p:xfrm>
          <a:off x="563418" y="1246911"/>
          <a:ext cx="10751127" cy="3990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063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Söhne"/>
              </a:rPr>
              <a:t>Mentos Chewy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304D4-F6F7-5117-142A-A46EC99112C3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156BD9-9A3B-271E-925F-16D2761064CD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5E40E6-3634-BDB5-FD57-70422B423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650463"/>
              </p:ext>
            </p:extLst>
          </p:nvPr>
        </p:nvGraphicFramePr>
        <p:xfrm>
          <a:off x="822217" y="1386350"/>
          <a:ext cx="9885111" cy="394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41E57C98-49C5-1C86-6D20-C2A3A8288A78}"/>
              </a:ext>
            </a:extLst>
          </p:cNvPr>
          <p:cNvSpPr txBox="1"/>
          <p:nvPr/>
        </p:nvSpPr>
        <p:spPr>
          <a:xfrm>
            <a:off x="465905" y="3581522"/>
            <a:ext cx="49467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4%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4128B24-8B7D-672E-0A4D-03A902B60F8A}"/>
              </a:ext>
            </a:extLst>
          </p:cNvPr>
          <p:cNvSpPr txBox="1"/>
          <p:nvPr/>
        </p:nvSpPr>
        <p:spPr>
          <a:xfrm>
            <a:off x="10629922" y="2140100"/>
            <a:ext cx="635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20%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D927D0C-19B6-3DF8-17F1-E6C9E70A6A47}"/>
              </a:ext>
            </a:extLst>
          </p:cNvPr>
          <p:cNvSpPr/>
          <p:nvPr/>
        </p:nvSpPr>
        <p:spPr>
          <a:xfrm>
            <a:off x="502240" y="3992920"/>
            <a:ext cx="350520" cy="399073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91D7D89-DD15-1DEF-9311-046CA4622E8F}"/>
              </a:ext>
            </a:extLst>
          </p:cNvPr>
          <p:cNvSpPr/>
          <p:nvPr/>
        </p:nvSpPr>
        <p:spPr>
          <a:xfrm>
            <a:off x="10676786" y="2539173"/>
            <a:ext cx="350519" cy="1852820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6CB04-6875-2804-D223-EF5A059F447C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 flipV="1">
            <a:off x="677500" y="2539173"/>
            <a:ext cx="10174546" cy="1453747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Söhne"/>
              </a:rPr>
              <a:t>Skittles Chewy Performance – Pack Size level 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FC82C-2588-F370-B452-2328BC22B456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67D8BF-8D86-21F4-D416-E1DD7AA3AF81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550AE5D-E059-A21B-004F-5481AE5F3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373515"/>
              </p:ext>
            </p:extLst>
          </p:nvPr>
        </p:nvGraphicFramePr>
        <p:xfrm>
          <a:off x="840449" y="1631914"/>
          <a:ext cx="987671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9BE228D9-C2D3-5B93-48EC-E65E67E09CE9}"/>
              </a:ext>
            </a:extLst>
          </p:cNvPr>
          <p:cNvSpPr txBox="1"/>
          <p:nvPr/>
        </p:nvSpPr>
        <p:spPr>
          <a:xfrm>
            <a:off x="414554" y="2194361"/>
            <a:ext cx="58297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43%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CDCBA2B-F311-C12B-A9DA-CEC1754E2E16}"/>
              </a:ext>
            </a:extLst>
          </p:cNvPr>
          <p:cNvSpPr txBox="1"/>
          <p:nvPr/>
        </p:nvSpPr>
        <p:spPr>
          <a:xfrm>
            <a:off x="10578829" y="2600910"/>
            <a:ext cx="571561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32%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4C2FCC6-30DA-2E9F-5E6B-E8A254260B5B}"/>
              </a:ext>
            </a:extLst>
          </p:cNvPr>
          <p:cNvSpPr/>
          <p:nvPr/>
        </p:nvSpPr>
        <p:spPr>
          <a:xfrm>
            <a:off x="448398" y="2534388"/>
            <a:ext cx="350520" cy="1999737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89537E0-62DA-53FB-A14C-9AC082A0564A}"/>
              </a:ext>
            </a:extLst>
          </p:cNvPr>
          <p:cNvSpPr/>
          <p:nvPr/>
        </p:nvSpPr>
        <p:spPr>
          <a:xfrm>
            <a:off x="10717161" y="3023379"/>
            <a:ext cx="350519" cy="1480147"/>
          </a:xfrm>
          <a:prstGeom prst="upArrow">
            <a:avLst/>
          </a:prstGeom>
          <a:solidFill>
            <a:srgbClr val="002060"/>
          </a:solidFill>
          <a:ln w="1016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24AAB1-22EE-189A-6E77-F3422B21F29C}"/>
              </a:ext>
            </a:extLst>
          </p:cNvPr>
          <p:cNvCxnSpPr>
            <a:cxnSpLocks/>
            <a:stCxn id="9" idx="0"/>
            <a:endCxn id="13" idx="0"/>
          </p:cNvCxnSpPr>
          <p:nvPr/>
        </p:nvCxnSpPr>
        <p:spPr>
          <a:xfrm>
            <a:off x="623658" y="2534388"/>
            <a:ext cx="10268763" cy="488991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7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2">
            <a:extLst>
              <a:ext uri="{FF2B5EF4-FFF2-40B4-BE49-F238E27FC236}">
                <a16:creationId xmlns:a16="http://schemas.microsoft.com/office/drawing/2014/main" id="{DF7DA92C-E7B4-E500-259B-742755623CE2}"/>
              </a:ext>
            </a:extLst>
          </p:cNvPr>
          <p:cNvSpPr/>
          <p:nvPr/>
        </p:nvSpPr>
        <p:spPr>
          <a:xfrm>
            <a:off x="360363" y="239656"/>
            <a:ext cx="5735638" cy="714172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68000">
                <a:srgbClr val="002269"/>
              </a:gs>
              <a:gs pos="0">
                <a:srgbClr val="0F598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latin typeface="Söhne"/>
              </a:rPr>
              <a:t>Jellies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VMS % Progression 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FB83E-0D37-4258-9A33-D6A4E1B00F45}"/>
              </a:ext>
            </a:extLst>
          </p:cNvPr>
          <p:cNvSpPr txBox="1"/>
          <p:nvPr/>
        </p:nvSpPr>
        <p:spPr>
          <a:xfrm>
            <a:off x="378231" y="6327243"/>
            <a:ext cx="1899675" cy="323165"/>
          </a:xfrm>
          <a:prstGeom prst="rect">
            <a:avLst/>
          </a:prstGeom>
          <a:noFill/>
          <a:effectLst>
            <a:reflection blurRad="6350" endPos="0" dir="5400000" sy="-100000" algn="bl" rotWithShape="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n-GB" sz="2100" b="1" dirty="0">
                <a:solidFill>
                  <a:srgbClr val="7D0014"/>
                </a:solidFill>
                <a:effectLst>
                  <a:reflection endPos="0" dir="5400000" sy="-100000" algn="bl" rotWithShape="0"/>
                </a:effectLst>
              </a:rPr>
              <a:t>Q</a:t>
            </a:r>
            <a:r>
              <a:rPr lang="en-GB" sz="2100" b="1" dirty="0">
                <a:solidFill>
                  <a:schemeClr val="tx1">
                    <a:lumMod val="50000"/>
                  </a:schemeClr>
                </a:solidFill>
                <a:effectLst>
                  <a:reflection endPos="0" dir="5400000" sy="-100000" algn="bl" rotWithShape="0"/>
                </a:effectLst>
              </a:rPr>
              <a:t>uantum Leap</a:t>
            </a:r>
            <a:endParaRPr lang="en-US" sz="2100" b="1" dirty="0" err="1">
              <a:solidFill>
                <a:schemeClr val="tx1">
                  <a:lumMod val="50000"/>
                </a:schemeClr>
              </a:solidFill>
              <a:effectLst>
                <a:reflection endPos="0" dir="5400000" sy="-100000" algn="bl" rotWithShape="0"/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A43E23-6DC7-F879-4B88-92BE18208640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B45CE4-3FE1-B922-B5B5-F1DF0A371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020734"/>
              </p:ext>
            </p:extLst>
          </p:nvPr>
        </p:nvGraphicFramePr>
        <p:xfrm>
          <a:off x="554182" y="1551719"/>
          <a:ext cx="10834254" cy="327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337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Kantar colour theme">
    <a:dk1>
      <a:srgbClr val="333333"/>
    </a:dk1>
    <a:lt1>
      <a:srgbClr val="FFFFFF"/>
    </a:lt1>
    <a:dk2>
      <a:srgbClr val="0060FF"/>
    </a:dk2>
    <a:lt2>
      <a:srgbClr val="802AB7"/>
    </a:lt2>
    <a:accent1>
      <a:srgbClr val="AEAE9F"/>
    </a:accent1>
    <a:accent2>
      <a:srgbClr val="00E5BA"/>
    </a:accent2>
    <a:accent3>
      <a:srgbClr val="00B600"/>
    </a:accent3>
    <a:accent4>
      <a:srgbClr val="FEDB00"/>
    </a:accent4>
    <a:accent5>
      <a:srgbClr val="FF5000"/>
    </a:accent5>
    <a:accent6>
      <a:srgbClr val="FA0028"/>
    </a:accent6>
    <a:hlink>
      <a:srgbClr val="0060FF"/>
    </a:hlink>
    <a:folHlink>
      <a:srgbClr val="802AB7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Kantar colour theme">
    <a:dk1>
      <a:srgbClr val="333333"/>
    </a:dk1>
    <a:lt1>
      <a:srgbClr val="FFFFFF"/>
    </a:lt1>
    <a:dk2>
      <a:srgbClr val="0060FF"/>
    </a:dk2>
    <a:lt2>
      <a:srgbClr val="802AB7"/>
    </a:lt2>
    <a:accent1>
      <a:srgbClr val="AEAE9F"/>
    </a:accent1>
    <a:accent2>
      <a:srgbClr val="00E5BA"/>
    </a:accent2>
    <a:accent3>
      <a:srgbClr val="00B600"/>
    </a:accent3>
    <a:accent4>
      <a:srgbClr val="FEDB00"/>
    </a:accent4>
    <a:accent5>
      <a:srgbClr val="FF5000"/>
    </a:accent5>
    <a:accent6>
      <a:srgbClr val="FA0028"/>
    </a:accent6>
    <a:hlink>
      <a:srgbClr val="0060FF"/>
    </a:hlink>
    <a:folHlink>
      <a:srgbClr val="802AB7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Kantar colour theme">
    <a:dk1>
      <a:srgbClr val="333333"/>
    </a:dk1>
    <a:lt1>
      <a:srgbClr val="FFFFFF"/>
    </a:lt1>
    <a:dk2>
      <a:srgbClr val="0060FF"/>
    </a:dk2>
    <a:lt2>
      <a:srgbClr val="802AB7"/>
    </a:lt2>
    <a:accent1>
      <a:srgbClr val="AEAE9F"/>
    </a:accent1>
    <a:accent2>
      <a:srgbClr val="00E5BA"/>
    </a:accent2>
    <a:accent3>
      <a:srgbClr val="00B600"/>
    </a:accent3>
    <a:accent4>
      <a:srgbClr val="FEDB00"/>
    </a:accent4>
    <a:accent5>
      <a:srgbClr val="FF5000"/>
    </a:accent5>
    <a:accent6>
      <a:srgbClr val="FA0028"/>
    </a:accent6>
    <a:hlink>
      <a:srgbClr val="0060FF"/>
    </a:hlink>
    <a:folHlink>
      <a:srgbClr val="802AB7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Kantar colour theme">
    <a:dk1>
      <a:srgbClr val="333333"/>
    </a:dk1>
    <a:lt1>
      <a:srgbClr val="FFFFFF"/>
    </a:lt1>
    <a:dk2>
      <a:srgbClr val="0060FF"/>
    </a:dk2>
    <a:lt2>
      <a:srgbClr val="802AB7"/>
    </a:lt2>
    <a:accent1>
      <a:srgbClr val="AEAE9F"/>
    </a:accent1>
    <a:accent2>
      <a:srgbClr val="00E5BA"/>
    </a:accent2>
    <a:accent3>
      <a:srgbClr val="00B600"/>
    </a:accent3>
    <a:accent4>
      <a:srgbClr val="FEDB00"/>
    </a:accent4>
    <a:accent5>
      <a:srgbClr val="FF5000"/>
    </a:accent5>
    <a:accent6>
      <a:srgbClr val="FA0028"/>
    </a:accent6>
    <a:hlink>
      <a:srgbClr val="0060FF"/>
    </a:hlink>
    <a:folHlink>
      <a:srgbClr val="802AB7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300</Words>
  <Application>Microsoft Office PowerPoint</Application>
  <PresentationFormat>Widescreen</PresentationFormat>
  <Paragraphs>149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Söhne</vt:lpstr>
      <vt:lpstr>Office Theme</vt:lpstr>
      <vt:lpstr>file:///C:\Users\badhu\Downloads\Lulu-Kwt\LULU%20Kuwait%20Jan%202025Analysis%20Automated.xlsm!Slide%201%20Report%20Formula!R2C2:R44C38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Izzah</dc:creator>
  <cp:lastModifiedBy>Gunthapalli  Badhulla</cp:lastModifiedBy>
  <cp:revision>36</cp:revision>
  <dcterms:created xsi:type="dcterms:W3CDTF">2024-11-05T20:04:06Z</dcterms:created>
  <dcterms:modified xsi:type="dcterms:W3CDTF">2025-02-25T10:40:26Z</dcterms:modified>
</cp:coreProperties>
</file>