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4DA2-C6E4-4AE7-86FD-B4F7F541B7C4}" type="datetimeFigureOut">
              <a:rPr lang="en-IN" smtClean="0"/>
              <a:t>16-03-2020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86D5-8361-414E-9C05-5F63E7507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96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4DA2-C6E4-4AE7-86FD-B4F7F541B7C4}" type="datetimeFigureOut">
              <a:rPr lang="en-IN" smtClean="0"/>
              <a:t>16-03-2020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86D5-8361-414E-9C05-5F63E7507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13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4DA2-C6E4-4AE7-86FD-B4F7F541B7C4}" type="datetimeFigureOut">
              <a:rPr lang="en-IN" smtClean="0"/>
              <a:t>16-03-2020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86D5-8361-414E-9C05-5F63E7507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058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4DA2-C6E4-4AE7-86FD-B4F7F541B7C4}" type="datetimeFigureOut">
              <a:rPr lang="en-IN" smtClean="0"/>
              <a:t>16-03-2020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86D5-8361-414E-9C05-5F63E7507D5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4398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4DA2-C6E4-4AE7-86FD-B4F7F541B7C4}" type="datetimeFigureOut">
              <a:rPr lang="en-IN" smtClean="0"/>
              <a:t>16-03-2020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86D5-8361-414E-9C05-5F63E7507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579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4DA2-C6E4-4AE7-86FD-B4F7F541B7C4}" type="datetimeFigureOut">
              <a:rPr lang="en-IN" smtClean="0"/>
              <a:t>16-03-2020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86D5-8361-414E-9C05-5F63E7507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8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4DA2-C6E4-4AE7-86FD-B4F7F541B7C4}" type="datetimeFigureOut">
              <a:rPr lang="en-IN" smtClean="0"/>
              <a:t>16-03-2020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86D5-8361-414E-9C05-5F63E7507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609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4DA2-C6E4-4AE7-86FD-B4F7F541B7C4}" type="datetimeFigureOut">
              <a:rPr lang="en-IN" smtClean="0"/>
              <a:t>16-03-2020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86D5-8361-414E-9C05-5F63E7507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971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4DA2-C6E4-4AE7-86FD-B4F7F541B7C4}" type="datetimeFigureOut">
              <a:rPr lang="en-IN" smtClean="0"/>
              <a:t>16-03-2020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86D5-8361-414E-9C05-5F63E7507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30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4DA2-C6E4-4AE7-86FD-B4F7F541B7C4}" type="datetimeFigureOut">
              <a:rPr lang="en-IN" smtClean="0"/>
              <a:t>16-03-2020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86D5-8361-414E-9C05-5F63E7507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46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4DA2-C6E4-4AE7-86FD-B4F7F541B7C4}" type="datetimeFigureOut">
              <a:rPr lang="en-IN" smtClean="0"/>
              <a:t>16-03-2020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86D5-8361-414E-9C05-5F63E7507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89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4DA2-C6E4-4AE7-86FD-B4F7F541B7C4}" type="datetimeFigureOut">
              <a:rPr lang="en-IN" smtClean="0"/>
              <a:t>16-03-2020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86D5-8361-414E-9C05-5F63E7507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50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4DA2-C6E4-4AE7-86FD-B4F7F541B7C4}" type="datetimeFigureOut">
              <a:rPr lang="en-IN" smtClean="0"/>
              <a:t>16-03-2020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86D5-8361-414E-9C05-5F63E7507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70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4DA2-C6E4-4AE7-86FD-B4F7F541B7C4}" type="datetimeFigureOut">
              <a:rPr lang="en-IN" smtClean="0"/>
              <a:t>16-03-2020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86D5-8361-414E-9C05-5F63E7507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66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4DA2-C6E4-4AE7-86FD-B4F7F541B7C4}" type="datetimeFigureOut">
              <a:rPr lang="en-IN" smtClean="0"/>
              <a:t>16-03-2020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86D5-8361-414E-9C05-5F63E7507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63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4DA2-C6E4-4AE7-86FD-B4F7F541B7C4}" type="datetimeFigureOut">
              <a:rPr lang="en-IN" smtClean="0"/>
              <a:t>16-03-2020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86D5-8361-414E-9C05-5F63E7507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02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4DA2-C6E4-4AE7-86FD-B4F7F541B7C4}" type="datetimeFigureOut">
              <a:rPr lang="en-IN" smtClean="0"/>
              <a:t>16-03-2020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86D5-8361-414E-9C05-5F63E7507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0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904DA2-C6E4-4AE7-86FD-B4F7F541B7C4}" type="datetimeFigureOut">
              <a:rPr lang="en-IN" smtClean="0"/>
              <a:t>16-03-2020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486D5-8361-414E-9C05-5F63E7507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155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B079C8-4D24-4226-813F-917F6D19EDD1}"/>
              </a:ext>
            </a:extLst>
          </p:cNvPr>
          <p:cNvSpPr txBox="1"/>
          <p:nvPr/>
        </p:nvSpPr>
        <p:spPr>
          <a:xfrm>
            <a:off x="4839887" y="2598003"/>
            <a:ext cx="2512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FORMS </a:t>
            </a:r>
            <a:endParaRPr lang="en-IN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9122D-7C3D-4BE7-8056-7E95F9187188}"/>
              </a:ext>
            </a:extLst>
          </p:cNvPr>
          <p:cNvSpPr txBox="1"/>
          <p:nvPr/>
        </p:nvSpPr>
        <p:spPr>
          <a:xfrm>
            <a:off x="3657600" y="3816626"/>
            <a:ext cx="4717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LAYOUTS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640521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737E-46D0-4693-BF71-B8C6A914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72068"/>
          </a:xfrm>
        </p:spPr>
        <p:txBody>
          <a:bodyPr/>
          <a:lstStyle/>
          <a:p>
            <a:r>
              <a:rPr lang="en-US" b="1" dirty="0"/>
              <a:t>USER LOGIN CODE 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F9702-6B6D-454D-A8BB-928029782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38" y="1608503"/>
            <a:ext cx="8132262" cy="4572165"/>
          </a:xfrm>
        </p:spPr>
      </p:pic>
    </p:spTree>
    <p:extLst>
      <p:ext uri="{BB962C8B-B14F-4D97-AF65-F5344CB8AC3E}">
        <p14:creationId xmlns:p14="http://schemas.microsoft.com/office/powerpoint/2010/main" val="2893235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E1FA-5EF2-46BB-94F8-1366DE95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2" y="982661"/>
            <a:ext cx="9601196" cy="985839"/>
          </a:xfrm>
        </p:spPr>
        <p:txBody>
          <a:bodyPr/>
          <a:lstStyle/>
          <a:p>
            <a:r>
              <a:rPr lang="en-US" b="1" dirty="0"/>
              <a:t>USER REGISTRATION CODE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7FE5B9-31D3-47A8-8E83-40A674127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68" y="1814660"/>
            <a:ext cx="7787231" cy="4378180"/>
          </a:xfrm>
        </p:spPr>
      </p:pic>
    </p:spTree>
    <p:extLst>
      <p:ext uri="{BB962C8B-B14F-4D97-AF65-F5344CB8AC3E}">
        <p14:creationId xmlns:p14="http://schemas.microsoft.com/office/powerpoint/2010/main" val="2301071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BA5B04-7EE4-4E82-AA9C-2D3462652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99" y="787400"/>
            <a:ext cx="8811769" cy="5397500"/>
          </a:xfrm>
        </p:spPr>
      </p:pic>
    </p:spTree>
    <p:extLst>
      <p:ext uri="{BB962C8B-B14F-4D97-AF65-F5344CB8AC3E}">
        <p14:creationId xmlns:p14="http://schemas.microsoft.com/office/powerpoint/2010/main" val="2987719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2A81-BA1A-4AA5-B33A-8E741AE6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73172"/>
          </a:xfrm>
        </p:spPr>
        <p:txBody>
          <a:bodyPr/>
          <a:lstStyle/>
          <a:p>
            <a:r>
              <a:rPr lang="en-US" b="1" dirty="0"/>
              <a:t>USER SIGN UP</a:t>
            </a:r>
            <a:endParaRPr lang="en-IN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3D301DD-8FF2-4EEE-9347-02AB90059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475" y="1828798"/>
            <a:ext cx="7409498" cy="4165809"/>
          </a:xfrm>
        </p:spPr>
      </p:pic>
    </p:spTree>
    <p:extLst>
      <p:ext uri="{BB962C8B-B14F-4D97-AF65-F5344CB8AC3E}">
        <p14:creationId xmlns:p14="http://schemas.microsoft.com/office/powerpoint/2010/main" val="1461260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753A-C952-4710-9A57-FEEF25D5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65938"/>
          </a:xfrm>
        </p:spPr>
        <p:txBody>
          <a:bodyPr/>
          <a:lstStyle/>
          <a:p>
            <a:r>
              <a:rPr lang="en-US" b="1" dirty="0"/>
              <a:t>USER LOGIN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61572D-86E3-43BF-B841-DB639E182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01" y="2052638"/>
            <a:ext cx="7462774" cy="4195762"/>
          </a:xfrm>
        </p:spPr>
      </p:pic>
    </p:spTree>
    <p:extLst>
      <p:ext uri="{BB962C8B-B14F-4D97-AF65-F5344CB8AC3E}">
        <p14:creationId xmlns:p14="http://schemas.microsoft.com/office/powerpoint/2010/main" val="78330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C5DC-1B97-4017-B198-B780047A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19875"/>
          </a:xfrm>
        </p:spPr>
        <p:txBody>
          <a:bodyPr/>
          <a:lstStyle/>
          <a:p>
            <a:r>
              <a:rPr lang="en-US" b="1" dirty="0"/>
              <a:t>ADMIN LOGIN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65FE50-8E7C-4073-BBE0-FA81D17C5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495" y="2002007"/>
            <a:ext cx="7337130" cy="4125121"/>
          </a:xfrm>
        </p:spPr>
      </p:pic>
    </p:spTree>
    <p:extLst>
      <p:ext uri="{BB962C8B-B14F-4D97-AF65-F5344CB8AC3E}">
        <p14:creationId xmlns:p14="http://schemas.microsoft.com/office/powerpoint/2010/main" val="2770400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34C4-2574-4347-963B-DC10234C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73563"/>
          </a:xfrm>
        </p:spPr>
        <p:txBody>
          <a:bodyPr/>
          <a:lstStyle/>
          <a:p>
            <a:r>
              <a:rPr lang="en-US" b="1" dirty="0"/>
              <a:t>ADMIN DASHBOARD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9F2BF0-2270-4924-A48C-7D6385EC2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01" y="2052638"/>
            <a:ext cx="7462774" cy="4195762"/>
          </a:xfrm>
        </p:spPr>
      </p:pic>
    </p:spTree>
    <p:extLst>
      <p:ext uri="{BB962C8B-B14F-4D97-AF65-F5344CB8AC3E}">
        <p14:creationId xmlns:p14="http://schemas.microsoft.com/office/powerpoint/2010/main" val="2910943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9FD5-97E0-4C6A-838F-D10026EB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66560"/>
          </a:xfrm>
        </p:spPr>
        <p:txBody>
          <a:bodyPr/>
          <a:lstStyle/>
          <a:p>
            <a:r>
              <a:rPr lang="en-US" b="1" dirty="0"/>
              <a:t>WORK ORDER VIEW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0B6C2E-D366-420F-98AF-9A49DFCF2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429" y="1685783"/>
            <a:ext cx="7946735" cy="4467857"/>
          </a:xfrm>
        </p:spPr>
      </p:pic>
    </p:spTree>
    <p:extLst>
      <p:ext uri="{BB962C8B-B14F-4D97-AF65-F5344CB8AC3E}">
        <p14:creationId xmlns:p14="http://schemas.microsoft.com/office/powerpoint/2010/main" val="1208741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1C03-8357-4C43-8450-2944183B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46218"/>
          </a:xfrm>
        </p:spPr>
        <p:txBody>
          <a:bodyPr/>
          <a:lstStyle/>
          <a:p>
            <a:r>
              <a:rPr lang="en-US" dirty="0"/>
              <a:t>REGISTRATION OF TECHNICIAN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1EB890-32E9-447D-88BB-2C33EFD79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453" y="1764436"/>
            <a:ext cx="7853966" cy="4415701"/>
          </a:xfrm>
        </p:spPr>
      </p:pic>
    </p:spTree>
    <p:extLst>
      <p:ext uri="{BB962C8B-B14F-4D97-AF65-F5344CB8AC3E}">
        <p14:creationId xmlns:p14="http://schemas.microsoft.com/office/powerpoint/2010/main" val="2126172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19E0-19A5-4E98-9215-EED61A16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79162"/>
          </a:xfrm>
        </p:spPr>
        <p:txBody>
          <a:bodyPr/>
          <a:lstStyle/>
          <a:p>
            <a:r>
              <a:rPr lang="en-US" b="1" dirty="0"/>
              <a:t>ASSET REGISTRATION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900CB3-A936-4E86-97DF-8F549E560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01" y="2052638"/>
            <a:ext cx="7462774" cy="4195762"/>
          </a:xfrm>
        </p:spPr>
      </p:pic>
    </p:spTree>
    <p:extLst>
      <p:ext uri="{BB962C8B-B14F-4D97-AF65-F5344CB8AC3E}">
        <p14:creationId xmlns:p14="http://schemas.microsoft.com/office/powerpoint/2010/main" val="4189045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B079C8-4D24-4226-813F-917F6D19EDD1}"/>
              </a:ext>
            </a:extLst>
          </p:cNvPr>
          <p:cNvSpPr txBox="1"/>
          <p:nvPr/>
        </p:nvSpPr>
        <p:spPr>
          <a:xfrm>
            <a:off x="4839887" y="2598003"/>
            <a:ext cx="2878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SOURCE </a:t>
            </a:r>
            <a:endParaRPr lang="en-IN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9122D-7C3D-4BE7-8056-7E95F9187188}"/>
              </a:ext>
            </a:extLst>
          </p:cNvPr>
          <p:cNvSpPr txBox="1"/>
          <p:nvPr/>
        </p:nvSpPr>
        <p:spPr>
          <a:xfrm>
            <a:off x="3657600" y="3816626"/>
            <a:ext cx="4717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CODE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032155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27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PowerPoint Presentation</vt:lpstr>
      <vt:lpstr>USER SIGN UP</vt:lpstr>
      <vt:lpstr>USER LOGIN</vt:lpstr>
      <vt:lpstr>ADMIN LOGIN</vt:lpstr>
      <vt:lpstr>ADMIN DASHBOARD</vt:lpstr>
      <vt:lpstr>WORK ORDER VIEW</vt:lpstr>
      <vt:lpstr>REGISTRATION OF TECHNICIAN</vt:lpstr>
      <vt:lpstr>ASSET REGISTRATION</vt:lpstr>
      <vt:lpstr>PowerPoint Presentation</vt:lpstr>
      <vt:lpstr>USER LOGIN CODE </vt:lpstr>
      <vt:lpstr>USER REGISTRATION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kasim naqvi</dc:creator>
  <cp:lastModifiedBy>kasim naqvi</cp:lastModifiedBy>
  <cp:revision>7</cp:revision>
  <dcterms:created xsi:type="dcterms:W3CDTF">2020-03-16T10:01:16Z</dcterms:created>
  <dcterms:modified xsi:type="dcterms:W3CDTF">2020-03-16T12:35:07Z</dcterms:modified>
</cp:coreProperties>
</file>