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0"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46925-E494-4821-89F4-E699D8634C41}" v="893" dt="2023-10-25T19:22:43.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3" d="100"/>
          <a:sy n="63" d="100"/>
        </p:scale>
        <p:origin x="8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ki P" userId="2060b1bd-5ed4-4b28-950e-978f4283306b" providerId="ADAL" clId="{99E3F3D0-7853-49BB-BEEA-696EC1C616A6}"/>
    <pc:docChg chg="undo redo custSel modSld">
      <pc:chgData name="Janaki P" userId="2060b1bd-5ed4-4b28-950e-978f4283306b" providerId="ADAL" clId="{99E3F3D0-7853-49BB-BEEA-696EC1C616A6}" dt="2023-10-25T19:33:16.105" v="15" actId="6549"/>
      <pc:docMkLst>
        <pc:docMk/>
      </pc:docMkLst>
      <pc:sldChg chg="modSp mod">
        <pc:chgData name="Janaki P" userId="2060b1bd-5ed4-4b28-950e-978f4283306b" providerId="ADAL" clId="{99E3F3D0-7853-49BB-BEEA-696EC1C616A6}" dt="2023-10-25T19:33:16.105" v="15" actId="6549"/>
        <pc:sldMkLst>
          <pc:docMk/>
          <pc:sldMk cId="3740970357" sldId="258"/>
        </pc:sldMkLst>
        <pc:spChg chg="mod">
          <ac:chgData name="Janaki P" userId="2060b1bd-5ed4-4b28-950e-978f4283306b" providerId="ADAL" clId="{99E3F3D0-7853-49BB-BEEA-696EC1C616A6}" dt="2023-10-25T19:33:16.105" v="15" actId="6549"/>
          <ac:spMkLst>
            <pc:docMk/>
            <pc:sldMk cId="3740970357" sldId="258"/>
            <ac:spMk id="3" creationId="{5051EAF3-452A-636C-EB06-5216F8BB96A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5.xml.rels><?xml version="1.0" encoding="UTF-8" standalone="yes"?>
<Relationships xmlns="http://schemas.openxmlformats.org/package/2006/relationships"><Relationship Id="rId8" Type="http://schemas.openxmlformats.org/officeDocument/2006/relationships/hyperlink" Target="https://developers.facebook.com/docs/whatsapp/business-management-api/message-templates" TargetMode="External"/><Relationship Id="rId3" Type="http://schemas.openxmlformats.org/officeDocument/2006/relationships/hyperlink" Target="https://developers.facebook.com/docs/whatsapp/phone-numbers" TargetMode="External"/><Relationship Id="rId7" Type="http://schemas.openxmlformats.org/officeDocument/2006/relationships/hyperlink" Target="https://developers.facebook.com/docs/whatsapp/pricing" TargetMode="External"/><Relationship Id="rId2" Type="http://schemas.openxmlformats.org/officeDocument/2006/relationships/hyperlink" Target="https://developers.facebook.com/docs/whatsapp/" TargetMode="External"/><Relationship Id="rId1" Type="http://schemas.openxmlformats.org/officeDocument/2006/relationships/hyperlink" Target="https://developers.facebook.com/docs/" TargetMode="External"/><Relationship Id="rId6" Type="http://schemas.openxmlformats.org/officeDocument/2006/relationships/hyperlink" Target="https://developers.facebook.com/docs/development/create-an-app" TargetMode="External"/><Relationship Id="rId11" Type="http://schemas.openxmlformats.org/officeDocument/2006/relationships/hyperlink" Target="https://www.postman.com/meta/workspace/whatsapp-business-platform/documentation/13382743-84d01ff8-4253-4720-b454-af661f36acc2?entity=folder-08213e00-c6d0-48a2-8be8-62247b8d29bd" TargetMode="External"/><Relationship Id="rId5" Type="http://schemas.openxmlformats.org/officeDocument/2006/relationships/hyperlink" Target="https://developers.facebook.com/docs/development/register" TargetMode="External"/><Relationship Id="rId10" Type="http://schemas.openxmlformats.org/officeDocument/2006/relationships/hyperlink" Target="https://developers.facebook.com/docs/whatsapp/cloud-api/reference/media" TargetMode="External"/><Relationship Id="rId4" Type="http://schemas.openxmlformats.org/officeDocument/2006/relationships/hyperlink" Target="https://developers.facebook.com/docs/whatsapp/cloud-api" TargetMode="External"/><Relationship Id="rId9" Type="http://schemas.openxmlformats.org/officeDocument/2006/relationships/hyperlink" Target="https://developers.facebook.com/docs/whatsapp/message-templates/guidelines" TargetMode="External"/></Relationships>
</file>

<file path=ppt/diagrams/_rels/data6.xml.rels><?xml version="1.0" encoding="UTF-8" standalone="yes"?>
<Relationships xmlns="http://schemas.openxmlformats.org/package/2006/relationships"><Relationship Id="rId3" Type="http://schemas.openxmlformats.org/officeDocument/2006/relationships/hyperlink" Target="https://startuptalky.com/top-whatsapp-api-providers/#List_of_Top_Whatsapp_API_Providers" TargetMode="External"/><Relationship Id="rId7" Type="http://schemas.openxmlformats.org/officeDocument/2006/relationships/hyperlink" Target="https://pipedream.com/apps/whatsapp-business/integrations/dynamics-365-business-central-api" TargetMode="External"/><Relationship Id="rId2" Type="http://schemas.openxmlformats.org/officeDocument/2006/relationships/hyperlink" Target="https://wbiztool.com/docs/" TargetMode="External"/><Relationship Id="rId1" Type="http://schemas.openxmlformats.org/officeDocument/2006/relationships/hyperlink" Target="https://wbiztool.com/docs/send-message/" TargetMode="External"/><Relationship Id="rId6" Type="http://schemas.openxmlformats.org/officeDocument/2006/relationships/hyperlink" Target="https://www.picazin.dev/2020/07/whatsapp-messaging-with-business-central.html" TargetMode="External"/><Relationship Id="rId5" Type="http://schemas.openxmlformats.org/officeDocument/2006/relationships/hyperlink" Target="https://learn.microsoft.com/en-us/dynamics365/customer-service/configure-whatsapp-channel?tabs=customerserviceadmincenter" TargetMode="External"/><Relationship Id="rId4" Type="http://schemas.openxmlformats.org/officeDocument/2006/relationships/hyperlink" Target="https://www.appypie.com/integrate/apps/whatsappbusiness/integrations/microsoft-dynamics-365-business-central"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8" Type="http://schemas.openxmlformats.org/officeDocument/2006/relationships/hyperlink" Target="https://developers.facebook.com/docs/whatsapp/business-management-api/message-templates" TargetMode="External"/><Relationship Id="rId3" Type="http://schemas.openxmlformats.org/officeDocument/2006/relationships/hyperlink" Target="https://developers.facebook.com/docs/whatsapp/phone-numbers" TargetMode="External"/><Relationship Id="rId7" Type="http://schemas.openxmlformats.org/officeDocument/2006/relationships/hyperlink" Target="https://developers.facebook.com/docs/whatsapp/pricing" TargetMode="External"/><Relationship Id="rId2" Type="http://schemas.openxmlformats.org/officeDocument/2006/relationships/hyperlink" Target="https://developers.facebook.com/docs/whatsapp/" TargetMode="External"/><Relationship Id="rId1" Type="http://schemas.openxmlformats.org/officeDocument/2006/relationships/hyperlink" Target="https://developers.facebook.com/docs/" TargetMode="External"/><Relationship Id="rId6" Type="http://schemas.openxmlformats.org/officeDocument/2006/relationships/hyperlink" Target="https://developers.facebook.com/docs/development/create-an-app" TargetMode="External"/><Relationship Id="rId11" Type="http://schemas.openxmlformats.org/officeDocument/2006/relationships/hyperlink" Target="https://www.postman.com/meta/workspace/whatsapp-business-platform/documentation/13382743-84d01ff8-4253-4720-b454-af661f36acc2?entity=folder-08213e00-c6d0-48a2-8be8-62247b8d29bd" TargetMode="External"/><Relationship Id="rId5" Type="http://schemas.openxmlformats.org/officeDocument/2006/relationships/hyperlink" Target="https://developers.facebook.com/docs/development/register" TargetMode="External"/><Relationship Id="rId10" Type="http://schemas.openxmlformats.org/officeDocument/2006/relationships/hyperlink" Target="https://developers.facebook.com/docs/whatsapp/cloud-api/reference/media" TargetMode="External"/><Relationship Id="rId4" Type="http://schemas.openxmlformats.org/officeDocument/2006/relationships/hyperlink" Target="https://developers.facebook.com/docs/whatsapp/cloud-api" TargetMode="External"/><Relationship Id="rId9" Type="http://schemas.openxmlformats.org/officeDocument/2006/relationships/hyperlink" Target="https://developers.facebook.com/docs/whatsapp/message-templates/guideline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startuptalky.com/top-whatsapp-api-providers/#List_of_Top_Whatsapp_API_Providers" TargetMode="External"/><Relationship Id="rId7" Type="http://schemas.openxmlformats.org/officeDocument/2006/relationships/hyperlink" Target="https://pipedream.com/apps/whatsapp-business/integrations/dynamics-365-business-central-api" TargetMode="External"/><Relationship Id="rId2" Type="http://schemas.openxmlformats.org/officeDocument/2006/relationships/hyperlink" Target="https://wbiztool.com/docs/" TargetMode="External"/><Relationship Id="rId1" Type="http://schemas.openxmlformats.org/officeDocument/2006/relationships/hyperlink" Target="https://wbiztool.com/docs/send-message/" TargetMode="External"/><Relationship Id="rId6" Type="http://schemas.openxmlformats.org/officeDocument/2006/relationships/hyperlink" Target="https://www.picazin.dev/2020/07/whatsapp-messaging-with-business-central.html" TargetMode="External"/><Relationship Id="rId5" Type="http://schemas.openxmlformats.org/officeDocument/2006/relationships/hyperlink" Target="https://learn.microsoft.com/en-us/dynamics365/customer-service/configure-whatsapp-channel?tabs=customerserviceadmincenter" TargetMode="External"/><Relationship Id="rId4" Type="http://schemas.openxmlformats.org/officeDocument/2006/relationships/hyperlink" Target="https://www.appypie.com/integrate/apps/whatsappbusiness/integrations/microsoft-dynamics-365-business-centra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84EBD4-F2AC-487F-966A-4E307A3F73D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1E538DB-C539-46FF-992A-CCE91C01A510}">
      <dgm:prSet/>
      <dgm:spPr/>
      <dgm:t>
        <a:bodyPr/>
        <a:lstStyle/>
        <a:p>
          <a:r>
            <a:rPr lang="en-US" b="1"/>
            <a:t>Efficient Customer Engagement</a:t>
          </a:r>
          <a:endParaRPr lang="en-US"/>
        </a:p>
      </dgm:t>
    </dgm:pt>
    <dgm:pt modelId="{E2D7FC8E-BC1F-435E-80C1-5EECEF369E65}" type="parTrans" cxnId="{567B2AE1-3B00-4869-9B09-612253BC07BB}">
      <dgm:prSet/>
      <dgm:spPr/>
      <dgm:t>
        <a:bodyPr/>
        <a:lstStyle/>
        <a:p>
          <a:endParaRPr lang="en-US"/>
        </a:p>
      </dgm:t>
    </dgm:pt>
    <dgm:pt modelId="{8069CAE9-0A97-41D5-BF27-40BB0813536B}" type="sibTrans" cxnId="{567B2AE1-3B00-4869-9B09-612253BC07BB}">
      <dgm:prSet/>
      <dgm:spPr/>
      <dgm:t>
        <a:bodyPr/>
        <a:lstStyle/>
        <a:p>
          <a:endParaRPr lang="en-US"/>
        </a:p>
      </dgm:t>
    </dgm:pt>
    <dgm:pt modelId="{A477C76F-EEAA-48F8-9025-F64CFC4A4D89}">
      <dgm:prSet/>
      <dgm:spPr/>
      <dgm:t>
        <a:bodyPr/>
        <a:lstStyle/>
        <a:p>
          <a:r>
            <a:rPr lang="en-US" b="1"/>
            <a:t>Order Tracking and Notifications</a:t>
          </a:r>
          <a:endParaRPr lang="en-US"/>
        </a:p>
      </dgm:t>
    </dgm:pt>
    <dgm:pt modelId="{D727587E-C05D-4E35-AEF2-0F12FA84783F}" type="parTrans" cxnId="{158E4910-36B9-4A55-B2FC-4DECD0E4F8CD}">
      <dgm:prSet/>
      <dgm:spPr/>
      <dgm:t>
        <a:bodyPr/>
        <a:lstStyle/>
        <a:p>
          <a:endParaRPr lang="en-US"/>
        </a:p>
      </dgm:t>
    </dgm:pt>
    <dgm:pt modelId="{795B7241-31FD-4F68-9E81-C27E848F428A}" type="sibTrans" cxnId="{158E4910-36B9-4A55-B2FC-4DECD0E4F8CD}">
      <dgm:prSet/>
      <dgm:spPr/>
      <dgm:t>
        <a:bodyPr/>
        <a:lstStyle/>
        <a:p>
          <a:endParaRPr lang="en-US"/>
        </a:p>
      </dgm:t>
    </dgm:pt>
    <dgm:pt modelId="{42941D20-D890-455B-8FCD-5FFFA428A0A6}">
      <dgm:prSet/>
      <dgm:spPr/>
      <dgm:t>
        <a:bodyPr/>
        <a:lstStyle/>
        <a:p>
          <a:r>
            <a:rPr lang="en-US" b="1"/>
            <a:t>Personalized Marketing</a:t>
          </a:r>
          <a:endParaRPr lang="en-US"/>
        </a:p>
      </dgm:t>
    </dgm:pt>
    <dgm:pt modelId="{7DBC9727-405E-428D-B0A1-FBC8782165D1}" type="parTrans" cxnId="{C7978A25-58BF-4F65-9766-9DD53691ED07}">
      <dgm:prSet/>
      <dgm:spPr/>
      <dgm:t>
        <a:bodyPr/>
        <a:lstStyle/>
        <a:p>
          <a:endParaRPr lang="en-US"/>
        </a:p>
      </dgm:t>
    </dgm:pt>
    <dgm:pt modelId="{40C6EFE3-9252-463B-840E-FF16EB4D022A}" type="sibTrans" cxnId="{C7978A25-58BF-4F65-9766-9DD53691ED07}">
      <dgm:prSet/>
      <dgm:spPr/>
      <dgm:t>
        <a:bodyPr/>
        <a:lstStyle/>
        <a:p>
          <a:endParaRPr lang="en-US"/>
        </a:p>
      </dgm:t>
    </dgm:pt>
    <dgm:pt modelId="{013C6275-9F5A-431F-8C1A-FEAB39A9BEA0}">
      <dgm:prSet/>
      <dgm:spPr/>
      <dgm:t>
        <a:bodyPr/>
        <a:lstStyle/>
        <a:p>
          <a:r>
            <a:rPr lang="en-US" b="1"/>
            <a:t>Instant Support</a:t>
          </a:r>
          <a:endParaRPr lang="en-US"/>
        </a:p>
      </dgm:t>
    </dgm:pt>
    <dgm:pt modelId="{32F783E7-9095-42E9-8897-CEEE43E511D7}" type="parTrans" cxnId="{FA149301-217C-46C5-9962-69030D97B98F}">
      <dgm:prSet/>
      <dgm:spPr/>
      <dgm:t>
        <a:bodyPr/>
        <a:lstStyle/>
        <a:p>
          <a:endParaRPr lang="en-US"/>
        </a:p>
      </dgm:t>
    </dgm:pt>
    <dgm:pt modelId="{305E08F0-7E45-4FCD-9D94-0109505E2EAF}" type="sibTrans" cxnId="{FA149301-217C-46C5-9962-69030D97B98F}">
      <dgm:prSet/>
      <dgm:spPr/>
      <dgm:t>
        <a:bodyPr/>
        <a:lstStyle/>
        <a:p>
          <a:endParaRPr lang="en-US"/>
        </a:p>
      </dgm:t>
    </dgm:pt>
    <dgm:pt modelId="{804ABA5E-B6C3-4552-8269-0B2DEC922C48}">
      <dgm:prSet/>
      <dgm:spPr/>
      <dgm:t>
        <a:bodyPr/>
        <a:lstStyle/>
        <a:p>
          <a:r>
            <a:rPr lang="en-US" b="1"/>
            <a:t>Internal Communication</a:t>
          </a:r>
          <a:endParaRPr lang="en-US"/>
        </a:p>
      </dgm:t>
    </dgm:pt>
    <dgm:pt modelId="{FC73248A-F4C2-4331-BFDA-25DEE9901D17}" type="parTrans" cxnId="{89488219-3548-465D-89E7-EE161744E134}">
      <dgm:prSet/>
      <dgm:spPr/>
      <dgm:t>
        <a:bodyPr/>
        <a:lstStyle/>
        <a:p>
          <a:endParaRPr lang="en-US"/>
        </a:p>
      </dgm:t>
    </dgm:pt>
    <dgm:pt modelId="{5A34B6AA-C369-4E80-A1E6-9D056DDE3F56}" type="sibTrans" cxnId="{89488219-3548-465D-89E7-EE161744E134}">
      <dgm:prSet/>
      <dgm:spPr/>
      <dgm:t>
        <a:bodyPr/>
        <a:lstStyle/>
        <a:p>
          <a:endParaRPr lang="en-US"/>
        </a:p>
      </dgm:t>
    </dgm:pt>
    <dgm:pt modelId="{9C461E90-EB10-4F14-B839-FB633370AC01}">
      <dgm:prSet/>
      <dgm:spPr/>
      <dgm:t>
        <a:bodyPr/>
        <a:lstStyle/>
        <a:p>
          <a:r>
            <a:rPr lang="en-US" b="1"/>
            <a:t>Efficient Task Management</a:t>
          </a:r>
          <a:endParaRPr lang="en-US"/>
        </a:p>
      </dgm:t>
    </dgm:pt>
    <dgm:pt modelId="{EF39105A-6044-411D-A10F-BC84254CC192}" type="parTrans" cxnId="{B36FF71C-1862-474A-8AFD-1159A3EC69D0}">
      <dgm:prSet/>
      <dgm:spPr/>
      <dgm:t>
        <a:bodyPr/>
        <a:lstStyle/>
        <a:p>
          <a:endParaRPr lang="en-US"/>
        </a:p>
      </dgm:t>
    </dgm:pt>
    <dgm:pt modelId="{B1FF797E-5D91-48C8-A1A1-63DA064ADFD7}" type="sibTrans" cxnId="{B36FF71C-1862-474A-8AFD-1159A3EC69D0}">
      <dgm:prSet/>
      <dgm:spPr/>
      <dgm:t>
        <a:bodyPr/>
        <a:lstStyle/>
        <a:p>
          <a:endParaRPr lang="en-US"/>
        </a:p>
      </dgm:t>
    </dgm:pt>
    <dgm:pt modelId="{CB92B019-B5C0-4A98-AF37-8013D1030040}" type="pres">
      <dgm:prSet presAssocID="{FB84EBD4-F2AC-487F-966A-4E307A3F73D5}" presName="root" presStyleCnt="0">
        <dgm:presLayoutVars>
          <dgm:dir/>
          <dgm:resizeHandles val="exact"/>
        </dgm:presLayoutVars>
      </dgm:prSet>
      <dgm:spPr/>
    </dgm:pt>
    <dgm:pt modelId="{1C3B3B45-9C5C-4AFB-9DBE-644E9CA1CE8D}" type="pres">
      <dgm:prSet presAssocID="{81E538DB-C539-46FF-992A-CCE91C01A510}" presName="compNode" presStyleCnt="0"/>
      <dgm:spPr/>
    </dgm:pt>
    <dgm:pt modelId="{7A31CFEF-18BF-4F5B-A797-5B87AE9BCCA6}" type="pres">
      <dgm:prSet presAssocID="{81E538DB-C539-46FF-992A-CCE91C01A510}" presName="bgRect" presStyleLbl="bgShp" presStyleIdx="0" presStyleCnt="6"/>
      <dgm:spPr/>
    </dgm:pt>
    <dgm:pt modelId="{8504AB21-4263-440B-9900-4083D4F5DEC2}" type="pres">
      <dgm:prSet presAssocID="{81E538DB-C539-46FF-992A-CCE91C01A51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113E4075-19A9-4E7F-A6F2-CB93CED178EF}" type="pres">
      <dgm:prSet presAssocID="{81E538DB-C539-46FF-992A-CCE91C01A510}" presName="spaceRect" presStyleCnt="0"/>
      <dgm:spPr/>
    </dgm:pt>
    <dgm:pt modelId="{DB623E79-A787-4CB1-8EDD-50185960B108}" type="pres">
      <dgm:prSet presAssocID="{81E538DB-C539-46FF-992A-CCE91C01A510}" presName="parTx" presStyleLbl="revTx" presStyleIdx="0" presStyleCnt="6">
        <dgm:presLayoutVars>
          <dgm:chMax val="0"/>
          <dgm:chPref val="0"/>
        </dgm:presLayoutVars>
      </dgm:prSet>
      <dgm:spPr/>
    </dgm:pt>
    <dgm:pt modelId="{B3A36E9B-F94E-492A-B325-A548F03E719C}" type="pres">
      <dgm:prSet presAssocID="{8069CAE9-0A97-41D5-BF27-40BB0813536B}" presName="sibTrans" presStyleCnt="0"/>
      <dgm:spPr/>
    </dgm:pt>
    <dgm:pt modelId="{F3445849-20D2-4AB6-BD4A-0CB2EF5EEB70}" type="pres">
      <dgm:prSet presAssocID="{A477C76F-EEAA-48F8-9025-F64CFC4A4D89}" presName="compNode" presStyleCnt="0"/>
      <dgm:spPr/>
    </dgm:pt>
    <dgm:pt modelId="{E40712A4-8439-406D-AAB7-112D1224138B}" type="pres">
      <dgm:prSet presAssocID="{A477C76F-EEAA-48F8-9025-F64CFC4A4D89}" presName="bgRect" presStyleLbl="bgShp" presStyleIdx="1" presStyleCnt="6"/>
      <dgm:spPr/>
    </dgm:pt>
    <dgm:pt modelId="{EA3AA736-8DFE-4AA9-B941-A1DB9C7BD5B5}" type="pres">
      <dgm:prSet presAssocID="{A477C76F-EEAA-48F8-9025-F64CFC4A4D8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0235E6EB-B5D4-4EAA-845C-8FFBA2A864E3}" type="pres">
      <dgm:prSet presAssocID="{A477C76F-EEAA-48F8-9025-F64CFC4A4D89}" presName="spaceRect" presStyleCnt="0"/>
      <dgm:spPr/>
    </dgm:pt>
    <dgm:pt modelId="{8791FB62-4CCB-4A26-BAD7-D05971371B48}" type="pres">
      <dgm:prSet presAssocID="{A477C76F-EEAA-48F8-9025-F64CFC4A4D89}" presName="parTx" presStyleLbl="revTx" presStyleIdx="1" presStyleCnt="6">
        <dgm:presLayoutVars>
          <dgm:chMax val="0"/>
          <dgm:chPref val="0"/>
        </dgm:presLayoutVars>
      </dgm:prSet>
      <dgm:spPr/>
    </dgm:pt>
    <dgm:pt modelId="{CE0854AF-3C61-4084-8090-EDB9A893C90E}" type="pres">
      <dgm:prSet presAssocID="{795B7241-31FD-4F68-9E81-C27E848F428A}" presName="sibTrans" presStyleCnt="0"/>
      <dgm:spPr/>
    </dgm:pt>
    <dgm:pt modelId="{D62B8B1A-C58A-4737-BE28-59C25FE71F39}" type="pres">
      <dgm:prSet presAssocID="{42941D20-D890-455B-8FCD-5FFFA428A0A6}" presName="compNode" presStyleCnt="0"/>
      <dgm:spPr/>
    </dgm:pt>
    <dgm:pt modelId="{7CD60B47-AAA0-45B5-91EA-7AA44767B9EC}" type="pres">
      <dgm:prSet presAssocID="{42941D20-D890-455B-8FCD-5FFFA428A0A6}" presName="bgRect" presStyleLbl="bgShp" presStyleIdx="2" presStyleCnt="6"/>
      <dgm:spPr/>
    </dgm:pt>
    <dgm:pt modelId="{104A21DC-F585-4909-A1E3-61803AED3410}" type="pres">
      <dgm:prSet presAssocID="{42941D20-D890-455B-8FCD-5FFFA428A0A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ting"/>
        </a:ext>
      </dgm:extLst>
    </dgm:pt>
    <dgm:pt modelId="{2BCF325B-0C16-4AC7-ACD8-FA11A085A4FA}" type="pres">
      <dgm:prSet presAssocID="{42941D20-D890-455B-8FCD-5FFFA428A0A6}" presName="spaceRect" presStyleCnt="0"/>
      <dgm:spPr/>
    </dgm:pt>
    <dgm:pt modelId="{A23EB075-7E6B-44F5-9280-EE7E0EA22E72}" type="pres">
      <dgm:prSet presAssocID="{42941D20-D890-455B-8FCD-5FFFA428A0A6}" presName="parTx" presStyleLbl="revTx" presStyleIdx="2" presStyleCnt="6">
        <dgm:presLayoutVars>
          <dgm:chMax val="0"/>
          <dgm:chPref val="0"/>
        </dgm:presLayoutVars>
      </dgm:prSet>
      <dgm:spPr/>
    </dgm:pt>
    <dgm:pt modelId="{85171A29-C451-4539-AFB0-FB7B02F216B2}" type="pres">
      <dgm:prSet presAssocID="{40C6EFE3-9252-463B-840E-FF16EB4D022A}" presName="sibTrans" presStyleCnt="0"/>
      <dgm:spPr/>
    </dgm:pt>
    <dgm:pt modelId="{A6E27955-8773-484E-83CF-8075F7D6E4A9}" type="pres">
      <dgm:prSet presAssocID="{013C6275-9F5A-431F-8C1A-FEAB39A9BEA0}" presName="compNode" presStyleCnt="0"/>
      <dgm:spPr/>
    </dgm:pt>
    <dgm:pt modelId="{F7D9D466-C374-4A5E-9196-76A23F09B2FF}" type="pres">
      <dgm:prSet presAssocID="{013C6275-9F5A-431F-8C1A-FEAB39A9BEA0}" presName="bgRect" presStyleLbl="bgShp" presStyleIdx="3" presStyleCnt="6"/>
      <dgm:spPr/>
    </dgm:pt>
    <dgm:pt modelId="{7BED029A-C81C-44D8-BBFF-91BA748B18F8}" type="pres">
      <dgm:prSet presAssocID="{013C6275-9F5A-431F-8C1A-FEAB39A9BEA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F60CD149-293A-48D9-9048-759261844CB5}" type="pres">
      <dgm:prSet presAssocID="{013C6275-9F5A-431F-8C1A-FEAB39A9BEA0}" presName="spaceRect" presStyleCnt="0"/>
      <dgm:spPr/>
    </dgm:pt>
    <dgm:pt modelId="{59990B44-7B4E-4FF6-8141-C7C9D1B8A007}" type="pres">
      <dgm:prSet presAssocID="{013C6275-9F5A-431F-8C1A-FEAB39A9BEA0}" presName="parTx" presStyleLbl="revTx" presStyleIdx="3" presStyleCnt="6">
        <dgm:presLayoutVars>
          <dgm:chMax val="0"/>
          <dgm:chPref val="0"/>
        </dgm:presLayoutVars>
      </dgm:prSet>
      <dgm:spPr/>
    </dgm:pt>
    <dgm:pt modelId="{6EAA5C83-9BF1-47B6-8A31-3E3299790CBA}" type="pres">
      <dgm:prSet presAssocID="{305E08F0-7E45-4FCD-9D94-0109505E2EAF}" presName="sibTrans" presStyleCnt="0"/>
      <dgm:spPr/>
    </dgm:pt>
    <dgm:pt modelId="{F69DE187-D6AE-45A1-87F0-1EFE010D3EBA}" type="pres">
      <dgm:prSet presAssocID="{804ABA5E-B6C3-4552-8269-0B2DEC922C48}" presName="compNode" presStyleCnt="0"/>
      <dgm:spPr/>
    </dgm:pt>
    <dgm:pt modelId="{B582B52C-2462-467A-85F7-390D92615811}" type="pres">
      <dgm:prSet presAssocID="{804ABA5E-B6C3-4552-8269-0B2DEC922C48}" presName="bgRect" presStyleLbl="bgShp" presStyleIdx="4" presStyleCnt="6"/>
      <dgm:spPr/>
    </dgm:pt>
    <dgm:pt modelId="{C4A3FBF4-0330-4755-B756-441E11FAB542}" type="pres">
      <dgm:prSet presAssocID="{804ABA5E-B6C3-4552-8269-0B2DEC922C4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A8929127-CC51-4DD6-995E-DF407E7A7FF0}" type="pres">
      <dgm:prSet presAssocID="{804ABA5E-B6C3-4552-8269-0B2DEC922C48}" presName="spaceRect" presStyleCnt="0"/>
      <dgm:spPr/>
    </dgm:pt>
    <dgm:pt modelId="{63DE07C2-C1CA-4966-980D-E5824CB6D8E0}" type="pres">
      <dgm:prSet presAssocID="{804ABA5E-B6C3-4552-8269-0B2DEC922C48}" presName="parTx" presStyleLbl="revTx" presStyleIdx="4" presStyleCnt="6">
        <dgm:presLayoutVars>
          <dgm:chMax val="0"/>
          <dgm:chPref val="0"/>
        </dgm:presLayoutVars>
      </dgm:prSet>
      <dgm:spPr/>
    </dgm:pt>
    <dgm:pt modelId="{6DA89AE4-6294-4212-8516-FBC807FC39E8}" type="pres">
      <dgm:prSet presAssocID="{5A34B6AA-C369-4E80-A1E6-9D056DDE3F56}" presName="sibTrans" presStyleCnt="0"/>
      <dgm:spPr/>
    </dgm:pt>
    <dgm:pt modelId="{2BAE164C-9A34-44AB-886D-27965081EEC1}" type="pres">
      <dgm:prSet presAssocID="{9C461E90-EB10-4F14-B839-FB633370AC01}" presName="compNode" presStyleCnt="0"/>
      <dgm:spPr/>
    </dgm:pt>
    <dgm:pt modelId="{54606903-8080-4098-AE64-45BD91466BC5}" type="pres">
      <dgm:prSet presAssocID="{9C461E90-EB10-4F14-B839-FB633370AC01}" presName="bgRect" presStyleLbl="bgShp" presStyleIdx="5" presStyleCnt="6"/>
      <dgm:spPr/>
    </dgm:pt>
    <dgm:pt modelId="{4DC61036-7CD8-4A15-9CAF-61B2872FA746}" type="pres">
      <dgm:prSet presAssocID="{9C461E90-EB10-4F14-B839-FB633370AC0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rtbeat"/>
        </a:ext>
      </dgm:extLst>
    </dgm:pt>
    <dgm:pt modelId="{EE7CD400-FE2F-49D6-BD28-3063C37190CA}" type="pres">
      <dgm:prSet presAssocID="{9C461E90-EB10-4F14-B839-FB633370AC01}" presName="spaceRect" presStyleCnt="0"/>
      <dgm:spPr/>
    </dgm:pt>
    <dgm:pt modelId="{571FA4EC-663A-42F5-A1F5-2837304AAF3C}" type="pres">
      <dgm:prSet presAssocID="{9C461E90-EB10-4F14-B839-FB633370AC01}" presName="parTx" presStyleLbl="revTx" presStyleIdx="5" presStyleCnt="6">
        <dgm:presLayoutVars>
          <dgm:chMax val="0"/>
          <dgm:chPref val="0"/>
        </dgm:presLayoutVars>
      </dgm:prSet>
      <dgm:spPr/>
    </dgm:pt>
  </dgm:ptLst>
  <dgm:cxnLst>
    <dgm:cxn modelId="{FA149301-217C-46C5-9962-69030D97B98F}" srcId="{FB84EBD4-F2AC-487F-966A-4E307A3F73D5}" destId="{013C6275-9F5A-431F-8C1A-FEAB39A9BEA0}" srcOrd="3" destOrd="0" parTransId="{32F783E7-9095-42E9-8897-CEEE43E511D7}" sibTransId="{305E08F0-7E45-4FCD-9D94-0109505E2EAF}"/>
    <dgm:cxn modelId="{6D948602-C8EA-4ACC-93CE-D11E84F442DE}" type="presOf" srcId="{81E538DB-C539-46FF-992A-CCE91C01A510}" destId="{DB623E79-A787-4CB1-8EDD-50185960B108}" srcOrd="0" destOrd="0" presId="urn:microsoft.com/office/officeart/2018/2/layout/IconVerticalSolidList"/>
    <dgm:cxn modelId="{F75D1207-DB35-407A-B00D-DD38BF8BCE35}" type="presOf" srcId="{804ABA5E-B6C3-4552-8269-0B2DEC922C48}" destId="{63DE07C2-C1CA-4966-980D-E5824CB6D8E0}" srcOrd="0" destOrd="0" presId="urn:microsoft.com/office/officeart/2018/2/layout/IconVerticalSolidList"/>
    <dgm:cxn modelId="{40382C07-D94B-4037-A49A-8E85F334C671}" type="presOf" srcId="{013C6275-9F5A-431F-8C1A-FEAB39A9BEA0}" destId="{59990B44-7B4E-4FF6-8141-C7C9D1B8A007}" srcOrd="0" destOrd="0" presId="urn:microsoft.com/office/officeart/2018/2/layout/IconVerticalSolidList"/>
    <dgm:cxn modelId="{158E4910-36B9-4A55-B2FC-4DECD0E4F8CD}" srcId="{FB84EBD4-F2AC-487F-966A-4E307A3F73D5}" destId="{A477C76F-EEAA-48F8-9025-F64CFC4A4D89}" srcOrd="1" destOrd="0" parTransId="{D727587E-C05D-4E35-AEF2-0F12FA84783F}" sibTransId="{795B7241-31FD-4F68-9E81-C27E848F428A}"/>
    <dgm:cxn modelId="{89488219-3548-465D-89E7-EE161744E134}" srcId="{FB84EBD4-F2AC-487F-966A-4E307A3F73D5}" destId="{804ABA5E-B6C3-4552-8269-0B2DEC922C48}" srcOrd="4" destOrd="0" parTransId="{FC73248A-F4C2-4331-BFDA-25DEE9901D17}" sibTransId="{5A34B6AA-C369-4E80-A1E6-9D056DDE3F56}"/>
    <dgm:cxn modelId="{B36FF71C-1862-474A-8AFD-1159A3EC69D0}" srcId="{FB84EBD4-F2AC-487F-966A-4E307A3F73D5}" destId="{9C461E90-EB10-4F14-B839-FB633370AC01}" srcOrd="5" destOrd="0" parTransId="{EF39105A-6044-411D-A10F-BC84254CC192}" sibTransId="{B1FF797E-5D91-48C8-A1A1-63DA064ADFD7}"/>
    <dgm:cxn modelId="{C7978A25-58BF-4F65-9766-9DD53691ED07}" srcId="{FB84EBD4-F2AC-487F-966A-4E307A3F73D5}" destId="{42941D20-D890-455B-8FCD-5FFFA428A0A6}" srcOrd="2" destOrd="0" parTransId="{7DBC9727-405E-428D-B0A1-FBC8782165D1}" sibTransId="{40C6EFE3-9252-463B-840E-FF16EB4D022A}"/>
    <dgm:cxn modelId="{9BCF5262-1885-48F7-A1FC-9186D4297AC6}" type="presOf" srcId="{9C461E90-EB10-4F14-B839-FB633370AC01}" destId="{571FA4EC-663A-42F5-A1F5-2837304AAF3C}" srcOrd="0" destOrd="0" presId="urn:microsoft.com/office/officeart/2018/2/layout/IconVerticalSolidList"/>
    <dgm:cxn modelId="{16BA5665-1B23-4B2C-99E1-A5B516E4C109}" type="presOf" srcId="{FB84EBD4-F2AC-487F-966A-4E307A3F73D5}" destId="{CB92B019-B5C0-4A98-AF37-8013D1030040}" srcOrd="0" destOrd="0" presId="urn:microsoft.com/office/officeart/2018/2/layout/IconVerticalSolidList"/>
    <dgm:cxn modelId="{0F99CB6B-8588-4099-8AEC-CCC9E3BAB2B8}" type="presOf" srcId="{A477C76F-EEAA-48F8-9025-F64CFC4A4D89}" destId="{8791FB62-4CCB-4A26-BAD7-D05971371B48}" srcOrd="0" destOrd="0" presId="urn:microsoft.com/office/officeart/2018/2/layout/IconVerticalSolidList"/>
    <dgm:cxn modelId="{567B2AE1-3B00-4869-9B09-612253BC07BB}" srcId="{FB84EBD4-F2AC-487F-966A-4E307A3F73D5}" destId="{81E538DB-C539-46FF-992A-CCE91C01A510}" srcOrd="0" destOrd="0" parTransId="{E2D7FC8E-BC1F-435E-80C1-5EECEF369E65}" sibTransId="{8069CAE9-0A97-41D5-BF27-40BB0813536B}"/>
    <dgm:cxn modelId="{A6BDB3F8-94EC-4845-A4DF-397A34FC285D}" type="presOf" srcId="{42941D20-D890-455B-8FCD-5FFFA428A0A6}" destId="{A23EB075-7E6B-44F5-9280-EE7E0EA22E72}" srcOrd="0" destOrd="0" presId="urn:microsoft.com/office/officeart/2018/2/layout/IconVerticalSolidList"/>
    <dgm:cxn modelId="{8A43DEF7-0C98-425B-B8F3-06D07B5639BF}" type="presParOf" srcId="{CB92B019-B5C0-4A98-AF37-8013D1030040}" destId="{1C3B3B45-9C5C-4AFB-9DBE-644E9CA1CE8D}" srcOrd="0" destOrd="0" presId="urn:microsoft.com/office/officeart/2018/2/layout/IconVerticalSolidList"/>
    <dgm:cxn modelId="{4B7872C7-23C7-4B51-8604-9ED3D652204B}" type="presParOf" srcId="{1C3B3B45-9C5C-4AFB-9DBE-644E9CA1CE8D}" destId="{7A31CFEF-18BF-4F5B-A797-5B87AE9BCCA6}" srcOrd="0" destOrd="0" presId="urn:microsoft.com/office/officeart/2018/2/layout/IconVerticalSolidList"/>
    <dgm:cxn modelId="{B9175600-3E70-4AE7-A072-D18590193C91}" type="presParOf" srcId="{1C3B3B45-9C5C-4AFB-9DBE-644E9CA1CE8D}" destId="{8504AB21-4263-440B-9900-4083D4F5DEC2}" srcOrd="1" destOrd="0" presId="urn:microsoft.com/office/officeart/2018/2/layout/IconVerticalSolidList"/>
    <dgm:cxn modelId="{088CEEFC-A397-4298-93AC-9E847D9C13EE}" type="presParOf" srcId="{1C3B3B45-9C5C-4AFB-9DBE-644E9CA1CE8D}" destId="{113E4075-19A9-4E7F-A6F2-CB93CED178EF}" srcOrd="2" destOrd="0" presId="urn:microsoft.com/office/officeart/2018/2/layout/IconVerticalSolidList"/>
    <dgm:cxn modelId="{4F2058EC-5F82-496B-8DAE-8C755CEA2CDD}" type="presParOf" srcId="{1C3B3B45-9C5C-4AFB-9DBE-644E9CA1CE8D}" destId="{DB623E79-A787-4CB1-8EDD-50185960B108}" srcOrd="3" destOrd="0" presId="urn:microsoft.com/office/officeart/2018/2/layout/IconVerticalSolidList"/>
    <dgm:cxn modelId="{CB6D1149-5EAE-4D2D-89CE-C26869DB9288}" type="presParOf" srcId="{CB92B019-B5C0-4A98-AF37-8013D1030040}" destId="{B3A36E9B-F94E-492A-B325-A548F03E719C}" srcOrd="1" destOrd="0" presId="urn:microsoft.com/office/officeart/2018/2/layout/IconVerticalSolidList"/>
    <dgm:cxn modelId="{23DD1DFE-CB55-463B-B6C7-7723C3967E03}" type="presParOf" srcId="{CB92B019-B5C0-4A98-AF37-8013D1030040}" destId="{F3445849-20D2-4AB6-BD4A-0CB2EF5EEB70}" srcOrd="2" destOrd="0" presId="urn:microsoft.com/office/officeart/2018/2/layout/IconVerticalSolidList"/>
    <dgm:cxn modelId="{28DC5EEA-677B-424A-BE52-54EF7CC73BF0}" type="presParOf" srcId="{F3445849-20D2-4AB6-BD4A-0CB2EF5EEB70}" destId="{E40712A4-8439-406D-AAB7-112D1224138B}" srcOrd="0" destOrd="0" presId="urn:microsoft.com/office/officeart/2018/2/layout/IconVerticalSolidList"/>
    <dgm:cxn modelId="{1ECCE0A6-E8EA-4CF4-98FF-8A1F01C7F5E0}" type="presParOf" srcId="{F3445849-20D2-4AB6-BD4A-0CB2EF5EEB70}" destId="{EA3AA736-8DFE-4AA9-B941-A1DB9C7BD5B5}" srcOrd="1" destOrd="0" presId="urn:microsoft.com/office/officeart/2018/2/layout/IconVerticalSolidList"/>
    <dgm:cxn modelId="{65810799-F5C0-44FA-B8A2-18FA88CA23AC}" type="presParOf" srcId="{F3445849-20D2-4AB6-BD4A-0CB2EF5EEB70}" destId="{0235E6EB-B5D4-4EAA-845C-8FFBA2A864E3}" srcOrd="2" destOrd="0" presId="urn:microsoft.com/office/officeart/2018/2/layout/IconVerticalSolidList"/>
    <dgm:cxn modelId="{8521F756-728A-4E14-A10D-4F07C7CF916E}" type="presParOf" srcId="{F3445849-20D2-4AB6-BD4A-0CB2EF5EEB70}" destId="{8791FB62-4CCB-4A26-BAD7-D05971371B48}" srcOrd="3" destOrd="0" presId="urn:microsoft.com/office/officeart/2018/2/layout/IconVerticalSolidList"/>
    <dgm:cxn modelId="{8EA1A4F2-6E16-4CCF-9FD7-21607495AC68}" type="presParOf" srcId="{CB92B019-B5C0-4A98-AF37-8013D1030040}" destId="{CE0854AF-3C61-4084-8090-EDB9A893C90E}" srcOrd="3" destOrd="0" presId="urn:microsoft.com/office/officeart/2018/2/layout/IconVerticalSolidList"/>
    <dgm:cxn modelId="{EA2EF621-8A5B-469E-B0B6-2C51E76BD272}" type="presParOf" srcId="{CB92B019-B5C0-4A98-AF37-8013D1030040}" destId="{D62B8B1A-C58A-4737-BE28-59C25FE71F39}" srcOrd="4" destOrd="0" presId="urn:microsoft.com/office/officeart/2018/2/layout/IconVerticalSolidList"/>
    <dgm:cxn modelId="{44CB9565-D021-49B5-BF95-83D0F259A50A}" type="presParOf" srcId="{D62B8B1A-C58A-4737-BE28-59C25FE71F39}" destId="{7CD60B47-AAA0-45B5-91EA-7AA44767B9EC}" srcOrd="0" destOrd="0" presId="urn:microsoft.com/office/officeart/2018/2/layout/IconVerticalSolidList"/>
    <dgm:cxn modelId="{6586DF70-341B-4498-A3B1-88CC40E7E491}" type="presParOf" srcId="{D62B8B1A-C58A-4737-BE28-59C25FE71F39}" destId="{104A21DC-F585-4909-A1E3-61803AED3410}" srcOrd="1" destOrd="0" presId="urn:microsoft.com/office/officeart/2018/2/layout/IconVerticalSolidList"/>
    <dgm:cxn modelId="{6FFCBC58-1EC2-4260-9DB8-14271BAC2521}" type="presParOf" srcId="{D62B8B1A-C58A-4737-BE28-59C25FE71F39}" destId="{2BCF325B-0C16-4AC7-ACD8-FA11A085A4FA}" srcOrd="2" destOrd="0" presId="urn:microsoft.com/office/officeart/2018/2/layout/IconVerticalSolidList"/>
    <dgm:cxn modelId="{45679AF6-CCAB-40C8-ADEE-4788FB80F969}" type="presParOf" srcId="{D62B8B1A-C58A-4737-BE28-59C25FE71F39}" destId="{A23EB075-7E6B-44F5-9280-EE7E0EA22E72}" srcOrd="3" destOrd="0" presId="urn:microsoft.com/office/officeart/2018/2/layout/IconVerticalSolidList"/>
    <dgm:cxn modelId="{A8D82FF7-1F1D-43E5-B9AA-7B9A78E99B61}" type="presParOf" srcId="{CB92B019-B5C0-4A98-AF37-8013D1030040}" destId="{85171A29-C451-4539-AFB0-FB7B02F216B2}" srcOrd="5" destOrd="0" presId="urn:microsoft.com/office/officeart/2018/2/layout/IconVerticalSolidList"/>
    <dgm:cxn modelId="{2820CBAA-45C0-44C2-87F2-D2A77B80E9D5}" type="presParOf" srcId="{CB92B019-B5C0-4A98-AF37-8013D1030040}" destId="{A6E27955-8773-484E-83CF-8075F7D6E4A9}" srcOrd="6" destOrd="0" presId="urn:microsoft.com/office/officeart/2018/2/layout/IconVerticalSolidList"/>
    <dgm:cxn modelId="{73C34917-FB7F-4594-9933-92A7C64A7AD7}" type="presParOf" srcId="{A6E27955-8773-484E-83CF-8075F7D6E4A9}" destId="{F7D9D466-C374-4A5E-9196-76A23F09B2FF}" srcOrd="0" destOrd="0" presId="urn:microsoft.com/office/officeart/2018/2/layout/IconVerticalSolidList"/>
    <dgm:cxn modelId="{52D8F15D-6FAA-470C-A287-6872B3347E84}" type="presParOf" srcId="{A6E27955-8773-484E-83CF-8075F7D6E4A9}" destId="{7BED029A-C81C-44D8-BBFF-91BA748B18F8}" srcOrd="1" destOrd="0" presId="urn:microsoft.com/office/officeart/2018/2/layout/IconVerticalSolidList"/>
    <dgm:cxn modelId="{D5926D87-E64C-42CF-9C00-D522EFA3842F}" type="presParOf" srcId="{A6E27955-8773-484E-83CF-8075F7D6E4A9}" destId="{F60CD149-293A-48D9-9048-759261844CB5}" srcOrd="2" destOrd="0" presId="urn:microsoft.com/office/officeart/2018/2/layout/IconVerticalSolidList"/>
    <dgm:cxn modelId="{56A99DD5-768A-47F8-A2B9-951F7EC0D50D}" type="presParOf" srcId="{A6E27955-8773-484E-83CF-8075F7D6E4A9}" destId="{59990B44-7B4E-4FF6-8141-C7C9D1B8A007}" srcOrd="3" destOrd="0" presId="urn:microsoft.com/office/officeart/2018/2/layout/IconVerticalSolidList"/>
    <dgm:cxn modelId="{AF550162-3F00-43DC-9912-DCB20B1CC55E}" type="presParOf" srcId="{CB92B019-B5C0-4A98-AF37-8013D1030040}" destId="{6EAA5C83-9BF1-47B6-8A31-3E3299790CBA}" srcOrd="7" destOrd="0" presId="urn:microsoft.com/office/officeart/2018/2/layout/IconVerticalSolidList"/>
    <dgm:cxn modelId="{BC069FF8-CC3C-48F8-BC65-28B1714816EB}" type="presParOf" srcId="{CB92B019-B5C0-4A98-AF37-8013D1030040}" destId="{F69DE187-D6AE-45A1-87F0-1EFE010D3EBA}" srcOrd="8" destOrd="0" presId="urn:microsoft.com/office/officeart/2018/2/layout/IconVerticalSolidList"/>
    <dgm:cxn modelId="{756C7DB0-8E1D-45DD-987A-5A2DCBDA1DF3}" type="presParOf" srcId="{F69DE187-D6AE-45A1-87F0-1EFE010D3EBA}" destId="{B582B52C-2462-467A-85F7-390D92615811}" srcOrd="0" destOrd="0" presId="urn:microsoft.com/office/officeart/2018/2/layout/IconVerticalSolidList"/>
    <dgm:cxn modelId="{710CC44C-B404-4F8C-B481-743A920A261E}" type="presParOf" srcId="{F69DE187-D6AE-45A1-87F0-1EFE010D3EBA}" destId="{C4A3FBF4-0330-4755-B756-441E11FAB542}" srcOrd="1" destOrd="0" presId="urn:microsoft.com/office/officeart/2018/2/layout/IconVerticalSolidList"/>
    <dgm:cxn modelId="{D4B4543E-E72A-4F99-B83F-C137EBEAB4BC}" type="presParOf" srcId="{F69DE187-D6AE-45A1-87F0-1EFE010D3EBA}" destId="{A8929127-CC51-4DD6-995E-DF407E7A7FF0}" srcOrd="2" destOrd="0" presId="urn:microsoft.com/office/officeart/2018/2/layout/IconVerticalSolidList"/>
    <dgm:cxn modelId="{00CF8801-5F46-46E3-B422-9EBA62461245}" type="presParOf" srcId="{F69DE187-D6AE-45A1-87F0-1EFE010D3EBA}" destId="{63DE07C2-C1CA-4966-980D-E5824CB6D8E0}" srcOrd="3" destOrd="0" presId="urn:microsoft.com/office/officeart/2018/2/layout/IconVerticalSolidList"/>
    <dgm:cxn modelId="{83C870F2-CFD1-49C5-B49C-4E57A900C8E0}" type="presParOf" srcId="{CB92B019-B5C0-4A98-AF37-8013D1030040}" destId="{6DA89AE4-6294-4212-8516-FBC807FC39E8}" srcOrd="9" destOrd="0" presId="urn:microsoft.com/office/officeart/2018/2/layout/IconVerticalSolidList"/>
    <dgm:cxn modelId="{E2CBC459-2B72-41B6-899C-56A4B8EC32C7}" type="presParOf" srcId="{CB92B019-B5C0-4A98-AF37-8013D1030040}" destId="{2BAE164C-9A34-44AB-886D-27965081EEC1}" srcOrd="10" destOrd="0" presId="urn:microsoft.com/office/officeart/2018/2/layout/IconVerticalSolidList"/>
    <dgm:cxn modelId="{F50DEE77-2255-4D5B-B746-E0E4D56C5D7D}" type="presParOf" srcId="{2BAE164C-9A34-44AB-886D-27965081EEC1}" destId="{54606903-8080-4098-AE64-45BD91466BC5}" srcOrd="0" destOrd="0" presId="urn:microsoft.com/office/officeart/2018/2/layout/IconVerticalSolidList"/>
    <dgm:cxn modelId="{48B8BF16-9E9F-4A15-9274-C9E2749B1485}" type="presParOf" srcId="{2BAE164C-9A34-44AB-886D-27965081EEC1}" destId="{4DC61036-7CD8-4A15-9CAF-61B2872FA746}" srcOrd="1" destOrd="0" presId="urn:microsoft.com/office/officeart/2018/2/layout/IconVerticalSolidList"/>
    <dgm:cxn modelId="{EE6AF50D-C364-4B72-83C0-5C1987C38676}" type="presParOf" srcId="{2BAE164C-9A34-44AB-886D-27965081EEC1}" destId="{EE7CD400-FE2F-49D6-BD28-3063C37190CA}" srcOrd="2" destOrd="0" presId="urn:microsoft.com/office/officeart/2018/2/layout/IconVerticalSolidList"/>
    <dgm:cxn modelId="{65F43DBE-60BD-4C6A-AF68-2455EDF5ABD6}" type="presParOf" srcId="{2BAE164C-9A34-44AB-886D-27965081EEC1}" destId="{571FA4EC-663A-42F5-A1F5-2837304AAF3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E02A53-097C-469C-9614-B5FA7C7348F4}"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AC3B2D7D-B091-4A22-B932-3FBA5AFD3961}">
      <dgm:prSet/>
      <dgm:spPr>
        <a:solidFill>
          <a:schemeClr val="accent3">
            <a:hueOff val="0"/>
            <a:satOff val="0"/>
            <a:lumOff val="0"/>
            <a:alpha val="75000"/>
          </a:schemeClr>
        </a:solidFill>
      </dgm:spPr>
      <dgm:t>
        <a:bodyPr/>
        <a:lstStyle/>
        <a:p>
          <a:r>
            <a:rPr lang="en-US"/>
            <a:t>1. Register as a Meta Developer  </a:t>
          </a:r>
        </a:p>
      </dgm:t>
    </dgm:pt>
    <dgm:pt modelId="{E047DE08-2AB9-4D02-96A0-008A199E9E59}" type="parTrans" cxnId="{2020E1DD-40DA-4724-8CEF-963DDF7C4407}">
      <dgm:prSet/>
      <dgm:spPr/>
      <dgm:t>
        <a:bodyPr/>
        <a:lstStyle/>
        <a:p>
          <a:endParaRPr lang="en-US"/>
        </a:p>
      </dgm:t>
    </dgm:pt>
    <dgm:pt modelId="{995A1571-839F-420B-8515-65A42062BF04}" type="sibTrans" cxnId="{2020E1DD-40DA-4724-8CEF-963DDF7C4407}">
      <dgm:prSet phldrT="01"/>
      <dgm:spPr/>
      <dgm:t>
        <a:bodyPr/>
        <a:lstStyle/>
        <a:p>
          <a:endParaRPr lang="en-US"/>
        </a:p>
      </dgm:t>
    </dgm:pt>
    <dgm:pt modelId="{8FBF7FDA-8641-43E3-9BEB-91B2BACFDB0F}">
      <dgm:prSet/>
      <dgm:spPr>
        <a:solidFill>
          <a:schemeClr val="accent3">
            <a:hueOff val="0"/>
            <a:satOff val="0"/>
            <a:lumOff val="0"/>
            <a:alpha val="75000"/>
          </a:schemeClr>
        </a:solidFill>
      </dgm:spPr>
      <dgm:t>
        <a:bodyPr/>
        <a:lstStyle/>
        <a:p>
          <a:r>
            <a:rPr lang="en-US"/>
            <a:t>2. Enable two-factor authentication for your account  </a:t>
          </a:r>
        </a:p>
      </dgm:t>
    </dgm:pt>
    <dgm:pt modelId="{3715BBD9-176B-415A-A181-CFF6A15FED0D}" type="parTrans" cxnId="{C63B867B-1CA1-4114-B237-AABCDA70832D}">
      <dgm:prSet/>
      <dgm:spPr/>
      <dgm:t>
        <a:bodyPr/>
        <a:lstStyle/>
        <a:p>
          <a:endParaRPr lang="en-US"/>
        </a:p>
      </dgm:t>
    </dgm:pt>
    <dgm:pt modelId="{EC0FFE46-6EEA-4CA1-89E5-688198E032D0}" type="sibTrans" cxnId="{C63B867B-1CA1-4114-B237-AABCDA70832D}">
      <dgm:prSet phldrT="02"/>
      <dgm:spPr/>
      <dgm:t>
        <a:bodyPr/>
        <a:lstStyle/>
        <a:p>
          <a:endParaRPr lang="en-US"/>
        </a:p>
      </dgm:t>
    </dgm:pt>
    <dgm:pt modelId="{368C11D3-9915-42FB-A07C-245B0E4C4736}">
      <dgm:prSet/>
      <dgm:spPr>
        <a:solidFill>
          <a:schemeClr val="accent3">
            <a:hueOff val="0"/>
            <a:satOff val="0"/>
            <a:lumOff val="0"/>
            <a:alpha val="75000"/>
          </a:schemeClr>
        </a:solidFill>
      </dgm:spPr>
      <dgm:t>
        <a:bodyPr/>
        <a:lstStyle/>
        <a:p>
          <a:r>
            <a:rPr lang="en-US" dirty="0"/>
            <a:t>3. Create a Meta App: Go to developers.facebook.com &gt; My Apps &gt; Create App. Select the Business type and follow the prompts on your screen. If you are asked to choose a Use Case as part of the app creation flow, choose Other as your use case, then select Business.</a:t>
          </a:r>
        </a:p>
      </dgm:t>
    </dgm:pt>
    <dgm:pt modelId="{61B7AAD7-9417-48BD-B4D2-734A5E471557}" type="parTrans" cxnId="{9EB027E1-C099-4F60-B153-D84750F8B4C9}">
      <dgm:prSet/>
      <dgm:spPr/>
      <dgm:t>
        <a:bodyPr/>
        <a:lstStyle/>
        <a:p>
          <a:endParaRPr lang="en-US"/>
        </a:p>
      </dgm:t>
    </dgm:pt>
    <dgm:pt modelId="{77958739-BD8F-4994-889F-5E001EE3C54B}" type="sibTrans" cxnId="{9EB027E1-C099-4F60-B153-D84750F8B4C9}">
      <dgm:prSet phldrT="03"/>
      <dgm:spPr/>
      <dgm:t>
        <a:bodyPr/>
        <a:lstStyle/>
        <a:p>
          <a:endParaRPr lang="en-US"/>
        </a:p>
      </dgm:t>
    </dgm:pt>
    <dgm:pt modelId="{3DC716FC-0C67-4DDD-B332-6D09E555F0D8}" type="pres">
      <dgm:prSet presAssocID="{7FE02A53-097C-469C-9614-B5FA7C7348F4}" presName="outerComposite" presStyleCnt="0">
        <dgm:presLayoutVars>
          <dgm:chMax val="5"/>
          <dgm:dir/>
          <dgm:resizeHandles val="exact"/>
        </dgm:presLayoutVars>
      </dgm:prSet>
      <dgm:spPr/>
    </dgm:pt>
    <dgm:pt modelId="{B3FADED2-43A9-4658-8C7C-7506E12BA9E3}" type="pres">
      <dgm:prSet presAssocID="{7FE02A53-097C-469C-9614-B5FA7C7348F4}" presName="dummyMaxCanvas" presStyleCnt="0">
        <dgm:presLayoutVars/>
      </dgm:prSet>
      <dgm:spPr/>
    </dgm:pt>
    <dgm:pt modelId="{5F347CFE-665B-4248-A1AE-F53B6738E340}" type="pres">
      <dgm:prSet presAssocID="{7FE02A53-097C-469C-9614-B5FA7C7348F4}" presName="ThreeNodes_1" presStyleLbl="node1" presStyleIdx="0" presStyleCnt="3">
        <dgm:presLayoutVars>
          <dgm:bulletEnabled val="1"/>
        </dgm:presLayoutVars>
      </dgm:prSet>
      <dgm:spPr/>
    </dgm:pt>
    <dgm:pt modelId="{87973883-F883-485B-A100-91843C2CA912}" type="pres">
      <dgm:prSet presAssocID="{7FE02A53-097C-469C-9614-B5FA7C7348F4}" presName="ThreeNodes_2" presStyleLbl="node1" presStyleIdx="1" presStyleCnt="3">
        <dgm:presLayoutVars>
          <dgm:bulletEnabled val="1"/>
        </dgm:presLayoutVars>
      </dgm:prSet>
      <dgm:spPr/>
    </dgm:pt>
    <dgm:pt modelId="{C76985DF-FBC4-4A28-BC81-E2EF946C9629}" type="pres">
      <dgm:prSet presAssocID="{7FE02A53-097C-469C-9614-B5FA7C7348F4}" presName="ThreeNodes_3" presStyleLbl="node1" presStyleIdx="2" presStyleCnt="3">
        <dgm:presLayoutVars>
          <dgm:bulletEnabled val="1"/>
        </dgm:presLayoutVars>
      </dgm:prSet>
      <dgm:spPr/>
    </dgm:pt>
    <dgm:pt modelId="{9090BAAD-DABE-4619-8B2D-F6552F0CCC7C}" type="pres">
      <dgm:prSet presAssocID="{7FE02A53-097C-469C-9614-B5FA7C7348F4}" presName="ThreeConn_1-2" presStyleLbl="fgAccFollowNode1" presStyleIdx="0" presStyleCnt="2">
        <dgm:presLayoutVars>
          <dgm:bulletEnabled val="1"/>
        </dgm:presLayoutVars>
      </dgm:prSet>
      <dgm:spPr/>
    </dgm:pt>
    <dgm:pt modelId="{8FF20679-96B2-4E43-8BF8-B62F6C7FC728}" type="pres">
      <dgm:prSet presAssocID="{7FE02A53-097C-469C-9614-B5FA7C7348F4}" presName="ThreeConn_2-3" presStyleLbl="fgAccFollowNode1" presStyleIdx="1" presStyleCnt="2">
        <dgm:presLayoutVars>
          <dgm:bulletEnabled val="1"/>
        </dgm:presLayoutVars>
      </dgm:prSet>
      <dgm:spPr/>
    </dgm:pt>
    <dgm:pt modelId="{B8774A22-9DEE-4DA9-89E2-195B6222EDA9}" type="pres">
      <dgm:prSet presAssocID="{7FE02A53-097C-469C-9614-B5FA7C7348F4}" presName="ThreeNodes_1_text" presStyleLbl="node1" presStyleIdx="2" presStyleCnt="3">
        <dgm:presLayoutVars>
          <dgm:bulletEnabled val="1"/>
        </dgm:presLayoutVars>
      </dgm:prSet>
      <dgm:spPr/>
    </dgm:pt>
    <dgm:pt modelId="{9C4E93DE-95A1-41C5-A61B-9827FC96342C}" type="pres">
      <dgm:prSet presAssocID="{7FE02A53-097C-469C-9614-B5FA7C7348F4}" presName="ThreeNodes_2_text" presStyleLbl="node1" presStyleIdx="2" presStyleCnt="3">
        <dgm:presLayoutVars>
          <dgm:bulletEnabled val="1"/>
        </dgm:presLayoutVars>
      </dgm:prSet>
      <dgm:spPr/>
    </dgm:pt>
    <dgm:pt modelId="{ACEEC2C4-72AC-46FA-90E0-51046F7A2D2C}" type="pres">
      <dgm:prSet presAssocID="{7FE02A53-097C-469C-9614-B5FA7C7348F4}" presName="ThreeNodes_3_text" presStyleLbl="node1" presStyleIdx="2" presStyleCnt="3">
        <dgm:presLayoutVars>
          <dgm:bulletEnabled val="1"/>
        </dgm:presLayoutVars>
      </dgm:prSet>
      <dgm:spPr/>
    </dgm:pt>
  </dgm:ptLst>
  <dgm:cxnLst>
    <dgm:cxn modelId="{CB0ACF1B-D0F5-4037-96C5-BAF907C56963}" type="presOf" srcId="{AC3B2D7D-B091-4A22-B932-3FBA5AFD3961}" destId="{5F347CFE-665B-4248-A1AE-F53B6738E340}" srcOrd="0" destOrd="0" presId="urn:microsoft.com/office/officeart/2005/8/layout/vProcess5"/>
    <dgm:cxn modelId="{BD101121-E96F-442D-A838-4A486DC2A119}" type="presOf" srcId="{8FBF7FDA-8641-43E3-9BEB-91B2BACFDB0F}" destId="{87973883-F883-485B-A100-91843C2CA912}" srcOrd="0" destOrd="0" presId="urn:microsoft.com/office/officeart/2005/8/layout/vProcess5"/>
    <dgm:cxn modelId="{C63B867B-1CA1-4114-B237-AABCDA70832D}" srcId="{7FE02A53-097C-469C-9614-B5FA7C7348F4}" destId="{8FBF7FDA-8641-43E3-9BEB-91B2BACFDB0F}" srcOrd="1" destOrd="0" parTransId="{3715BBD9-176B-415A-A181-CFF6A15FED0D}" sibTransId="{EC0FFE46-6EEA-4CA1-89E5-688198E032D0}"/>
    <dgm:cxn modelId="{703D13A3-E144-4D85-907D-B959D003A34B}" type="presOf" srcId="{7FE02A53-097C-469C-9614-B5FA7C7348F4}" destId="{3DC716FC-0C67-4DDD-B332-6D09E555F0D8}" srcOrd="0" destOrd="0" presId="urn:microsoft.com/office/officeart/2005/8/layout/vProcess5"/>
    <dgm:cxn modelId="{F81942BB-05B7-419C-A337-BEE9C09CCD84}" type="presOf" srcId="{368C11D3-9915-42FB-A07C-245B0E4C4736}" destId="{C76985DF-FBC4-4A28-BC81-E2EF946C9629}" srcOrd="0" destOrd="0" presId="urn:microsoft.com/office/officeart/2005/8/layout/vProcess5"/>
    <dgm:cxn modelId="{095816CA-B130-427A-A6F4-62F9E298EB7B}" type="presOf" srcId="{8FBF7FDA-8641-43E3-9BEB-91B2BACFDB0F}" destId="{9C4E93DE-95A1-41C5-A61B-9827FC96342C}" srcOrd="1" destOrd="0" presId="urn:microsoft.com/office/officeart/2005/8/layout/vProcess5"/>
    <dgm:cxn modelId="{2020E1DD-40DA-4724-8CEF-963DDF7C4407}" srcId="{7FE02A53-097C-469C-9614-B5FA7C7348F4}" destId="{AC3B2D7D-B091-4A22-B932-3FBA5AFD3961}" srcOrd="0" destOrd="0" parTransId="{E047DE08-2AB9-4D02-96A0-008A199E9E59}" sibTransId="{995A1571-839F-420B-8515-65A42062BF04}"/>
    <dgm:cxn modelId="{9EB027E1-C099-4F60-B153-D84750F8B4C9}" srcId="{7FE02A53-097C-469C-9614-B5FA7C7348F4}" destId="{368C11D3-9915-42FB-A07C-245B0E4C4736}" srcOrd="2" destOrd="0" parTransId="{61B7AAD7-9417-48BD-B4D2-734A5E471557}" sibTransId="{77958739-BD8F-4994-889F-5E001EE3C54B}"/>
    <dgm:cxn modelId="{53E4F1E6-FE5A-4CEF-8FA7-8A099E6D08B9}" type="presOf" srcId="{368C11D3-9915-42FB-A07C-245B0E4C4736}" destId="{ACEEC2C4-72AC-46FA-90E0-51046F7A2D2C}" srcOrd="1" destOrd="0" presId="urn:microsoft.com/office/officeart/2005/8/layout/vProcess5"/>
    <dgm:cxn modelId="{EA3362FC-4215-4F2C-AA51-2CE1A3C372A9}" type="presOf" srcId="{AC3B2D7D-B091-4A22-B932-3FBA5AFD3961}" destId="{B8774A22-9DEE-4DA9-89E2-195B6222EDA9}" srcOrd="1" destOrd="0" presId="urn:microsoft.com/office/officeart/2005/8/layout/vProcess5"/>
    <dgm:cxn modelId="{D482B3FE-BB46-4726-B1E1-BBE673B77258}" type="presOf" srcId="{995A1571-839F-420B-8515-65A42062BF04}" destId="{9090BAAD-DABE-4619-8B2D-F6552F0CCC7C}" srcOrd="0" destOrd="0" presId="urn:microsoft.com/office/officeart/2005/8/layout/vProcess5"/>
    <dgm:cxn modelId="{E7EB4BFF-6AF1-4A1A-B065-74B4B7EB1391}" type="presOf" srcId="{EC0FFE46-6EEA-4CA1-89E5-688198E032D0}" destId="{8FF20679-96B2-4E43-8BF8-B62F6C7FC728}" srcOrd="0" destOrd="0" presId="urn:microsoft.com/office/officeart/2005/8/layout/vProcess5"/>
    <dgm:cxn modelId="{8E608D00-FA00-4EE0-B1D3-AA757F1B7BF6}" type="presParOf" srcId="{3DC716FC-0C67-4DDD-B332-6D09E555F0D8}" destId="{B3FADED2-43A9-4658-8C7C-7506E12BA9E3}" srcOrd="0" destOrd="0" presId="urn:microsoft.com/office/officeart/2005/8/layout/vProcess5"/>
    <dgm:cxn modelId="{8B400E2C-B3BE-4113-802E-472657455BE7}" type="presParOf" srcId="{3DC716FC-0C67-4DDD-B332-6D09E555F0D8}" destId="{5F347CFE-665B-4248-A1AE-F53B6738E340}" srcOrd="1" destOrd="0" presId="urn:microsoft.com/office/officeart/2005/8/layout/vProcess5"/>
    <dgm:cxn modelId="{E164634A-F431-471D-9E0E-4B6C56E8B844}" type="presParOf" srcId="{3DC716FC-0C67-4DDD-B332-6D09E555F0D8}" destId="{87973883-F883-485B-A100-91843C2CA912}" srcOrd="2" destOrd="0" presId="urn:microsoft.com/office/officeart/2005/8/layout/vProcess5"/>
    <dgm:cxn modelId="{5A4408F6-F70C-41FE-B76D-38BED169D0F7}" type="presParOf" srcId="{3DC716FC-0C67-4DDD-B332-6D09E555F0D8}" destId="{C76985DF-FBC4-4A28-BC81-E2EF946C9629}" srcOrd="3" destOrd="0" presId="urn:microsoft.com/office/officeart/2005/8/layout/vProcess5"/>
    <dgm:cxn modelId="{5BC627E4-A16B-4B42-AA7C-41DE47099151}" type="presParOf" srcId="{3DC716FC-0C67-4DDD-B332-6D09E555F0D8}" destId="{9090BAAD-DABE-4619-8B2D-F6552F0CCC7C}" srcOrd="4" destOrd="0" presId="urn:microsoft.com/office/officeart/2005/8/layout/vProcess5"/>
    <dgm:cxn modelId="{B918CCFC-860F-416B-9450-6072D17CE885}" type="presParOf" srcId="{3DC716FC-0C67-4DDD-B332-6D09E555F0D8}" destId="{8FF20679-96B2-4E43-8BF8-B62F6C7FC728}" srcOrd="5" destOrd="0" presId="urn:microsoft.com/office/officeart/2005/8/layout/vProcess5"/>
    <dgm:cxn modelId="{55D2E756-DDFD-4FB8-B8D1-08CC902228D4}" type="presParOf" srcId="{3DC716FC-0C67-4DDD-B332-6D09E555F0D8}" destId="{B8774A22-9DEE-4DA9-89E2-195B6222EDA9}" srcOrd="6" destOrd="0" presId="urn:microsoft.com/office/officeart/2005/8/layout/vProcess5"/>
    <dgm:cxn modelId="{BB86808B-93DA-4916-911E-6E0C4611A74F}" type="presParOf" srcId="{3DC716FC-0C67-4DDD-B332-6D09E555F0D8}" destId="{9C4E93DE-95A1-41C5-A61B-9827FC96342C}" srcOrd="7" destOrd="0" presId="urn:microsoft.com/office/officeart/2005/8/layout/vProcess5"/>
    <dgm:cxn modelId="{867E36F4-8BB7-4BFD-883F-E675AA86B92F}" type="presParOf" srcId="{3DC716FC-0C67-4DDD-B332-6D09E555F0D8}" destId="{ACEEC2C4-72AC-46FA-90E0-51046F7A2D2C}"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B0A755-8F3B-46A1-B148-3460144B4677}"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286F3595-1BCD-439F-86A8-BCFF93C0917D}">
      <dgm:prSet/>
      <dgm:spPr>
        <a:solidFill>
          <a:schemeClr val="bg2">
            <a:lumMod val="50000"/>
          </a:schemeClr>
        </a:solidFill>
      </dgm:spPr>
      <dgm:t>
        <a:bodyPr/>
        <a:lstStyle/>
        <a:p>
          <a:r>
            <a:rPr lang="en-US"/>
            <a:t>From the </a:t>
          </a:r>
          <a:r>
            <a:rPr lang="en-US" b="1"/>
            <a:t>App Dashboard</a:t>
          </a:r>
          <a:r>
            <a:rPr lang="en-US"/>
            <a:t>, click on the app you would like to connect to WhatsApp. Scroll down to find the "</a:t>
          </a:r>
          <a:r>
            <a:rPr lang="en-US" b="1"/>
            <a:t>WhatsApp</a:t>
          </a:r>
          <a:r>
            <a:rPr lang="en-US"/>
            <a:t>" product and click Set up.</a:t>
          </a:r>
        </a:p>
      </dgm:t>
    </dgm:pt>
    <dgm:pt modelId="{9D4BC3E4-3305-43F4-A2EC-656B84D76687}" type="parTrans" cxnId="{FAA8EFD4-772E-410B-B5C3-60ECC26FF44A}">
      <dgm:prSet/>
      <dgm:spPr/>
      <dgm:t>
        <a:bodyPr/>
        <a:lstStyle/>
        <a:p>
          <a:endParaRPr lang="en-US"/>
        </a:p>
      </dgm:t>
    </dgm:pt>
    <dgm:pt modelId="{C6B16553-04FC-4B25-88FC-BD35F406F5FB}" type="sibTrans" cxnId="{FAA8EFD4-772E-410B-B5C3-60ECC26FF44A}">
      <dgm:prSet/>
      <dgm:spPr/>
      <dgm:t>
        <a:bodyPr/>
        <a:lstStyle/>
        <a:p>
          <a:endParaRPr lang="en-US"/>
        </a:p>
      </dgm:t>
    </dgm:pt>
    <dgm:pt modelId="{34953CBA-DEEF-4CF7-9912-0E0DA4E08B7F}">
      <dgm:prSet/>
      <dgm:spPr>
        <a:solidFill>
          <a:schemeClr val="bg2">
            <a:lumMod val="50000"/>
          </a:schemeClr>
        </a:solidFill>
      </dgm:spPr>
      <dgm:t>
        <a:bodyPr/>
        <a:lstStyle/>
        <a:p>
          <a:r>
            <a:rPr lang="en-US"/>
            <a:t>Next, you will see the option to select an existing Business Manager (if you have one) or, if you would like, the onboarding process can create one automatically for you (you can customize your business later, if needed).</a:t>
          </a:r>
        </a:p>
      </dgm:t>
    </dgm:pt>
    <dgm:pt modelId="{D34515CC-79A6-4B65-B097-AE4199312691}" type="parTrans" cxnId="{BB2C060D-5628-4D8D-8A94-8ADA18FB5A01}">
      <dgm:prSet/>
      <dgm:spPr/>
      <dgm:t>
        <a:bodyPr/>
        <a:lstStyle/>
        <a:p>
          <a:endParaRPr lang="en-US"/>
        </a:p>
      </dgm:t>
    </dgm:pt>
    <dgm:pt modelId="{D2E8CFBF-7C56-4EA6-9F5F-8286D4471889}" type="sibTrans" cxnId="{BB2C060D-5628-4D8D-8A94-8ADA18FB5A01}">
      <dgm:prSet/>
      <dgm:spPr/>
      <dgm:t>
        <a:bodyPr/>
        <a:lstStyle/>
        <a:p>
          <a:endParaRPr lang="en-US"/>
        </a:p>
      </dgm:t>
    </dgm:pt>
    <dgm:pt modelId="{97DFD586-5309-4DDE-89E3-82CC22E3C6F0}">
      <dgm:prSet/>
      <dgm:spPr>
        <a:solidFill>
          <a:schemeClr val="bg2">
            <a:lumMod val="50000"/>
          </a:schemeClr>
        </a:solidFill>
      </dgm:spPr>
      <dgm:t>
        <a:bodyPr/>
        <a:lstStyle/>
        <a:p>
          <a:r>
            <a:rPr lang="en-US"/>
            <a:t>Make a selection and click Continue. </a:t>
          </a:r>
        </a:p>
      </dgm:t>
    </dgm:pt>
    <dgm:pt modelId="{F30CCFCF-E8A9-48C1-8ED5-36276AF59D2A}" type="parTrans" cxnId="{15A5CDC3-48EB-4B76-A472-DD21CC87B553}">
      <dgm:prSet/>
      <dgm:spPr/>
      <dgm:t>
        <a:bodyPr/>
        <a:lstStyle/>
        <a:p>
          <a:endParaRPr lang="en-US"/>
        </a:p>
      </dgm:t>
    </dgm:pt>
    <dgm:pt modelId="{17823E0C-9FBC-4FFD-8035-9DF41366616A}" type="sibTrans" cxnId="{15A5CDC3-48EB-4B76-A472-DD21CC87B553}">
      <dgm:prSet/>
      <dgm:spPr/>
      <dgm:t>
        <a:bodyPr/>
        <a:lstStyle/>
        <a:p>
          <a:endParaRPr lang="en-US"/>
        </a:p>
      </dgm:t>
    </dgm:pt>
    <dgm:pt modelId="{B2827C25-DABC-4139-B07D-0E8E278456C5}" type="pres">
      <dgm:prSet presAssocID="{ABB0A755-8F3B-46A1-B148-3460144B4677}" presName="Name0" presStyleCnt="0">
        <dgm:presLayoutVars>
          <dgm:dir/>
          <dgm:resizeHandles val="exact"/>
        </dgm:presLayoutVars>
      </dgm:prSet>
      <dgm:spPr/>
    </dgm:pt>
    <dgm:pt modelId="{26EC4F41-F675-4E60-96E1-21F7E3F35DC3}" type="pres">
      <dgm:prSet presAssocID="{286F3595-1BCD-439F-86A8-BCFF93C0917D}" presName="node" presStyleLbl="node1" presStyleIdx="0" presStyleCnt="3">
        <dgm:presLayoutVars>
          <dgm:bulletEnabled val="1"/>
        </dgm:presLayoutVars>
      </dgm:prSet>
      <dgm:spPr/>
    </dgm:pt>
    <dgm:pt modelId="{CD355D09-B424-4568-81B3-C772E2C87F99}" type="pres">
      <dgm:prSet presAssocID="{C6B16553-04FC-4B25-88FC-BD35F406F5FB}" presName="sibTrans" presStyleLbl="sibTrans1D1" presStyleIdx="0" presStyleCnt="2"/>
      <dgm:spPr/>
    </dgm:pt>
    <dgm:pt modelId="{12FF9AC5-3059-42AD-8419-0F72B584AA3F}" type="pres">
      <dgm:prSet presAssocID="{C6B16553-04FC-4B25-88FC-BD35F406F5FB}" presName="connectorText" presStyleLbl="sibTrans1D1" presStyleIdx="0" presStyleCnt="2"/>
      <dgm:spPr/>
    </dgm:pt>
    <dgm:pt modelId="{7B1ADA06-4C5E-442A-B7FB-6012CFE289DE}" type="pres">
      <dgm:prSet presAssocID="{34953CBA-DEEF-4CF7-9912-0E0DA4E08B7F}" presName="node" presStyleLbl="node1" presStyleIdx="1" presStyleCnt="3">
        <dgm:presLayoutVars>
          <dgm:bulletEnabled val="1"/>
        </dgm:presLayoutVars>
      </dgm:prSet>
      <dgm:spPr/>
    </dgm:pt>
    <dgm:pt modelId="{DEE0A3C8-97C0-4D74-9C5F-77038DE22C04}" type="pres">
      <dgm:prSet presAssocID="{D2E8CFBF-7C56-4EA6-9F5F-8286D4471889}" presName="sibTrans" presStyleLbl="sibTrans1D1" presStyleIdx="1" presStyleCnt="2"/>
      <dgm:spPr/>
    </dgm:pt>
    <dgm:pt modelId="{29DDAC58-11EF-45E9-A00E-5B165749B7FD}" type="pres">
      <dgm:prSet presAssocID="{D2E8CFBF-7C56-4EA6-9F5F-8286D4471889}" presName="connectorText" presStyleLbl="sibTrans1D1" presStyleIdx="1" presStyleCnt="2"/>
      <dgm:spPr/>
    </dgm:pt>
    <dgm:pt modelId="{1627E177-891D-477E-AFD8-7E2A3C221D6E}" type="pres">
      <dgm:prSet presAssocID="{97DFD586-5309-4DDE-89E3-82CC22E3C6F0}" presName="node" presStyleLbl="node1" presStyleIdx="2" presStyleCnt="3">
        <dgm:presLayoutVars>
          <dgm:bulletEnabled val="1"/>
        </dgm:presLayoutVars>
      </dgm:prSet>
      <dgm:spPr/>
    </dgm:pt>
  </dgm:ptLst>
  <dgm:cxnLst>
    <dgm:cxn modelId="{BB2C060D-5628-4D8D-8A94-8ADA18FB5A01}" srcId="{ABB0A755-8F3B-46A1-B148-3460144B4677}" destId="{34953CBA-DEEF-4CF7-9912-0E0DA4E08B7F}" srcOrd="1" destOrd="0" parTransId="{D34515CC-79A6-4B65-B097-AE4199312691}" sibTransId="{D2E8CFBF-7C56-4EA6-9F5F-8286D4471889}"/>
    <dgm:cxn modelId="{EF953A13-1E5A-40D8-95AA-BCDB173F85BC}" type="presOf" srcId="{D2E8CFBF-7C56-4EA6-9F5F-8286D4471889}" destId="{DEE0A3C8-97C0-4D74-9C5F-77038DE22C04}" srcOrd="0" destOrd="0" presId="urn:microsoft.com/office/officeart/2016/7/layout/RepeatingBendingProcessNew"/>
    <dgm:cxn modelId="{46B35E19-0677-42B4-903F-E136904DBE2A}" type="presOf" srcId="{34953CBA-DEEF-4CF7-9912-0E0DA4E08B7F}" destId="{7B1ADA06-4C5E-442A-B7FB-6012CFE289DE}" srcOrd="0" destOrd="0" presId="urn:microsoft.com/office/officeart/2016/7/layout/RepeatingBendingProcessNew"/>
    <dgm:cxn modelId="{4AACA11F-B4C7-4CDB-92AD-1369460F3E79}" type="presOf" srcId="{ABB0A755-8F3B-46A1-B148-3460144B4677}" destId="{B2827C25-DABC-4139-B07D-0E8E278456C5}" srcOrd="0" destOrd="0" presId="urn:microsoft.com/office/officeart/2016/7/layout/RepeatingBendingProcessNew"/>
    <dgm:cxn modelId="{B68D1C38-6F60-491B-9173-DF33216EF579}" type="presOf" srcId="{C6B16553-04FC-4B25-88FC-BD35F406F5FB}" destId="{CD355D09-B424-4568-81B3-C772E2C87F99}" srcOrd="0" destOrd="0" presId="urn:microsoft.com/office/officeart/2016/7/layout/RepeatingBendingProcessNew"/>
    <dgm:cxn modelId="{CD92C865-3B90-46C7-9DD8-F887EAC76417}" type="presOf" srcId="{286F3595-1BCD-439F-86A8-BCFF93C0917D}" destId="{26EC4F41-F675-4E60-96E1-21F7E3F35DC3}" srcOrd="0" destOrd="0" presId="urn:microsoft.com/office/officeart/2016/7/layout/RepeatingBendingProcessNew"/>
    <dgm:cxn modelId="{0A4B8499-D210-4892-8156-E98A04BCF957}" type="presOf" srcId="{D2E8CFBF-7C56-4EA6-9F5F-8286D4471889}" destId="{29DDAC58-11EF-45E9-A00E-5B165749B7FD}" srcOrd="1" destOrd="0" presId="urn:microsoft.com/office/officeart/2016/7/layout/RepeatingBendingProcessNew"/>
    <dgm:cxn modelId="{7E428AA4-1437-4302-936E-7724E29294B9}" type="presOf" srcId="{C6B16553-04FC-4B25-88FC-BD35F406F5FB}" destId="{12FF9AC5-3059-42AD-8419-0F72B584AA3F}" srcOrd="1" destOrd="0" presId="urn:microsoft.com/office/officeart/2016/7/layout/RepeatingBendingProcessNew"/>
    <dgm:cxn modelId="{15A5CDC3-48EB-4B76-A472-DD21CC87B553}" srcId="{ABB0A755-8F3B-46A1-B148-3460144B4677}" destId="{97DFD586-5309-4DDE-89E3-82CC22E3C6F0}" srcOrd="2" destOrd="0" parTransId="{F30CCFCF-E8A9-48C1-8ED5-36276AF59D2A}" sibTransId="{17823E0C-9FBC-4FFD-8035-9DF41366616A}"/>
    <dgm:cxn modelId="{7E1A6FCA-964A-4E06-BA73-CED706B6C390}" type="presOf" srcId="{97DFD586-5309-4DDE-89E3-82CC22E3C6F0}" destId="{1627E177-891D-477E-AFD8-7E2A3C221D6E}" srcOrd="0" destOrd="0" presId="urn:microsoft.com/office/officeart/2016/7/layout/RepeatingBendingProcessNew"/>
    <dgm:cxn modelId="{FAA8EFD4-772E-410B-B5C3-60ECC26FF44A}" srcId="{ABB0A755-8F3B-46A1-B148-3460144B4677}" destId="{286F3595-1BCD-439F-86A8-BCFF93C0917D}" srcOrd="0" destOrd="0" parTransId="{9D4BC3E4-3305-43F4-A2EC-656B84D76687}" sibTransId="{C6B16553-04FC-4B25-88FC-BD35F406F5FB}"/>
    <dgm:cxn modelId="{A5E618BC-DCDB-4030-A8F9-E10705B9A6BA}" type="presParOf" srcId="{B2827C25-DABC-4139-B07D-0E8E278456C5}" destId="{26EC4F41-F675-4E60-96E1-21F7E3F35DC3}" srcOrd="0" destOrd="0" presId="urn:microsoft.com/office/officeart/2016/7/layout/RepeatingBendingProcessNew"/>
    <dgm:cxn modelId="{8D56BCDD-8639-459A-9E6D-D08A111036E1}" type="presParOf" srcId="{B2827C25-DABC-4139-B07D-0E8E278456C5}" destId="{CD355D09-B424-4568-81B3-C772E2C87F99}" srcOrd="1" destOrd="0" presId="urn:microsoft.com/office/officeart/2016/7/layout/RepeatingBendingProcessNew"/>
    <dgm:cxn modelId="{3F4D6CD7-EDE1-4312-94B3-FB1A89F77B9B}" type="presParOf" srcId="{CD355D09-B424-4568-81B3-C772E2C87F99}" destId="{12FF9AC5-3059-42AD-8419-0F72B584AA3F}" srcOrd="0" destOrd="0" presId="urn:microsoft.com/office/officeart/2016/7/layout/RepeatingBendingProcessNew"/>
    <dgm:cxn modelId="{BDEA82D5-0160-49F7-B767-7CE5734E125E}" type="presParOf" srcId="{B2827C25-DABC-4139-B07D-0E8E278456C5}" destId="{7B1ADA06-4C5E-442A-B7FB-6012CFE289DE}" srcOrd="2" destOrd="0" presId="urn:microsoft.com/office/officeart/2016/7/layout/RepeatingBendingProcessNew"/>
    <dgm:cxn modelId="{51D3093D-6AFD-4189-9527-DDB4E3D87113}" type="presParOf" srcId="{B2827C25-DABC-4139-B07D-0E8E278456C5}" destId="{DEE0A3C8-97C0-4D74-9C5F-77038DE22C04}" srcOrd="3" destOrd="0" presId="urn:microsoft.com/office/officeart/2016/7/layout/RepeatingBendingProcessNew"/>
    <dgm:cxn modelId="{797A5A3D-4655-4EB1-BBDC-2BE6E99ED6E6}" type="presParOf" srcId="{DEE0A3C8-97C0-4D74-9C5F-77038DE22C04}" destId="{29DDAC58-11EF-45E9-A00E-5B165749B7FD}" srcOrd="0" destOrd="0" presId="urn:microsoft.com/office/officeart/2016/7/layout/RepeatingBendingProcessNew"/>
    <dgm:cxn modelId="{B20D0A4A-E1F0-4067-A99F-4F5C3143BBA2}" type="presParOf" srcId="{B2827C25-DABC-4139-B07D-0E8E278456C5}" destId="{1627E177-891D-477E-AFD8-7E2A3C221D6E}" srcOrd="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0F5DD9-135B-4A0E-81C6-7D61002AE59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F40D1E8-4934-450A-90DF-45F7D5B1585C}">
      <dgm:prSet/>
      <dgm:spPr>
        <a:solidFill>
          <a:schemeClr val="bg2">
            <a:lumMod val="50000"/>
          </a:schemeClr>
        </a:solidFill>
      </dgm:spPr>
      <dgm:t>
        <a:bodyPr/>
        <a:lstStyle/>
        <a:p>
          <a:r>
            <a:rPr lang="en-US" b="0" i="0" baseline="0" dirty="0"/>
            <a:t>Audio messages:</a:t>
          </a:r>
          <a:endParaRPr lang="en-US" dirty="0"/>
        </a:p>
      </dgm:t>
    </dgm:pt>
    <dgm:pt modelId="{0C04390C-9658-4A31-8ABE-F741382803C6}" type="parTrans" cxnId="{1EB05733-2DE1-4BD2-AD4C-5F09391DC767}">
      <dgm:prSet/>
      <dgm:spPr/>
      <dgm:t>
        <a:bodyPr/>
        <a:lstStyle/>
        <a:p>
          <a:endParaRPr lang="en-US"/>
        </a:p>
      </dgm:t>
    </dgm:pt>
    <dgm:pt modelId="{54CE114D-AE47-492F-8FB8-D087E8321F37}" type="sibTrans" cxnId="{1EB05733-2DE1-4BD2-AD4C-5F09391DC767}">
      <dgm:prSet/>
      <dgm:spPr/>
      <dgm:t>
        <a:bodyPr/>
        <a:lstStyle/>
        <a:p>
          <a:endParaRPr lang="en-US"/>
        </a:p>
      </dgm:t>
    </dgm:pt>
    <dgm:pt modelId="{5A5B6084-5CC3-452F-8B2E-86C1688167F3}">
      <dgm:prSet custT="1"/>
      <dgm:spPr>
        <a:solidFill>
          <a:schemeClr val="bg2">
            <a:lumMod val="50000"/>
          </a:schemeClr>
        </a:solidFill>
      </dgm:spPr>
      <dgm:t>
        <a:bodyPr/>
        <a:lstStyle/>
        <a:p>
          <a:r>
            <a:rPr lang="en-US" sz="1200" b="0" i="0" kern="1200" baseline="0" dirty="0"/>
            <a:t>Document </a:t>
          </a:r>
          <a:r>
            <a:rPr lang="en-US" sz="1200" b="0" i="0" kern="1200" baseline="0" dirty="0">
              <a:solidFill>
                <a:prstClr val="white"/>
              </a:solidFill>
              <a:latin typeface="Century Gothic" panose="020B0502020202020204"/>
              <a:ea typeface="+mn-ea"/>
              <a:cs typeface="+mn-cs"/>
            </a:rPr>
            <a:t>messages</a:t>
          </a:r>
          <a:r>
            <a:rPr lang="en-US" sz="1200" b="0" i="0" kern="1200" baseline="0" dirty="0"/>
            <a:t>, using filename:</a:t>
          </a:r>
          <a:endParaRPr lang="en-US" sz="1200" kern="1200" dirty="0"/>
        </a:p>
      </dgm:t>
    </dgm:pt>
    <dgm:pt modelId="{84B1AF88-D9F0-4056-B047-B8B3F37F2E6D}" type="parTrans" cxnId="{9408C9B8-8030-4B42-A93E-97EBB1A5B011}">
      <dgm:prSet/>
      <dgm:spPr/>
      <dgm:t>
        <a:bodyPr/>
        <a:lstStyle/>
        <a:p>
          <a:endParaRPr lang="en-US"/>
        </a:p>
      </dgm:t>
    </dgm:pt>
    <dgm:pt modelId="{6542F6BE-D496-479B-BEDE-0EC3BADC2474}" type="sibTrans" cxnId="{9408C9B8-8030-4B42-A93E-97EBB1A5B011}">
      <dgm:prSet/>
      <dgm:spPr/>
      <dgm:t>
        <a:bodyPr/>
        <a:lstStyle/>
        <a:p>
          <a:endParaRPr lang="en-US"/>
        </a:p>
      </dgm:t>
    </dgm:pt>
    <dgm:pt modelId="{4C7D2E8E-92DE-4E7C-8F1D-130BCD1FC869}">
      <dgm:prSet/>
      <dgm:spPr>
        <a:solidFill>
          <a:schemeClr val="bg2">
            <a:lumMod val="50000"/>
          </a:schemeClr>
        </a:solidFill>
      </dgm:spPr>
      <dgm:t>
        <a:bodyPr/>
        <a:lstStyle/>
        <a:p>
          <a:r>
            <a:rPr lang="en-US" b="0" i="0" baseline="0"/>
            <a:t>Document messages, using link:</a:t>
          </a:r>
          <a:endParaRPr lang="en-US"/>
        </a:p>
      </dgm:t>
    </dgm:pt>
    <dgm:pt modelId="{4580DD1B-E9D2-4B48-BD4B-626E73738A1C}" type="parTrans" cxnId="{E1F973DB-3D0F-4C22-9C51-DE6E35385731}">
      <dgm:prSet/>
      <dgm:spPr/>
      <dgm:t>
        <a:bodyPr/>
        <a:lstStyle/>
        <a:p>
          <a:endParaRPr lang="en-US"/>
        </a:p>
      </dgm:t>
    </dgm:pt>
    <dgm:pt modelId="{09A29478-9656-42D7-80F4-11A62073F761}" type="sibTrans" cxnId="{E1F973DB-3D0F-4C22-9C51-DE6E35385731}">
      <dgm:prSet/>
      <dgm:spPr/>
      <dgm:t>
        <a:bodyPr/>
        <a:lstStyle/>
        <a:p>
          <a:endParaRPr lang="en-US"/>
        </a:p>
      </dgm:t>
    </dgm:pt>
    <dgm:pt modelId="{47473556-8C71-493A-B56C-0F589F95DD2F}">
      <dgm:prSet/>
      <dgm:spPr>
        <a:solidFill>
          <a:schemeClr val="bg2">
            <a:lumMod val="50000"/>
          </a:schemeClr>
        </a:solidFill>
      </dgm:spPr>
      <dgm:t>
        <a:bodyPr/>
        <a:lstStyle/>
        <a:p>
          <a:r>
            <a:rPr lang="en-US" b="0" i="0" baseline="0"/>
            <a:t>Video messages, using link:</a:t>
          </a:r>
          <a:endParaRPr lang="en-US"/>
        </a:p>
      </dgm:t>
    </dgm:pt>
    <dgm:pt modelId="{82258376-A4D4-40BC-8AA9-635D2C55D637}" type="parTrans" cxnId="{A68490F9-19CB-4351-B998-7C84F5F62527}">
      <dgm:prSet/>
      <dgm:spPr/>
      <dgm:t>
        <a:bodyPr/>
        <a:lstStyle/>
        <a:p>
          <a:endParaRPr lang="en-US"/>
        </a:p>
      </dgm:t>
    </dgm:pt>
    <dgm:pt modelId="{605B231C-343C-4001-86F2-0E3505D52680}" type="sibTrans" cxnId="{A68490F9-19CB-4351-B998-7C84F5F62527}">
      <dgm:prSet/>
      <dgm:spPr/>
      <dgm:t>
        <a:bodyPr/>
        <a:lstStyle/>
        <a:p>
          <a:endParaRPr lang="en-US"/>
        </a:p>
      </dgm:t>
    </dgm:pt>
    <dgm:pt modelId="{AA3B40D8-C985-4CBC-B8E3-159D95785E63}">
      <dgm:prSet/>
      <dgm:spPr>
        <a:solidFill>
          <a:schemeClr val="bg2">
            <a:lumMod val="50000"/>
          </a:schemeClr>
        </a:solidFill>
      </dgm:spPr>
      <dgm:t>
        <a:bodyPr/>
        <a:lstStyle/>
        <a:p>
          <a:r>
            <a:rPr lang="en-US" b="0" i="0" baseline="0"/>
            <a:t>Text messages:</a:t>
          </a:r>
          <a:endParaRPr lang="en-US"/>
        </a:p>
      </dgm:t>
    </dgm:pt>
    <dgm:pt modelId="{69CFA2CC-1B76-41C6-86D2-3E88C4DD028F}" type="parTrans" cxnId="{6D2CAE4E-F8D4-49A9-A589-030C27B7A852}">
      <dgm:prSet/>
      <dgm:spPr/>
      <dgm:t>
        <a:bodyPr/>
        <a:lstStyle/>
        <a:p>
          <a:endParaRPr lang="en-US"/>
        </a:p>
      </dgm:t>
    </dgm:pt>
    <dgm:pt modelId="{F93087F0-1F6F-43E0-B29B-188F0D67511F}" type="sibTrans" cxnId="{6D2CAE4E-F8D4-49A9-A589-030C27B7A852}">
      <dgm:prSet/>
      <dgm:spPr/>
      <dgm:t>
        <a:bodyPr/>
        <a:lstStyle/>
        <a:p>
          <a:endParaRPr lang="en-US"/>
        </a:p>
      </dgm:t>
    </dgm:pt>
    <dgm:pt modelId="{7EE81666-8C60-4842-A881-5D3A39DFCFE4}">
      <dgm:prSet/>
      <dgm:spPr>
        <a:solidFill>
          <a:schemeClr val="bg2">
            <a:lumMod val="50000"/>
          </a:schemeClr>
        </a:solidFill>
      </dgm:spPr>
      <dgm:t>
        <a:bodyPr/>
        <a:lstStyle/>
        <a:p>
          <a:r>
            <a:rPr lang="en-US" b="0" i="0" baseline="0" dirty="0"/>
            <a:t>Interactive messages (lists):</a:t>
          </a:r>
          <a:endParaRPr lang="en-US" dirty="0"/>
        </a:p>
      </dgm:t>
    </dgm:pt>
    <dgm:pt modelId="{B16D40EB-E711-45D4-ADA0-C84315B8E7B6}" type="parTrans" cxnId="{C7AD3E8A-E201-4D50-9861-AED9D82DBB4E}">
      <dgm:prSet/>
      <dgm:spPr/>
      <dgm:t>
        <a:bodyPr/>
        <a:lstStyle/>
        <a:p>
          <a:endParaRPr lang="en-US"/>
        </a:p>
      </dgm:t>
    </dgm:pt>
    <dgm:pt modelId="{0BD64FF5-48BF-4C6E-B696-8B2A2BA59F8F}" type="sibTrans" cxnId="{C7AD3E8A-E201-4D50-9861-AED9D82DBB4E}">
      <dgm:prSet/>
      <dgm:spPr/>
      <dgm:t>
        <a:bodyPr/>
        <a:lstStyle/>
        <a:p>
          <a:endParaRPr lang="en-US"/>
        </a:p>
      </dgm:t>
    </dgm:pt>
    <dgm:pt modelId="{87FB731A-28F9-4BFF-94C8-99BBD9D58668}">
      <dgm:prSet/>
      <dgm:spPr>
        <a:solidFill>
          <a:schemeClr val="bg2">
            <a:lumMod val="50000"/>
          </a:schemeClr>
        </a:solidFill>
      </dgm:spPr>
      <dgm:t>
        <a:bodyPr/>
        <a:lstStyle/>
        <a:p>
          <a:r>
            <a:rPr lang="en-US" b="0" i="0" baseline="0"/>
            <a:t>Interactive messages (reply buttons):</a:t>
          </a:r>
          <a:endParaRPr lang="en-US"/>
        </a:p>
      </dgm:t>
    </dgm:pt>
    <dgm:pt modelId="{174837E7-2F5D-4230-B7F4-BB32D1F9E2BF}" type="parTrans" cxnId="{CB39DE9E-12A6-402D-AA84-523437E6672B}">
      <dgm:prSet/>
      <dgm:spPr/>
      <dgm:t>
        <a:bodyPr/>
        <a:lstStyle/>
        <a:p>
          <a:endParaRPr lang="en-US"/>
        </a:p>
      </dgm:t>
    </dgm:pt>
    <dgm:pt modelId="{6B2AFAB5-BB86-4D00-B0D9-E4117B2B4228}" type="sibTrans" cxnId="{CB39DE9E-12A6-402D-AA84-523437E6672B}">
      <dgm:prSet/>
      <dgm:spPr/>
      <dgm:t>
        <a:bodyPr/>
        <a:lstStyle/>
        <a:p>
          <a:endParaRPr lang="en-US"/>
        </a:p>
      </dgm:t>
    </dgm:pt>
    <dgm:pt modelId="{639505F2-7C3C-47D1-8F8B-0FAF9B6194AD}">
      <dgm:prSet/>
      <dgm:spPr>
        <a:solidFill>
          <a:schemeClr val="bg2">
            <a:lumMod val="50000"/>
          </a:schemeClr>
        </a:solidFill>
      </dgm:spPr>
      <dgm:t>
        <a:bodyPr/>
        <a:lstStyle/>
        <a:p>
          <a:r>
            <a:rPr lang="en-US" b="0" i="0" baseline="0" dirty="0"/>
            <a:t>Interactive messages (Multi and Single-Product Messages):</a:t>
          </a:r>
          <a:endParaRPr lang="en-US" dirty="0"/>
        </a:p>
      </dgm:t>
    </dgm:pt>
    <dgm:pt modelId="{B53DBA39-E257-42A7-8709-586B6BBD42B5}" type="parTrans" cxnId="{69559982-78E5-43BD-AAD1-F06C191626D1}">
      <dgm:prSet/>
      <dgm:spPr/>
      <dgm:t>
        <a:bodyPr/>
        <a:lstStyle/>
        <a:p>
          <a:endParaRPr lang="en-US"/>
        </a:p>
      </dgm:t>
    </dgm:pt>
    <dgm:pt modelId="{53B05207-B306-42B3-ABC1-2B4E99F31541}" type="sibTrans" cxnId="{69559982-78E5-43BD-AAD1-F06C191626D1}">
      <dgm:prSet/>
      <dgm:spPr/>
      <dgm:t>
        <a:bodyPr/>
        <a:lstStyle/>
        <a:p>
          <a:endParaRPr lang="en-US"/>
        </a:p>
      </dgm:t>
    </dgm:pt>
    <dgm:pt modelId="{427691D8-A23F-4E6F-ABF8-91D53C9B518B}">
      <dgm:prSet/>
      <dgm:spPr>
        <a:solidFill>
          <a:schemeClr val="bg2">
            <a:lumMod val="50000"/>
          </a:schemeClr>
        </a:solidFill>
      </dgm:spPr>
      <dgm:t>
        <a:bodyPr/>
        <a:lstStyle/>
        <a:p>
          <a:r>
            <a:rPr lang="en-US" b="0" i="0" baseline="0"/>
            <a:t>Interactive messages (Multi-Product Messages):</a:t>
          </a:r>
          <a:endParaRPr lang="en-US"/>
        </a:p>
      </dgm:t>
    </dgm:pt>
    <dgm:pt modelId="{CB783752-C0B2-4859-9BE8-C2733084982B}" type="parTrans" cxnId="{5EB38827-DA5B-407E-BAAE-913E67AC4A0E}">
      <dgm:prSet/>
      <dgm:spPr/>
      <dgm:t>
        <a:bodyPr/>
        <a:lstStyle/>
        <a:p>
          <a:endParaRPr lang="en-US"/>
        </a:p>
      </dgm:t>
    </dgm:pt>
    <dgm:pt modelId="{AA838D4C-B55D-4A40-B828-69F4A1C6D272}" type="sibTrans" cxnId="{5EB38827-DA5B-407E-BAAE-913E67AC4A0E}">
      <dgm:prSet/>
      <dgm:spPr/>
      <dgm:t>
        <a:bodyPr/>
        <a:lstStyle/>
        <a:p>
          <a:endParaRPr lang="en-US"/>
        </a:p>
      </dgm:t>
    </dgm:pt>
    <dgm:pt modelId="{A802FB97-9EDC-43F7-9F57-9BEFDB01B78B}">
      <dgm:prSet/>
      <dgm:spPr>
        <a:solidFill>
          <a:schemeClr val="bg2">
            <a:lumMod val="50000"/>
          </a:schemeClr>
        </a:solidFill>
      </dgm:spPr>
      <dgm:t>
        <a:bodyPr/>
        <a:lstStyle/>
        <a:p>
          <a:r>
            <a:rPr lang="en-US" b="0" i="0" baseline="0"/>
            <a:t>Interactive messages (Catalog Messages):</a:t>
          </a:r>
          <a:endParaRPr lang="en-US"/>
        </a:p>
      </dgm:t>
    </dgm:pt>
    <dgm:pt modelId="{45C03ECB-564C-4096-B80F-9F4447AABCFD}" type="parTrans" cxnId="{1718557D-E0A7-47BB-B73C-FFACD7D9EC5C}">
      <dgm:prSet/>
      <dgm:spPr/>
      <dgm:t>
        <a:bodyPr/>
        <a:lstStyle/>
        <a:p>
          <a:endParaRPr lang="en-US"/>
        </a:p>
      </dgm:t>
    </dgm:pt>
    <dgm:pt modelId="{235D143A-4B84-46C0-A523-AB4FE1EBA707}" type="sibTrans" cxnId="{1718557D-E0A7-47BB-B73C-FFACD7D9EC5C}">
      <dgm:prSet/>
      <dgm:spPr/>
      <dgm:t>
        <a:bodyPr/>
        <a:lstStyle/>
        <a:p>
          <a:endParaRPr lang="en-US"/>
        </a:p>
      </dgm:t>
    </dgm:pt>
    <dgm:pt modelId="{253FD6F8-0D05-4445-81E9-2903DC22CB7F}">
      <dgm:prSet/>
      <dgm:spPr>
        <a:solidFill>
          <a:schemeClr val="bg2">
            <a:lumMod val="50000"/>
          </a:schemeClr>
        </a:solidFill>
      </dgm:spPr>
      <dgm:t>
        <a:bodyPr/>
        <a:lstStyle/>
        <a:p>
          <a:r>
            <a:rPr lang="en-US" b="0" i="0" baseline="0"/>
            <a:t>Interactive messages (Flows): </a:t>
          </a:r>
          <a:endParaRPr lang="en-US"/>
        </a:p>
      </dgm:t>
    </dgm:pt>
    <dgm:pt modelId="{14B0198A-FB31-4496-B677-D419A16F2DBF}" type="parTrans" cxnId="{4AABA127-897C-4788-885F-A133332B3D2F}">
      <dgm:prSet/>
      <dgm:spPr/>
      <dgm:t>
        <a:bodyPr/>
        <a:lstStyle/>
        <a:p>
          <a:endParaRPr lang="en-US"/>
        </a:p>
      </dgm:t>
    </dgm:pt>
    <dgm:pt modelId="{9561C760-4C9E-41DA-95DD-1DC9B74628DA}" type="sibTrans" cxnId="{4AABA127-897C-4788-885F-A133332B3D2F}">
      <dgm:prSet/>
      <dgm:spPr/>
      <dgm:t>
        <a:bodyPr/>
        <a:lstStyle/>
        <a:p>
          <a:endParaRPr lang="en-US"/>
        </a:p>
      </dgm:t>
    </dgm:pt>
    <dgm:pt modelId="{F646F34C-01B8-4034-ACB3-0E8C2A97E506}" type="pres">
      <dgm:prSet presAssocID="{F80F5DD9-135B-4A0E-81C6-7D61002AE59C}" presName="diagram" presStyleCnt="0">
        <dgm:presLayoutVars>
          <dgm:dir/>
          <dgm:resizeHandles val="exact"/>
        </dgm:presLayoutVars>
      </dgm:prSet>
      <dgm:spPr/>
    </dgm:pt>
    <dgm:pt modelId="{40BCD345-35FD-4B8F-A4EF-AD9AB3E4F3FC}" type="pres">
      <dgm:prSet presAssocID="{AF40D1E8-4934-450A-90DF-45F7D5B1585C}" presName="node" presStyleLbl="node1" presStyleIdx="0" presStyleCnt="11">
        <dgm:presLayoutVars>
          <dgm:bulletEnabled val="1"/>
        </dgm:presLayoutVars>
      </dgm:prSet>
      <dgm:spPr/>
    </dgm:pt>
    <dgm:pt modelId="{EEA6FEA6-8D58-4C5F-A38B-91968682254F}" type="pres">
      <dgm:prSet presAssocID="{54CE114D-AE47-492F-8FB8-D087E8321F37}" presName="sibTrans" presStyleCnt="0"/>
      <dgm:spPr/>
    </dgm:pt>
    <dgm:pt modelId="{BDB18C8A-90A2-4BC2-A708-FB09BDE01C96}" type="pres">
      <dgm:prSet presAssocID="{5A5B6084-5CC3-452F-8B2E-86C1688167F3}" presName="node" presStyleLbl="node1" presStyleIdx="1" presStyleCnt="11" custLinFactNeighborX="-1353" custLinFactNeighborY="-208">
        <dgm:presLayoutVars>
          <dgm:bulletEnabled val="1"/>
        </dgm:presLayoutVars>
      </dgm:prSet>
      <dgm:spPr/>
    </dgm:pt>
    <dgm:pt modelId="{576D37B9-9459-419A-A2DD-BB903250CB5F}" type="pres">
      <dgm:prSet presAssocID="{6542F6BE-D496-479B-BEDE-0EC3BADC2474}" presName="sibTrans" presStyleCnt="0"/>
      <dgm:spPr/>
    </dgm:pt>
    <dgm:pt modelId="{E428FE74-0369-4865-B8DF-825E4D549421}" type="pres">
      <dgm:prSet presAssocID="{4C7D2E8E-92DE-4E7C-8F1D-130BCD1FC869}" presName="node" presStyleLbl="node1" presStyleIdx="2" presStyleCnt="11">
        <dgm:presLayoutVars>
          <dgm:bulletEnabled val="1"/>
        </dgm:presLayoutVars>
      </dgm:prSet>
      <dgm:spPr/>
    </dgm:pt>
    <dgm:pt modelId="{FFC1A3D5-9616-4E45-B780-E75A65050C59}" type="pres">
      <dgm:prSet presAssocID="{09A29478-9656-42D7-80F4-11A62073F761}" presName="sibTrans" presStyleCnt="0"/>
      <dgm:spPr/>
    </dgm:pt>
    <dgm:pt modelId="{620BD853-B91D-42FB-8BF5-6ABAA99986CE}" type="pres">
      <dgm:prSet presAssocID="{47473556-8C71-493A-B56C-0F589F95DD2F}" presName="node" presStyleLbl="node1" presStyleIdx="3" presStyleCnt="11">
        <dgm:presLayoutVars>
          <dgm:bulletEnabled val="1"/>
        </dgm:presLayoutVars>
      </dgm:prSet>
      <dgm:spPr/>
    </dgm:pt>
    <dgm:pt modelId="{8A15A516-83B1-4C9F-B70A-AF235AF302B7}" type="pres">
      <dgm:prSet presAssocID="{605B231C-343C-4001-86F2-0E3505D52680}" presName="sibTrans" presStyleCnt="0"/>
      <dgm:spPr/>
    </dgm:pt>
    <dgm:pt modelId="{3D4C9ED2-098B-4333-AF59-65EF9C4E48CD}" type="pres">
      <dgm:prSet presAssocID="{AA3B40D8-C985-4CBC-B8E3-159D95785E63}" presName="node" presStyleLbl="node1" presStyleIdx="4" presStyleCnt="11">
        <dgm:presLayoutVars>
          <dgm:bulletEnabled val="1"/>
        </dgm:presLayoutVars>
      </dgm:prSet>
      <dgm:spPr/>
    </dgm:pt>
    <dgm:pt modelId="{642207F9-807C-4EF8-9666-EC040608DBB0}" type="pres">
      <dgm:prSet presAssocID="{F93087F0-1F6F-43E0-B29B-188F0D67511F}" presName="sibTrans" presStyleCnt="0"/>
      <dgm:spPr/>
    </dgm:pt>
    <dgm:pt modelId="{ACD87EAD-AE33-4A00-A067-C1D016A841F2}" type="pres">
      <dgm:prSet presAssocID="{7EE81666-8C60-4842-A881-5D3A39DFCFE4}" presName="node" presStyleLbl="node1" presStyleIdx="5" presStyleCnt="11">
        <dgm:presLayoutVars>
          <dgm:bulletEnabled val="1"/>
        </dgm:presLayoutVars>
      </dgm:prSet>
      <dgm:spPr/>
    </dgm:pt>
    <dgm:pt modelId="{4F9D4804-5CAE-45DA-8968-485420C3001E}" type="pres">
      <dgm:prSet presAssocID="{0BD64FF5-48BF-4C6E-B696-8B2A2BA59F8F}" presName="sibTrans" presStyleCnt="0"/>
      <dgm:spPr/>
    </dgm:pt>
    <dgm:pt modelId="{4A82EC4B-0498-434E-B2F5-EDF88C050A44}" type="pres">
      <dgm:prSet presAssocID="{87FB731A-28F9-4BFF-94C8-99BBD9D58668}" presName="node" presStyleLbl="node1" presStyleIdx="6" presStyleCnt="11">
        <dgm:presLayoutVars>
          <dgm:bulletEnabled val="1"/>
        </dgm:presLayoutVars>
      </dgm:prSet>
      <dgm:spPr/>
    </dgm:pt>
    <dgm:pt modelId="{411C01DB-1BFD-4114-844A-342F8B979248}" type="pres">
      <dgm:prSet presAssocID="{6B2AFAB5-BB86-4D00-B0D9-E4117B2B4228}" presName="sibTrans" presStyleCnt="0"/>
      <dgm:spPr/>
    </dgm:pt>
    <dgm:pt modelId="{7AC17C82-FAB4-4032-949C-8FC7543E7F2F}" type="pres">
      <dgm:prSet presAssocID="{639505F2-7C3C-47D1-8F8B-0FAF9B6194AD}" presName="node" presStyleLbl="node1" presStyleIdx="7" presStyleCnt="11">
        <dgm:presLayoutVars>
          <dgm:bulletEnabled val="1"/>
        </dgm:presLayoutVars>
      </dgm:prSet>
      <dgm:spPr/>
    </dgm:pt>
    <dgm:pt modelId="{B35F6EFA-29E2-4825-B19E-A71C7DBD94B7}" type="pres">
      <dgm:prSet presAssocID="{53B05207-B306-42B3-ABC1-2B4E99F31541}" presName="sibTrans" presStyleCnt="0"/>
      <dgm:spPr/>
    </dgm:pt>
    <dgm:pt modelId="{49C19E88-48FE-4FE3-8A22-9DB46578827E}" type="pres">
      <dgm:prSet presAssocID="{427691D8-A23F-4E6F-ABF8-91D53C9B518B}" presName="node" presStyleLbl="node1" presStyleIdx="8" presStyleCnt="11">
        <dgm:presLayoutVars>
          <dgm:bulletEnabled val="1"/>
        </dgm:presLayoutVars>
      </dgm:prSet>
      <dgm:spPr/>
    </dgm:pt>
    <dgm:pt modelId="{E856D416-BABF-4904-BF48-C96133CE25ED}" type="pres">
      <dgm:prSet presAssocID="{AA838D4C-B55D-4A40-B828-69F4A1C6D272}" presName="sibTrans" presStyleCnt="0"/>
      <dgm:spPr/>
    </dgm:pt>
    <dgm:pt modelId="{673812D1-7827-4EC7-98AF-6DB575A833D9}" type="pres">
      <dgm:prSet presAssocID="{A802FB97-9EDC-43F7-9F57-9BEFDB01B78B}" presName="node" presStyleLbl="node1" presStyleIdx="9" presStyleCnt="11">
        <dgm:presLayoutVars>
          <dgm:bulletEnabled val="1"/>
        </dgm:presLayoutVars>
      </dgm:prSet>
      <dgm:spPr/>
    </dgm:pt>
    <dgm:pt modelId="{38B943DB-7D4D-40BA-8C82-DD1B72B1016D}" type="pres">
      <dgm:prSet presAssocID="{235D143A-4B84-46C0-A523-AB4FE1EBA707}" presName="sibTrans" presStyleCnt="0"/>
      <dgm:spPr/>
    </dgm:pt>
    <dgm:pt modelId="{431658C3-5B04-4DFD-BDDF-4B9FDBAE4B7D}" type="pres">
      <dgm:prSet presAssocID="{253FD6F8-0D05-4445-81E9-2903DC22CB7F}" presName="node" presStyleLbl="node1" presStyleIdx="10" presStyleCnt="11">
        <dgm:presLayoutVars>
          <dgm:bulletEnabled val="1"/>
        </dgm:presLayoutVars>
      </dgm:prSet>
      <dgm:spPr/>
    </dgm:pt>
  </dgm:ptLst>
  <dgm:cxnLst>
    <dgm:cxn modelId="{22E12109-60C8-48FE-ACD8-30086CF3EA71}" type="presOf" srcId="{F80F5DD9-135B-4A0E-81C6-7D61002AE59C}" destId="{F646F34C-01B8-4034-ACB3-0E8C2A97E506}" srcOrd="0" destOrd="0" presId="urn:microsoft.com/office/officeart/2005/8/layout/default"/>
    <dgm:cxn modelId="{5EB38827-DA5B-407E-BAAE-913E67AC4A0E}" srcId="{F80F5DD9-135B-4A0E-81C6-7D61002AE59C}" destId="{427691D8-A23F-4E6F-ABF8-91D53C9B518B}" srcOrd="8" destOrd="0" parTransId="{CB783752-C0B2-4859-9BE8-C2733084982B}" sibTransId="{AA838D4C-B55D-4A40-B828-69F4A1C6D272}"/>
    <dgm:cxn modelId="{4AABA127-897C-4788-885F-A133332B3D2F}" srcId="{F80F5DD9-135B-4A0E-81C6-7D61002AE59C}" destId="{253FD6F8-0D05-4445-81E9-2903DC22CB7F}" srcOrd="10" destOrd="0" parTransId="{14B0198A-FB31-4496-B677-D419A16F2DBF}" sibTransId="{9561C760-4C9E-41DA-95DD-1DC9B74628DA}"/>
    <dgm:cxn modelId="{9EBFA12F-5B00-4C1D-93F3-F4F623D00E39}" type="presOf" srcId="{4C7D2E8E-92DE-4E7C-8F1D-130BCD1FC869}" destId="{E428FE74-0369-4865-B8DF-825E4D549421}" srcOrd="0" destOrd="0" presId="urn:microsoft.com/office/officeart/2005/8/layout/default"/>
    <dgm:cxn modelId="{1EB05733-2DE1-4BD2-AD4C-5F09391DC767}" srcId="{F80F5DD9-135B-4A0E-81C6-7D61002AE59C}" destId="{AF40D1E8-4934-450A-90DF-45F7D5B1585C}" srcOrd="0" destOrd="0" parTransId="{0C04390C-9658-4A31-8ABE-F741382803C6}" sibTransId="{54CE114D-AE47-492F-8FB8-D087E8321F37}"/>
    <dgm:cxn modelId="{DC93A235-5742-4CEB-A4D5-DFB44F6C0973}" type="presOf" srcId="{A802FB97-9EDC-43F7-9F57-9BEFDB01B78B}" destId="{673812D1-7827-4EC7-98AF-6DB575A833D9}" srcOrd="0" destOrd="0" presId="urn:microsoft.com/office/officeart/2005/8/layout/default"/>
    <dgm:cxn modelId="{15721B42-EA07-486A-AFB2-AA266DB4C4D5}" type="presOf" srcId="{AA3B40D8-C985-4CBC-B8E3-159D95785E63}" destId="{3D4C9ED2-098B-4333-AF59-65EF9C4E48CD}" srcOrd="0" destOrd="0" presId="urn:microsoft.com/office/officeart/2005/8/layout/default"/>
    <dgm:cxn modelId="{D2AEC164-4E9F-4385-AA54-9EB303D4A833}" type="presOf" srcId="{47473556-8C71-493A-B56C-0F589F95DD2F}" destId="{620BD853-B91D-42FB-8BF5-6ABAA99986CE}" srcOrd="0" destOrd="0" presId="urn:microsoft.com/office/officeart/2005/8/layout/default"/>
    <dgm:cxn modelId="{6D2CAE4E-F8D4-49A9-A589-030C27B7A852}" srcId="{F80F5DD9-135B-4A0E-81C6-7D61002AE59C}" destId="{AA3B40D8-C985-4CBC-B8E3-159D95785E63}" srcOrd="4" destOrd="0" parTransId="{69CFA2CC-1B76-41C6-86D2-3E88C4DD028F}" sibTransId="{F93087F0-1F6F-43E0-B29B-188F0D67511F}"/>
    <dgm:cxn modelId="{1718557D-E0A7-47BB-B73C-FFACD7D9EC5C}" srcId="{F80F5DD9-135B-4A0E-81C6-7D61002AE59C}" destId="{A802FB97-9EDC-43F7-9F57-9BEFDB01B78B}" srcOrd="9" destOrd="0" parTransId="{45C03ECB-564C-4096-B80F-9F4447AABCFD}" sibTransId="{235D143A-4B84-46C0-A523-AB4FE1EBA707}"/>
    <dgm:cxn modelId="{69559982-78E5-43BD-AAD1-F06C191626D1}" srcId="{F80F5DD9-135B-4A0E-81C6-7D61002AE59C}" destId="{639505F2-7C3C-47D1-8F8B-0FAF9B6194AD}" srcOrd="7" destOrd="0" parTransId="{B53DBA39-E257-42A7-8709-586B6BBD42B5}" sibTransId="{53B05207-B306-42B3-ABC1-2B4E99F31541}"/>
    <dgm:cxn modelId="{5581D387-143D-4094-ADA3-480D09048C37}" type="presOf" srcId="{253FD6F8-0D05-4445-81E9-2903DC22CB7F}" destId="{431658C3-5B04-4DFD-BDDF-4B9FDBAE4B7D}" srcOrd="0" destOrd="0" presId="urn:microsoft.com/office/officeart/2005/8/layout/default"/>
    <dgm:cxn modelId="{C7AD3E8A-E201-4D50-9861-AED9D82DBB4E}" srcId="{F80F5DD9-135B-4A0E-81C6-7D61002AE59C}" destId="{7EE81666-8C60-4842-A881-5D3A39DFCFE4}" srcOrd="5" destOrd="0" parTransId="{B16D40EB-E711-45D4-ADA0-C84315B8E7B6}" sibTransId="{0BD64FF5-48BF-4C6E-B696-8B2A2BA59F8F}"/>
    <dgm:cxn modelId="{294AF696-318D-4CB4-A6D2-245216EC224B}" type="presOf" srcId="{427691D8-A23F-4E6F-ABF8-91D53C9B518B}" destId="{49C19E88-48FE-4FE3-8A22-9DB46578827E}" srcOrd="0" destOrd="0" presId="urn:microsoft.com/office/officeart/2005/8/layout/default"/>
    <dgm:cxn modelId="{CB39DE9E-12A6-402D-AA84-523437E6672B}" srcId="{F80F5DD9-135B-4A0E-81C6-7D61002AE59C}" destId="{87FB731A-28F9-4BFF-94C8-99BBD9D58668}" srcOrd="6" destOrd="0" parTransId="{174837E7-2F5D-4230-B7F4-BB32D1F9E2BF}" sibTransId="{6B2AFAB5-BB86-4D00-B0D9-E4117B2B4228}"/>
    <dgm:cxn modelId="{888155B5-8C7C-4A05-925B-1B35F6D2ECB0}" type="presOf" srcId="{7EE81666-8C60-4842-A881-5D3A39DFCFE4}" destId="{ACD87EAD-AE33-4A00-A067-C1D016A841F2}" srcOrd="0" destOrd="0" presId="urn:microsoft.com/office/officeart/2005/8/layout/default"/>
    <dgm:cxn modelId="{9408C9B8-8030-4B42-A93E-97EBB1A5B011}" srcId="{F80F5DD9-135B-4A0E-81C6-7D61002AE59C}" destId="{5A5B6084-5CC3-452F-8B2E-86C1688167F3}" srcOrd="1" destOrd="0" parTransId="{84B1AF88-D9F0-4056-B047-B8B3F37F2E6D}" sibTransId="{6542F6BE-D496-479B-BEDE-0EC3BADC2474}"/>
    <dgm:cxn modelId="{F718ABBA-B15C-46F2-9B69-05727E743DAB}" type="presOf" srcId="{AF40D1E8-4934-450A-90DF-45F7D5B1585C}" destId="{40BCD345-35FD-4B8F-A4EF-AD9AB3E4F3FC}" srcOrd="0" destOrd="0" presId="urn:microsoft.com/office/officeart/2005/8/layout/default"/>
    <dgm:cxn modelId="{EA8F71C4-1D94-4AB6-9D5F-8F6EF91F7A56}" type="presOf" srcId="{639505F2-7C3C-47D1-8F8B-0FAF9B6194AD}" destId="{7AC17C82-FAB4-4032-949C-8FC7543E7F2F}" srcOrd="0" destOrd="0" presId="urn:microsoft.com/office/officeart/2005/8/layout/default"/>
    <dgm:cxn modelId="{7E297BCB-B09C-44B4-9B7C-B480A1DB0976}" type="presOf" srcId="{87FB731A-28F9-4BFF-94C8-99BBD9D58668}" destId="{4A82EC4B-0498-434E-B2F5-EDF88C050A44}" srcOrd="0" destOrd="0" presId="urn:microsoft.com/office/officeart/2005/8/layout/default"/>
    <dgm:cxn modelId="{E1F973DB-3D0F-4C22-9C51-DE6E35385731}" srcId="{F80F5DD9-135B-4A0E-81C6-7D61002AE59C}" destId="{4C7D2E8E-92DE-4E7C-8F1D-130BCD1FC869}" srcOrd="2" destOrd="0" parTransId="{4580DD1B-E9D2-4B48-BD4B-626E73738A1C}" sibTransId="{09A29478-9656-42D7-80F4-11A62073F761}"/>
    <dgm:cxn modelId="{ADDB86E5-CEC6-4178-A1BE-96D5E93ACB99}" type="presOf" srcId="{5A5B6084-5CC3-452F-8B2E-86C1688167F3}" destId="{BDB18C8A-90A2-4BC2-A708-FB09BDE01C96}" srcOrd="0" destOrd="0" presId="urn:microsoft.com/office/officeart/2005/8/layout/default"/>
    <dgm:cxn modelId="{A68490F9-19CB-4351-B998-7C84F5F62527}" srcId="{F80F5DD9-135B-4A0E-81C6-7D61002AE59C}" destId="{47473556-8C71-493A-B56C-0F589F95DD2F}" srcOrd="3" destOrd="0" parTransId="{82258376-A4D4-40BC-8AA9-635D2C55D637}" sibTransId="{605B231C-343C-4001-86F2-0E3505D52680}"/>
    <dgm:cxn modelId="{3A55CC46-7BC8-4AD7-A4BC-A8A236B5156B}" type="presParOf" srcId="{F646F34C-01B8-4034-ACB3-0E8C2A97E506}" destId="{40BCD345-35FD-4B8F-A4EF-AD9AB3E4F3FC}" srcOrd="0" destOrd="0" presId="urn:microsoft.com/office/officeart/2005/8/layout/default"/>
    <dgm:cxn modelId="{19D3DEEF-0511-4467-900E-5A42EC56126B}" type="presParOf" srcId="{F646F34C-01B8-4034-ACB3-0E8C2A97E506}" destId="{EEA6FEA6-8D58-4C5F-A38B-91968682254F}" srcOrd="1" destOrd="0" presId="urn:microsoft.com/office/officeart/2005/8/layout/default"/>
    <dgm:cxn modelId="{BB02B940-A142-4570-9427-6C1817C62ED6}" type="presParOf" srcId="{F646F34C-01B8-4034-ACB3-0E8C2A97E506}" destId="{BDB18C8A-90A2-4BC2-A708-FB09BDE01C96}" srcOrd="2" destOrd="0" presId="urn:microsoft.com/office/officeart/2005/8/layout/default"/>
    <dgm:cxn modelId="{CB95B830-F9B7-4DD3-A6FA-F2E0FBD9826F}" type="presParOf" srcId="{F646F34C-01B8-4034-ACB3-0E8C2A97E506}" destId="{576D37B9-9459-419A-A2DD-BB903250CB5F}" srcOrd="3" destOrd="0" presId="urn:microsoft.com/office/officeart/2005/8/layout/default"/>
    <dgm:cxn modelId="{FE5C5055-F352-4A00-827A-88BFD1B0F35D}" type="presParOf" srcId="{F646F34C-01B8-4034-ACB3-0E8C2A97E506}" destId="{E428FE74-0369-4865-B8DF-825E4D549421}" srcOrd="4" destOrd="0" presId="urn:microsoft.com/office/officeart/2005/8/layout/default"/>
    <dgm:cxn modelId="{181F90DD-52C9-4CD2-80A6-9A12EAC13EC8}" type="presParOf" srcId="{F646F34C-01B8-4034-ACB3-0E8C2A97E506}" destId="{FFC1A3D5-9616-4E45-B780-E75A65050C59}" srcOrd="5" destOrd="0" presId="urn:microsoft.com/office/officeart/2005/8/layout/default"/>
    <dgm:cxn modelId="{2E999D84-2E8C-4BF7-AEB0-E60F7FFEE0AA}" type="presParOf" srcId="{F646F34C-01B8-4034-ACB3-0E8C2A97E506}" destId="{620BD853-B91D-42FB-8BF5-6ABAA99986CE}" srcOrd="6" destOrd="0" presId="urn:microsoft.com/office/officeart/2005/8/layout/default"/>
    <dgm:cxn modelId="{5B44E908-8152-43D4-B836-5DB460F13D99}" type="presParOf" srcId="{F646F34C-01B8-4034-ACB3-0E8C2A97E506}" destId="{8A15A516-83B1-4C9F-B70A-AF235AF302B7}" srcOrd="7" destOrd="0" presId="urn:microsoft.com/office/officeart/2005/8/layout/default"/>
    <dgm:cxn modelId="{CC4CF9C8-C8CE-49AF-A889-197724E4D852}" type="presParOf" srcId="{F646F34C-01B8-4034-ACB3-0E8C2A97E506}" destId="{3D4C9ED2-098B-4333-AF59-65EF9C4E48CD}" srcOrd="8" destOrd="0" presId="urn:microsoft.com/office/officeart/2005/8/layout/default"/>
    <dgm:cxn modelId="{B554252E-B724-4B3D-9B49-BDED1720F553}" type="presParOf" srcId="{F646F34C-01B8-4034-ACB3-0E8C2A97E506}" destId="{642207F9-807C-4EF8-9666-EC040608DBB0}" srcOrd="9" destOrd="0" presId="urn:microsoft.com/office/officeart/2005/8/layout/default"/>
    <dgm:cxn modelId="{B0E4BC6F-EAE6-41EC-A72A-B798D6101986}" type="presParOf" srcId="{F646F34C-01B8-4034-ACB3-0E8C2A97E506}" destId="{ACD87EAD-AE33-4A00-A067-C1D016A841F2}" srcOrd="10" destOrd="0" presId="urn:microsoft.com/office/officeart/2005/8/layout/default"/>
    <dgm:cxn modelId="{046EE086-BBB6-4A94-8BDE-E453B8B9A396}" type="presParOf" srcId="{F646F34C-01B8-4034-ACB3-0E8C2A97E506}" destId="{4F9D4804-5CAE-45DA-8968-485420C3001E}" srcOrd="11" destOrd="0" presId="urn:microsoft.com/office/officeart/2005/8/layout/default"/>
    <dgm:cxn modelId="{37DCCB75-680F-4DDE-A36C-FC7949C84048}" type="presParOf" srcId="{F646F34C-01B8-4034-ACB3-0E8C2A97E506}" destId="{4A82EC4B-0498-434E-B2F5-EDF88C050A44}" srcOrd="12" destOrd="0" presId="urn:microsoft.com/office/officeart/2005/8/layout/default"/>
    <dgm:cxn modelId="{5093A470-E642-42BE-980C-BF7C73AD5858}" type="presParOf" srcId="{F646F34C-01B8-4034-ACB3-0E8C2A97E506}" destId="{411C01DB-1BFD-4114-844A-342F8B979248}" srcOrd="13" destOrd="0" presId="urn:microsoft.com/office/officeart/2005/8/layout/default"/>
    <dgm:cxn modelId="{4A522D66-122F-4ABC-8578-802681835458}" type="presParOf" srcId="{F646F34C-01B8-4034-ACB3-0E8C2A97E506}" destId="{7AC17C82-FAB4-4032-949C-8FC7543E7F2F}" srcOrd="14" destOrd="0" presId="urn:microsoft.com/office/officeart/2005/8/layout/default"/>
    <dgm:cxn modelId="{DC9A241A-921A-4A81-A674-ED3F796EC054}" type="presParOf" srcId="{F646F34C-01B8-4034-ACB3-0E8C2A97E506}" destId="{B35F6EFA-29E2-4825-B19E-A71C7DBD94B7}" srcOrd="15" destOrd="0" presId="urn:microsoft.com/office/officeart/2005/8/layout/default"/>
    <dgm:cxn modelId="{7DAD197E-9B57-424A-A36F-D1538A8E0A37}" type="presParOf" srcId="{F646F34C-01B8-4034-ACB3-0E8C2A97E506}" destId="{49C19E88-48FE-4FE3-8A22-9DB46578827E}" srcOrd="16" destOrd="0" presId="urn:microsoft.com/office/officeart/2005/8/layout/default"/>
    <dgm:cxn modelId="{91AE10D3-C67A-4C70-A1AB-843B050947D4}" type="presParOf" srcId="{F646F34C-01B8-4034-ACB3-0E8C2A97E506}" destId="{E856D416-BABF-4904-BF48-C96133CE25ED}" srcOrd="17" destOrd="0" presId="urn:microsoft.com/office/officeart/2005/8/layout/default"/>
    <dgm:cxn modelId="{7C8832D9-FB1D-4631-9F54-991A7178B90C}" type="presParOf" srcId="{F646F34C-01B8-4034-ACB3-0E8C2A97E506}" destId="{673812D1-7827-4EC7-98AF-6DB575A833D9}" srcOrd="18" destOrd="0" presId="urn:microsoft.com/office/officeart/2005/8/layout/default"/>
    <dgm:cxn modelId="{2ACC5EBA-6EF7-4EEC-BD8B-029484A3E505}" type="presParOf" srcId="{F646F34C-01B8-4034-ACB3-0E8C2A97E506}" destId="{38B943DB-7D4D-40BA-8C82-DD1B72B1016D}" srcOrd="19" destOrd="0" presId="urn:microsoft.com/office/officeart/2005/8/layout/default"/>
    <dgm:cxn modelId="{92095F40-FDD7-4C9A-B60E-1C91AD0609C8}" type="presParOf" srcId="{F646F34C-01B8-4034-ACB3-0E8C2A97E506}" destId="{431658C3-5B04-4DFD-BDDF-4B9FDBAE4B7D}" srcOrd="2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04C1A8-4D5A-42B5-8E4E-3D12F251792F}" type="doc">
      <dgm:prSet loTypeId="urn:microsoft.com/office/officeart/2008/layout/LinedList" loCatId="list" qsTypeId="urn:microsoft.com/office/officeart/2005/8/quickstyle/3d2" qsCatId="3D" csTypeId="urn:microsoft.com/office/officeart/2005/8/colors/accent0_3" csCatId="mainScheme"/>
      <dgm:spPr/>
      <dgm:t>
        <a:bodyPr/>
        <a:lstStyle/>
        <a:p>
          <a:endParaRPr lang="en-US"/>
        </a:p>
      </dgm:t>
    </dgm:pt>
    <dgm:pt modelId="{AFF06FD3-DA32-4043-94C4-B90DB08F7C86}">
      <dgm:prSet/>
      <dgm:spPr/>
      <dgm:t>
        <a:bodyPr/>
        <a:lstStyle/>
        <a:p>
          <a:r>
            <a:rPr lang="en-IN" b="1" u="sng" dirty="0"/>
            <a:t>Meta </a:t>
          </a:r>
          <a:r>
            <a:rPr lang="en-IN" b="1" u="sng" dirty="0" err="1"/>
            <a:t>Refercences</a:t>
          </a:r>
          <a:endParaRPr lang="en-US" dirty="0"/>
        </a:p>
      </dgm:t>
    </dgm:pt>
    <dgm:pt modelId="{AE031F79-1697-4B11-BA5E-D8AF92D2801F}" type="parTrans" cxnId="{315B2558-1473-4247-A0CC-E311CD344A02}">
      <dgm:prSet/>
      <dgm:spPr/>
      <dgm:t>
        <a:bodyPr/>
        <a:lstStyle/>
        <a:p>
          <a:endParaRPr lang="en-US"/>
        </a:p>
      </dgm:t>
    </dgm:pt>
    <dgm:pt modelId="{A8ACF372-C3C7-46EB-92C4-95A18F684C15}" type="sibTrans" cxnId="{315B2558-1473-4247-A0CC-E311CD344A02}">
      <dgm:prSet/>
      <dgm:spPr/>
      <dgm:t>
        <a:bodyPr/>
        <a:lstStyle/>
        <a:p>
          <a:endParaRPr lang="en-US"/>
        </a:p>
      </dgm:t>
    </dgm:pt>
    <dgm:pt modelId="{7C7B5D80-A13D-417E-88A7-2B194313BBAC}">
      <dgm:prSet/>
      <dgm:spPr/>
      <dgm:t>
        <a:bodyPr/>
        <a:lstStyle/>
        <a:p>
          <a:r>
            <a:rPr lang="en-IN" u="sng">
              <a:hlinkClick xmlns:r="http://schemas.openxmlformats.org/officeDocument/2006/relationships" r:id="rId1"/>
            </a:rPr>
            <a:t>Meta Developer Documentation | Meta APIs, SDKs &amp; Guides (facebook.com)</a:t>
          </a:r>
          <a:endParaRPr lang="en-US"/>
        </a:p>
      </dgm:t>
    </dgm:pt>
    <dgm:pt modelId="{ABAC29EC-4FF2-42E9-8245-751402625CF0}" type="parTrans" cxnId="{55497A58-B36B-4EA2-B985-961953679224}">
      <dgm:prSet/>
      <dgm:spPr/>
      <dgm:t>
        <a:bodyPr/>
        <a:lstStyle/>
        <a:p>
          <a:endParaRPr lang="en-US"/>
        </a:p>
      </dgm:t>
    </dgm:pt>
    <dgm:pt modelId="{8A352BAE-FA13-414C-A396-57C1723B6524}" type="sibTrans" cxnId="{55497A58-B36B-4EA2-B985-961953679224}">
      <dgm:prSet/>
      <dgm:spPr/>
      <dgm:t>
        <a:bodyPr/>
        <a:lstStyle/>
        <a:p>
          <a:endParaRPr lang="en-US"/>
        </a:p>
      </dgm:t>
    </dgm:pt>
    <dgm:pt modelId="{F6FCA23C-313A-4F01-A863-624D62859CAF}">
      <dgm:prSet/>
      <dgm:spPr/>
      <dgm:t>
        <a:bodyPr/>
        <a:lstStyle/>
        <a:p>
          <a:r>
            <a:rPr lang="en-IN" u="sng">
              <a:hlinkClick xmlns:r="http://schemas.openxmlformats.org/officeDocument/2006/relationships" r:id="rId2"/>
            </a:rPr>
            <a:t>WhatsApp Business Platform (facebook.com)</a:t>
          </a:r>
          <a:endParaRPr lang="en-US"/>
        </a:p>
      </dgm:t>
    </dgm:pt>
    <dgm:pt modelId="{CDEDDD58-517C-4953-831F-985CCACE7408}" type="parTrans" cxnId="{53B2C481-44C1-4C86-8E15-6C94D760C731}">
      <dgm:prSet/>
      <dgm:spPr/>
      <dgm:t>
        <a:bodyPr/>
        <a:lstStyle/>
        <a:p>
          <a:endParaRPr lang="en-US"/>
        </a:p>
      </dgm:t>
    </dgm:pt>
    <dgm:pt modelId="{28489ED4-490D-40CC-8AE0-4384B48AFFB2}" type="sibTrans" cxnId="{53B2C481-44C1-4C86-8E15-6C94D760C731}">
      <dgm:prSet/>
      <dgm:spPr/>
      <dgm:t>
        <a:bodyPr/>
        <a:lstStyle/>
        <a:p>
          <a:endParaRPr lang="en-US"/>
        </a:p>
      </dgm:t>
    </dgm:pt>
    <dgm:pt modelId="{47C49D19-CEFE-44B6-B0A5-73214B93BB48}">
      <dgm:prSet/>
      <dgm:spPr/>
      <dgm:t>
        <a:bodyPr/>
        <a:lstStyle/>
        <a:p>
          <a:r>
            <a:rPr lang="en-IN" u="sng">
              <a:hlinkClick xmlns:r="http://schemas.openxmlformats.org/officeDocument/2006/relationships" r:id="rId3"/>
            </a:rPr>
            <a:t>Phone Numbers - WhatsApp Business Platform (facebook.com)</a:t>
          </a:r>
          <a:endParaRPr lang="en-US"/>
        </a:p>
      </dgm:t>
    </dgm:pt>
    <dgm:pt modelId="{31EC8AE4-0490-4F6D-BC65-6007778E8124}" type="parTrans" cxnId="{40749D23-1E6F-49A1-A136-B91142C24BB2}">
      <dgm:prSet/>
      <dgm:spPr/>
      <dgm:t>
        <a:bodyPr/>
        <a:lstStyle/>
        <a:p>
          <a:endParaRPr lang="en-US"/>
        </a:p>
      </dgm:t>
    </dgm:pt>
    <dgm:pt modelId="{E43F2223-49C3-42EC-93F7-B4BAE1E24498}" type="sibTrans" cxnId="{40749D23-1E6F-49A1-A136-B91142C24BB2}">
      <dgm:prSet/>
      <dgm:spPr/>
      <dgm:t>
        <a:bodyPr/>
        <a:lstStyle/>
        <a:p>
          <a:endParaRPr lang="en-US"/>
        </a:p>
      </dgm:t>
    </dgm:pt>
    <dgm:pt modelId="{9040DFA0-3071-4DB8-B236-3FCE440BA1EE}">
      <dgm:prSet/>
      <dgm:spPr/>
      <dgm:t>
        <a:bodyPr/>
        <a:lstStyle/>
        <a:p>
          <a:r>
            <a:rPr lang="en-IN" u="sng">
              <a:hlinkClick xmlns:r="http://schemas.openxmlformats.org/officeDocument/2006/relationships" r:id="rId4"/>
            </a:rPr>
            <a:t>Cloud API (facebook.com)</a:t>
          </a:r>
          <a:endParaRPr lang="en-US"/>
        </a:p>
      </dgm:t>
    </dgm:pt>
    <dgm:pt modelId="{3D79AC92-6483-4B9E-953A-AF4B7AD30D70}" type="parTrans" cxnId="{2710962C-65E1-43C2-B176-49DB94C46752}">
      <dgm:prSet/>
      <dgm:spPr/>
      <dgm:t>
        <a:bodyPr/>
        <a:lstStyle/>
        <a:p>
          <a:endParaRPr lang="en-US"/>
        </a:p>
      </dgm:t>
    </dgm:pt>
    <dgm:pt modelId="{4990C74C-FCDF-4A66-A160-CAF21D31246C}" type="sibTrans" cxnId="{2710962C-65E1-43C2-B176-49DB94C46752}">
      <dgm:prSet/>
      <dgm:spPr/>
      <dgm:t>
        <a:bodyPr/>
        <a:lstStyle/>
        <a:p>
          <a:endParaRPr lang="en-US"/>
        </a:p>
      </dgm:t>
    </dgm:pt>
    <dgm:pt modelId="{8CC204D7-4543-4A10-9206-1F339712F6FD}">
      <dgm:prSet/>
      <dgm:spPr/>
      <dgm:t>
        <a:bodyPr/>
        <a:lstStyle/>
        <a:p>
          <a:r>
            <a:rPr lang="en-IN" u="sng">
              <a:hlinkClick xmlns:r="http://schemas.openxmlformats.org/officeDocument/2006/relationships" r:id="rId5"/>
            </a:rPr>
            <a:t>Register - Meta App Development (facebook.com)</a:t>
          </a:r>
          <a:endParaRPr lang="en-US"/>
        </a:p>
      </dgm:t>
    </dgm:pt>
    <dgm:pt modelId="{7C1F204F-67B6-442B-8F28-324B5A573003}" type="parTrans" cxnId="{8F4B4DDC-A0C6-4E01-9F67-00FBAC0BCBB0}">
      <dgm:prSet/>
      <dgm:spPr/>
      <dgm:t>
        <a:bodyPr/>
        <a:lstStyle/>
        <a:p>
          <a:endParaRPr lang="en-US"/>
        </a:p>
      </dgm:t>
    </dgm:pt>
    <dgm:pt modelId="{EC28A207-9F81-421A-87F3-2D6844C48C6F}" type="sibTrans" cxnId="{8F4B4DDC-A0C6-4E01-9F67-00FBAC0BCBB0}">
      <dgm:prSet/>
      <dgm:spPr/>
      <dgm:t>
        <a:bodyPr/>
        <a:lstStyle/>
        <a:p>
          <a:endParaRPr lang="en-US"/>
        </a:p>
      </dgm:t>
    </dgm:pt>
    <dgm:pt modelId="{F5054EB4-4466-4559-87AB-9269271CF37C}">
      <dgm:prSet/>
      <dgm:spPr/>
      <dgm:t>
        <a:bodyPr/>
        <a:lstStyle/>
        <a:p>
          <a:r>
            <a:rPr lang="en-IN" u="sng">
              <a:hlinkClick xmlns:r="http://schemas.openxmlformats.org/officeDocument/2006/relationships" r:id="rId6"/>
            </a:rPr>
            <a:t>Create an App - Meta App Development (facebook.com)</a:t>
          </a:r>
          <a:endParaRPr lang="en-US"/>
        </a:p>
      </dgm:t>
    </dgm:pt>
    <dgm:pt modelId="{1523C648-3B63-4EF7-8CB4-2F75D4F9A97C}" type="parTrans" cxnId="{B350A558-DCDD-4A24-9844-B54C3FBC863A}">
      <dgm:prSet/>
      <dgm:spPr/>
      <dgm:t>
        <a:bodyPr/>
        <a:lstStyle/>
        <a:p>
          <a:endParaRPr lang="en-US"/>
        </a:p>
      </dgm:t>
    </dgm:pt>
    <dgm:pt modelId="{3524BEFE-588C-4E56-B9C5-23C45269163F}" type="sibTrans" cxnId="{B350A558-DCDD-4A24-9844-B54C3FBC863A}">
      <dgm:prSet/>
      <dgm:spPr/>
      <dgm:t>
        <a:bodyPr/>
        <a:lstStyle/>
        <a:p>
          <a:endParaRPr lang="en-US"/>
        </a:p>
      </dgm:t>
    </dgm:pt>
    <dgm:pt modelId="{8C73B3F9-59AF-41C2-B6D5-3652F65DFF9C}">
      <dgm:prSet/>
      <dgm:spPr/>
      <dgm:t>
        <a:bodyPr/>
        <a:lstStyle/>
        <a:p>
          <a:r>
            <a:rPr lang="en-IN" u="sng">
              <a:hlinkClick xmlns:r="http://schemas.openxmlformats.org/officeDocument/2006/relationships" r:id="rId7"/>
            </a:rPr>
            <a:t>Pricing - WhatsApp Business Platform (facebook.com)</a:t>
          </a:r>
          <a:endParaRPr lang="en-US"/>
        </a:p>
      </dgm:t>
    </dgm:pt>
    <dgm:pt modelId="{2CB3A33C-9B40-4BE9-B4B3-C4C852D59184}" type="parTrans" cxnId="{596E8B78-02FD-4014-94B7-6DCB8872B3BC}">
      <dgm:prSet/>
      <dgm:spPr/>
      <dgm:t>
        <a:bodyPr/>
        <a:lstStyle/>
        <a:p>
          <a:endParaRPr lang="en-US"/>
        </a:p>
      </dgm:t>
    </dgm:pt>
    <dgm:pt modelId="{CC364597-C423-443A-8014-5EF205D25E93}" type="sibTrans" cxnId="{596E8B78-02FD-4014-94B7-6DCB8872B3BC}">
      <dgm:prSet/>
      <dgm:spPr/>
      <dgm:t>
        <a:bodyPr/>
        <a:lstStyle/>
        <a:p>
          <a:endParaRPr lang="en-US"/>
        </a:p>
      </dgm:t>
    </dgm:pt>
    <dgm:pt modelId="{FD659ADD-156A-4561-A68D-D00B5B3572E9}">
      <dgm:prSet/>
      <dgm:spPr/>
      <dgm:t>
        <a:bodyPr/>
        <a:lstStyle/>
        <a:p>
          <a:r>
            <a:rPr lang="en-IN" u="sng">
              <a:hlinkClick xmlns:r="http://schemas.openxmlformats.org/officeDocument/2006/relationships" r:id="rId8"/>
            </a:rPr>
            <a:t>Templates - WhatsApp Business Management API (facebook.com)</a:t>
          </a:r>
          <a:endParaRPr lang="en-US"/>
        </a:p>
      </dgm:t>
    </dgm:pt>
    <dgm:pt modelId="{128BC50B-3982-4C57-865A-1CB1A52C0EC7}" type="parTrans" cxnId="{1F6AF32A-E068-414F-A759-B8BBBFE3651B}">
      <dgm:prSet/>
      <dgm:spPr/>
      <dgm:t>
        <a:bodyPr/>
        <a:lstStyle/>
        <a:p>
          <a:endParaRPr lang="en-US"/>
        </a:p>
      </dgm:t>
    </dgm:pt>
    <dgm:pt modelId="{D208FD2A-3CA5-4781-85AC-E82C3830323D}" type="sibTrans" cxnId="{1F6AF32A-E068-414F-A759-B8BBBFE3651B}">
      <dgm:prSet/>
      <dgm:spPr/>
      <dgm:t>
        <a:bodyPr/>
        <a:lstStyle/>
        <a:p>
          <a:endParaRPr lang="en-US"/>
        </a:p>
      </dgm:t>
    </dgm:pt>
    <dgm:pt modelId="{EB2B7AE5-49D5-4285-A41C-A7257DBEE9B5}">
      <dgm:prSet/>
      <dgm:spPr/>
      <dgm:t>
        <a:bodyPr/>
        <a:lstStyle/>
        <a:p>
          <a:r>
            <a:rPr lang="en-IN" u="sng">
              <a:hlinkClick xmlns:r="http://schemas.openxmlformats.org/officeDocument/2006/relationships" r:id="rId9"/>
            </a:rPr>
            <a:t>Message Template Guidelines - WhatsApp Business Platform (facebook.com)</a:t>
          </a:r>
          <a:endParaRPr lang="en-US"/>
        </a:p>
      </dgm:t>
    </dgm:pt>
    <dgm:pt modelId="{709357BC-0C3A-4C56-B169-77F803C43E58}" type="parTrans" cxnId="{435965D5-B616-4105-81F1-F95C40B4D6B2}">
      <dgm:prSet/>
      <dgm:spPr/>
      <dgm:t>
        <a:bodyPr/>
        <a:lstStyle/>
        <a:p>
          <a:endParaRPr lang="en-US"/>
        </a:p>
      </dgm:t>
    </dgm:pt>
    <dgm:pt modelId="{C4B06CF5-24E2-419F-AF4E-3DFE83F96F78}" type="sibTrans" cxnId="{435965D5-B616-4105-81F1-F95C40B4D6B2}">
      <dgm:prSet/>
      <dgm:spPr/>
      <dgm:t>
        <a:bodyPr/>
        <a:lstStyle/>
        <a:p>
          <a:endParaRPr lang="en-US"/>
        </a:p>
      </dgm:t>
    </dgm:pt>
    <dgm:pt modelId="{C8998963-9EC1-4266-994B-0311D776A9D0}">
      <dgm:prSet/>
      <dgm:spPr/>
      <dgm:t>
        <a:bodyPr/>
        <a:lstStyle/>
        <a:p>
          <a:r>
            <a:rPr lang="en-IN" u="sng">
              <a:hlinkClick xmlns:r="http://schemas.openxmlformats.org/officeDocument/2006/relationships" r:id="rId10"/>
            </a:rPr>
            <a:t>Media - Cloud API (facebook.com)</a:t>
          </a:r>
          <a:endParaRPr lang="en-US"/>
        </a:p>
      </dgm:t>
    </dgm:pt>
    <dgm:pt modelId="{87BE2974-0E6C-4428-9CCF-84BC553800A2}" type="parTrans" cxnId="{0F924FCB-2976-431F-A3B9-50EBDC0C28DE}">
      <dgm:prSet/>
      <dgm:spPr/>
      <dgm:t>
        <a:bodyPr/>
        <a:lstStyle/>
        <a:p>
          <a:endParaRPr lang="en-US"/>
        </a:p>
      </dgm:t>
    </dgm:pt>
    <dgm:pt modelId="{D5DA4506-0735-4947-A9FD-D77C833F89B9}" type="sibTrans" cxnId="{0F924FCB-2976-431F-A3B9-50EBDC0C28DE}">
      <dgm:prSet/>
      <dgm:spPr/>
      <dgm:t>
        <a:bodyPr/>
        <a:lstStyle/>
        <a:p>
          <a:endParaRPr lang="en-US"/>
        </a:p>
      </dgm:t>
    </dgm:pt>
    <dgm:pt modelId="{D9286646-BE35-4075-80FC-356D1B3ADC74}">
      <dgm:prSet/>
      <dgm:spPr/>
      <dgm:t>
        <a:bodyPr/>
        <a:lstStyle/>
        <a:p>
          <a:r>
            <a:rPr lang="en-IN" u="sng">
              <a:hlinkClick xmlns:r="http://schemas.openxmlformats.org/officeDocument/2006/relationships" r:id="rId11"/>
            </a:rPr>
            <a:t>Cloud API | WhatsApp Business Platform | Postman API Network</a:t>
          </a:r>
          <a:endParaRPr lang="en-US"/>
        </a:p>
      </dgm:t>
    </dgm:pt>
    <dgm:pt modelId="{F29C4D3A-247C-4ABC-A7B3-0D3E2C9C0B8C}" type="parTrans" cxnId="{75394A96-EF4D-4139-A227-4B2AB386739C}">
      <dgm:prSet/>
      <dgm:spPr/>
      <dgm:t>
        <a:bodyPr/>
        <a:lstStyle/>
        <a:p>
          <a:endParaRPr lang="en-US"/>
        </a:p>
      </dgm:t>
    </dgm:pt>
    <dgm:pt modelId="{52A95E17-8C49-442D-B275-12295BA092D3}" type="sibTrans" cxnId="{75394A96-EF4D-4139-A227-4B2AB386739C}">
      <dgm:prSet/>
      <dgm:spPr/>
      <dgm:t>
        <a:bodyPr/>
        <a:lstStyle/>
        <a:p>
          <a:endParaRPr lang="en-US"/>
        </a:p>
      </dgm:t>
    </dgm:pt>
    <dgm:pt modelId="{F085E9D9-1A7B-44E7-93E3-68C101562F07}" type="pres">
      <dgm:prSet presAssocID="{2B04C1A8-4D5A-42B5-8E4E-3D12F251792F}" presName="vert0" presStyleCnt="0">
        <dgm:presLayoutVars>
          <dgm:dir/>
          <dgm:animOne val="branch"/>
          <dgm:animLvl val="lvl"/>
        </dgm:presLayoutVars>
      </dgm:prSet>
      <dgm:spPr/>
    </dgm:pt>
    <dgm:pt modelId="{19B353DD-8A2F-4780-9DAC-498F700CA956}" type="pres">
      <dgm:prSet presAssocID="{AFF06FD3-DA32-4043-94C4-B90DB08F7C86}" presName="thickLine" presStyleLbl="alignNode1" presStyleIdx="0" presStyleCnt="12"/>
      <dgm:spPr/>
    </dgm:pt>
    <dgm:pt modelId="{C74AD980-15CD-4B0B-8A5F-43A30DF0377D}" type="pres">
      <dgm:prSet presAssocID="{AFF06FD3-DA32-4043-94C4-B90DB08F7C86}" presName="horz1" presStyleCnt="0"/>
      <dgm:spPr/>
    </dgm:pt>
    <dgm:pt modelId="{33BF86A4-6F91-41E5-82A6-D99063C5550B}" type="pres">
      <dgm:prSet presAssocID="{AFF06FD3-DA32-4043-94C4-B90DB08F7C86}" presName="tx1" presStyleLbl="revTx" presStyleIdx="0" presStyleCnt="12"/>
      <dgm:spPr/>
    </dgm:pt>
    <dgm:pt modelId="{A96450D4-DE90-4BBA-A8C8-2C2C4BC9DF05}" type="pres">
      <dgm:prSet presAssocID="{AFF06FD3-DA32-4043-94C4-B90DB08F7C86}" presName="vert1" presStyleCnt="0"/>
      <dgm:spPr/>
    </dgm:pt>
    <dgm:pt modelId="{9A3311A0-D53D-43CE-A820-6258A9A1318E}" type="pres">
      <dgm:prSet presAssocID="{7C7B5D80-A13D-417E-88A7-2B194313BBAC}" presName="thickLine" presStyleLbl="alignNode1" presStyleIdx="1" presStyleCnt="12"/>
      <dgm:spPr/>
    </dgm:pt>
    <dgm:pt modelId="{9DAADCAA-718B-4157-927E-2D602FC3F084}" type="pres">
      <dgm:prSet presAssocID="{7C7B5D80-A13D-417E-88A7-2B194313BBAC}" presName="horz1" presStyleCnt="0"/>
      <dgm:spPr/>
    </dgm:pt>
    <dgm:pt modelId="{9D03032E-C2C9-412C-9CF3-DB7DB7328E79}" type="pres">
      <dgm:prSet presAssocID="{7C7B5D80-A13D-417E-88A7-2B194313BBAC}" presName="tx1" presStyleLbl="revTx" presStyleIdx="1" presStyleCnt="12"/>
      <dgm:spPr/>
    </dgm:pt>
    <dgm:pt modelId="{EA54927B-D136-4CDE-8BBA-9014C4824596}" type="pres">
      <dgm:prSet presAssocID="{7C7B5D80-A13D-417E-88A7-2B194313BBAC}" presName="vert1" presStyleCnt="0"/>
      <dgm:spPr/>
    </dgm:pt>
    <dgm:pt modelId="{953D0A7F-694A-44CC-B630-23A06138A1F8}" type="pres">
      <dgm:prSet presAssocID="{F6FCA23C-313A-4F01-A863-624D62859CAF}" presName="thickLine" presStyleLbl="alignNode1" presStyleIdx="2" presStyleCnt="12"/>
      <dgm:spPr/>
    </dgm:pt>
    <dgm:pt modelId="{B708A240-4D47-4613-B6EC-E41ABD63452A}" type="pres">
      <dgm:prSet presAssocID="{F6FCA23C-313A-4F01-A863-624D62859CAF}" presName="horz1" presStyleCnt="0"/>
      <dgm:spPr/>
    </dgm:pt>
    <dgm:pt modelId="{3056589D-B4E9-4BBD-9927-69A2ED96DDEF}" type="pres">
      <dgm:prSet presAssocID="{F6FCA23C-313A-4F01-A863-624D62859CAF}" presName="tx1" presStyleLbl="revTx" presStyleIdx="2" presStyleCnt="12"/>
      <dgm:spPr/>
    </dgm:pt>
    <dgm:pt modelId="{832E0C2A-6831-4E39-A326-7D8DC16A7D88}" type="pres">
      <dgm:prSet presAssocID="{F6FCA23C-313A-4F01-A863-624D62859CAF}" presName="vert1" presStyleCnt="0"/>
      <dgm:spPr/>
    </dgm:pt>
    <dgm:pt modelId="{15B72682-7ADE-443F-BFAE-AB12AA1EBEFC}" type="pres">
      <dgm:prSet presAssocID="{47C49D19-CEFE-44B6-B0A5-73214B93BB48}" presName="thickLine" presStyleLbl="alignNode1" presStyleIdx="3" presStyleCnt="12"/>
      <dgm:spPr/>
    </dgm:pt>
    <dgm:pt modelId="{5FD1FBEA-899E-4372-A075-0AAAA165DE13}" type="pres">
      <dgm:prSet presAssocID="{47C49D19-CEFE-44B6-B0A5-73214B93BB48}" presName="horz1" presStyleCnt="0"/>
      <dgm:spPr/>
    </dgm:pt>
    <dgm:pt modelId="{04CD7063-AB48-4863-BD7E-00FCBE25AC17}" type="pres">
      <dgm:prSet presAssocID="{47C49D19-CEFE-44B6-B0A5-73214B93BB48}" presName="tx1" presStyleLbl="revTx" presStyleIdx="3" presStyleCnt="12"/>
      <dgm:spPr/>
    </dgm:pt>
    <dgm:pt modelId="{A2245164-F6D3-41B3-9B0A-5DD14473B4CD}" type="pres">
      <dgm:prSet presAssocID="{47C49D19-CEFE-44B6-B0A5-73214B93BB48}" presName="vert1" presStyleCnt="0"/>
      <dgm:spPr/>
    </dgm:pt>
    <dgm:pt modelId="{08E938EC-412A-49A5-A2B0-EE2BF95E69EC}" type="pres">
      <dgm:prSet presAssocID="{9040DFA0-3071-4DB8-B236-3FCE440BA1EE}" presName="thickLine" presStyleLbl="alignNode1" presStyleIdx="4" presStyleCnt="12"/>
      <dgm:spPr/>
    </dgm:pt>
    <dgm:pt modelId="{6644045B-A40E-4A3A-B07D-180613651F1C}" type="pres">
      <dgm:prSet presAssocID="{9040DFA0-3071-4DB8-B236-3FCE440BA1EE}" presName="horz1" presStyleCnt="0"/>
      <dgm:spPr/>
    </dgm:pt>
    <dgm:pt modelId="{83E178C6-E355-4CD1-A351-70D85D97F4F1}" type="pres">
      <dgm:prSet presAssocID="{9040DFA0-3071-4DB8-B236-3FCE440BA1EE}" presName="tx1" presStyleLbl="revTx" presStyleIdx="4" presStyleCnt="12"/>
      <dgm:spPr/>
    </dgm:pt>
    <dgm:pt modelId="{9A9F3F0C-F1F3-4BF4-A29D-CCDAF75F1970}" type="pres">
      <dgm:prSet presAssocID="{9040DFA0-3071-4DB8-B236-3FCE440BA1EE}" presName="vert1" presStyleCnt="0"/>
      <dgm:spPr/>
    </dgm:pt>
    <dgm:pt modelId="{28699005-F795-4AFD-A73E-A8D0FF8DAF9A}" type="pres">
      <dgm:prSet presAssocID="{8CC204D7-4543-4A10-9206-1F339712F6FD}" presName="thickLine" presStyleLbl="alignNode1" presStyleIdx="5" presStyleCnt="12"/>
      <dgm:spPr/>
    </dgm:pt>
    <dgm:pt modelId="{C3553C21-ADDC-4735-ABD5-2685E49DB1B1}" type="pres">
      <dgm:prSet presAssocID="{8CC204D7-4543-4A10-9206-1F339712F6FD}" presName="horz1" presStyleCnt="0"/>
      <dgm:spPr/>
    </dgm:pt>
    <dgm:pt modelId="{9D6241D3-6EC9-44DA-9BE5-A9C45EE57220}" type="pres">
      <dgm:prSet presAssocID="{8CC204D7-4543-4A10-9206-1F339712F6FD}" presName="tx1" presStyleLbl="revTx" presStyleIdx="5" presStyleCnt="12"/>
      <dgm:spPr/>
    </dgm:pt>
    <dgm:pt modelId="{C1542F78-2DCA-473C-905E-BCF57AA415ED}" type="pres">
      <dgm:prSet presAssocID="{8CC204D7-4543-4A10-9206-1F339712F6FD}" presName="vert1" presStyleCnt="0"/>
      <dgm:spPr/>
    </dgm:pt>
    <dgm:pt modelId="{DEF04A15-6ACF-458D-9AA8-20846130C749}" type="pres">
      <dgm:prSet presAssocID="{F5054EB4-4466-4559-87AB-9269271CF37C}" presName="thickLine" presStyleLbl="alignNode1" presStyleIdx="6" presStyleCnt="12"/>
      <dgm:spPr/>
    </dgm:pt>
    <dgm:pt modelId="{80D3D6D8-5F48-48B8-BF79-CA534546B719}" type="pres">
      <dgm:prSet presAssocID="{F5054EB4-4466-4559-87AB-9269271CF37C}" presName="horz1" presStyleCnt="0"/>
      <dgm:spPr/>
    </dgm:pt>
    <dgm:pt modelId="{3982FB98-EEC8-48BE-852D-A7616327050B}" type="pres">
      <dgm:prSet presAssocID="{F5054EB4-4466-4559-87AB-9269271CF37C}" presName="tx1" presStyleLbl="revTx" presStyleIdx="6" presStyleCnt="12"/>
      <dgm:spPr/>
    </dgm:pt>
    <dgm:pt modelId="{ED606692-92F9-419C-BA48-CCA780062843}" type="pres">
      <dgm:prSet presAssocID="{F5054EB4-4466-4559-87AB-9269271CF37C}" presName="vert1" presStyleCnt="0"/>
      <dgm:spPr/>
    </dgm:pt>
    <dgm:pt modelId="{1AAE2399-522A-4795-AB6C-AC72A257D056}" type="pres">
      <dgm:prSet presAssocID="{8C73B3F9-59AF-41C2-B6D5-3652F65DFF9C}" presName="thickLine" presStyleLbl="alignNode1" presStyleIdx="7" presStyleCnt="12"/>
      <dgm:spPr/>
    </dgm:pt>
    <dgm:pt modelId="{2BEB7706-DF4B-4C25-AEC3-39E1211442C8}" type="pres">
      <dgm:prSet presAssocID="{8C73B3F9-59AF-41C2-B6D5-3652F65DFF9C}" presName="horz1" presStyleCnt="0"/>
      <dgm:spPr/>
    </dgm:pt>
    <dgm:pt modelId="{4D737556-FA88-4986-A568-FE5C7AF1E031}" type="pres">
      <dgm:prSet presAssocID="{8C73B3F9-59AF-41C2-B6D5-3652F65DFF9C}" presName="tx1" presStyleLbl="revTx" presStyleIdx="7" presStyleCnt="12"/>
      <dgm:spPr/>
    </dgm:pt>
    <dgm:pt modelId="{FF90118D-DF3F-4B17-A0D7-6081CB22C417}" type="pres">
      <dgm:prSet presAssocID="{8C73B3F9-59AF-41C2-B6D5-3652F65DFF9C}" presName="vert1" presStyleCnt="0"/>
      <dgm:spPr/>
    </dgm:pt>
    <dgm:pt modelId="{E0501B3F-7621-4C99-AD4B-366185BC5526}" type="pres">
      <dgm:prSet presAssocID="{FD659ADD-156A-4561-A68D-D00B5B3572E9}" presName="thickLine" presStyleLbl="alignNode1" presStyleIdx="8" presStyleCnt="12"/>
      <dgm:spPr/>
    </dgm:pt>
    <dgm:pt modelId="{409AE627-E4DA-4A8F-9E66-3A9B561977F6}" type="pres">
      <dgm:prSet presAssocID="{FD659ADD-156A-4561-A68D-D00B5B3572E9}" presName="horz1" presStyleCnt="0"/>
      <dgm:spPr/>
    </dgm:pt>
    <dgm:pt modelId="{B0C56E2E-87A5-4B55-BFED-C2E906862D95}" type="pres">
      <dgm:prSet presAssocID="{FD659ADD-156A-4561-A68D-D00B5B3572E9}" presName="tx1" presStyleLbl="revTx" presStyleIdx="8" presStyleCnt="12"/>
      <dgm:spPr/>
    </dgm:pt>
    <dgm:pt modelId="{EC511EB0-E137-4174-AFDF-B62D318E6D16}" type="pres">
      <dgm:prSet presAssocID="{FD659ADD-156A-4561-A68D-D00B5B3572E9}" presName="vert1" presStyleCnt="0"/>
      <dgm:spPr/>
    </dgm:pt>
    <dgm:pt modelId="{1DBC26B3-43A8-464C-8305-3CA47DFDFEBB}" type="pres">
      <dgm:prSet presAssocID="{EB2B7AE5-49D5-4285-A41C-A7257DBEE9B5}" presName="thickLine" presStyleLbl="alignNode1" presStyleIdx="9" presStyleCnt="12"/>
      <dgm:spPr/>
    </dgm:pt>
    <dgm:pt modelId="{09A618EA-9E66-4152-A6F9-C2BAF6E0E22A}" type="pres">
      <dgm:prSet presAssocID="{EB2B7AE5-49D5-4285-A41C-A7257DBEE9B5}" presName="horz1" presStyleCnt="0"/>
      <dgm:spPr/>
    </dgm:pt>
    <dgm:pt modelId="{5E6F42E9-4C79-406C-A722-E03A0919B2D9}" type="pres">
      <dgm:prSet presAssocID="{EB2B7AE5-49D5-4285-A41C-A7257DBEE9B5}" presName="tx1" presStyleLbl="revTx" presStyleIdx="9" presStyleCnt="12"/>
      <dgm:spPr/>
    </dgm:pt>
    <dgm:pt modelId="{5CA2A71C-D0BC-4902-8B42-85A2F5E6467C}" type="pres">
      <dgm:prSet presAssocID="{EB2B7AE5-49D5-4285-A41C-A7257DBEE9B5}" presName="vert1" presStyleCnt="0"/>
      <dgm:spPr/>
    </dgm:pt>
    <dgm:pt modelId="{91167DBC-5E62-492B-98E6-B887202DF4B0}" type="pres">
      <dgm:prSet presAssocID="{C8998963-9EC1-4266-994B-0311D776A9D0}" presName="thickLine" presStyleLbl="alignNode1" presStyleIdx="10" presStyleCnt="12"/>
      <dgm:spPr/>
    </dgm:pt>
    <dgm:pt modelId="{4B18E82F-EA76-48F6-8E60-C62DE9C208A1}" type="pres">
      <dgm:prSet presAssocID="{C8998963-9EC1-4266-994B-0311D776A9D0}" presName="horz1" presStyleCnt="0"/>
      <dgm:spPr/>
    </dgm:pt>
    <dgm:pt modelId="{8B94CDB0-795F-4D41-9258-3EC3D5FF2D34}" type="pres">
      <dgm:prSet presAssocID="{C8998963-9EC1-4266-994B-0311D776A9D0}" presName="tx1" presStyleLbl="revTx" presStyleIdx="10" presStyleCnt="12"/>
      <dgm:spPr/>
    </dgm:pt>
    <dgm:pt modelId="{00591315-CB41-4340-BAEE-C242C81142CD}" type="pres">
      <dgm:prSet presAssocID="{C8998963-9EC1-4266-994B-0311D776A9D0}" presName="vert1" presStyleCnt="0"/>
      <dgm:spPr/>
    </dgm:pt>
    <dgm:pt modelId="{82C5E490-6615-47B4-AE14-9B3D9E95B7BB}" type="pres">
      <dgm:prSet presAssocID="{D9286646-BE35-4075-80FC-356D1B3ADC74}" presName="thickLine" presStyleLbl="alignNode1" presStyleIdx="11" presStyleCnt="12"/>
      <dgm:spPr/>
    </dgm:pt>
    <dgm:pt modelId="{4206FE5D-26AE-4B56-90C8-D61C085B1BCF}" type="pres">
      <dgm:prSet presAssocID="{D9286646-BE35-4075-80FC-356D1B3ADC74}" presName="horz1" presStyleCnt="0"/>
      <dgm:spPr/>
    </dgm:pt>
    <dgm:pt modelId="{511D750F-FA4F-4EDD-A363-BBEEB56B6536}" type="pres">
      <dgm:prSet presAssocID="{D9286646-BE35-4075-80FC-356D1B3ADC74}" presName="tx1" presStyleLbl="revTx" presStyleIdx="11" presStyleCnt="12"/>
      <dgm:spPr/>
    </dgm:pt>
    <dgm:pt modelId="{DEBFE94B-F9A5-4FAB-B9DA-03AF9BBE331F}" type="pres">
      <dgm:prSet presAssocID="{D9286646-BE35-4075-80FC-356D1B3ADC74}" presName="vert1" presStyleCnt="0"/>
      <dgm:spPr/>
    </dgm:pt>
  </dgm:ptLst>
  <dgm:cxnLst>
    <dgm:cxn modelId="{36AF0913-DDB1-4C13-958A-37772AED436C}" type="presOf" srcId="{F6FCA23C-313A-4F01-A863-624D62859CAF}" destId="{3056589D-B4E9-4BBD-9927-69A2ED96DDEF}" srcOrd="0" destOrd="0" presId="urn:microsoft.com/office/officeart/2008/layout/LinedList"/>
    <dgm:cxn modelId="{40749D23-1E6F-49A1-A136-B91142C24BB2}" srcId="{2B04C1A8-4D5A-42B5-8E4E-3D12F251792F}" destId="{47C49D19-CEFE-44B6-B0A5-73214B93BB48}" srcOrd="3" destOrd="0" parTransId="{31EC8AE4-0490-4F6D-BC65-6007778E8124}" sibTransId="{E43F2223-49C3-42EC-93F7-B4BAE1E24498}"/>
    <dgm:cxn modelId="{1F6AF32A-E068-414F-A759-B8BBBFE3651B}" srcId="{2B04C1A8-4D5A-42B5-8E4E-3D12F251792F}" destId="{FD659ADD-156A-4561-A68D-D00B5B3572E9}" srcOrd="8" destOrd="0" parTransId="{128BC50B-3982-4C57-865A-1CB1A52C0EC7}" sibTransId="{D208FD2A-3CA5-4781-85AC-E82C3830323D}"/>
    <dgm:cxn modelId="{2710962C-65E1-43C2-B176-49DB94C46752}" srcId="{2B04C1A8-4D5A-42B5-8E4E-3D12F251792F}" destId="{9040DFA0-3071-4DB8-B236-3FCE440BA1EE}" srcOrd="4" destOrd="0" parTransId="{3D79AC92-6483-4B9E-953A-AF4B7AD30D70}" sibTransId="{4990C74C-FCDF-4A66-A160-CAF21D31246C}"/>
    <dgm:cxn modelId="{79A26F3E-CE63-4E93-A9DD-5AA7A0D7D3D3}" type="presOf" srcId="{F5054EB4-4466-4559-87AB-9269271CF37C}" destId="{3982FB98-EEC8-48BE-852D-A7616327050B}" srcOrd="0" destOrd="0" presId="urn:microsoft.com/office/officeart/2008/layout/LinedList"/>
    <dgm:cxn modelId="{39D4085C-94FC-4107-9635-474035B32516}" type="presOf" srcId="{2B04C1A8-4D5A-42B5-8E4E-3D12F251792F}" destId="{F085E9D9-1A7B-44E7-93E3-68C101562F07}" srcOrd="0" destOrd="0" presId="urn:microsoft.com/office/officeart/2008/layout/LinedList"/>
    <dgm:cxn modelId="{4F81EA51-4093-4622-B268-CB5ACDC21500}" type="presOf" srcId="{D9286646-BE35-4075-80FC-356D1B3ADC74}" destId="{511D750F-FA4F-4EDD-A363-BBEEB56B6536}" srcOrd="0" destOrd="0" presId="urn:microsoft.com/office/officeart/2008/layout/LinedList"/>
    <dgm:cxn modelId="{574D7554-1D36-4E88-B437-E4CDE2153DD0}" type="presOf" srcId="{AFF06FD3-DA32-4043-94C4-B90DB08F7C86}" destId="{33BF86A4-6F91-41E5-82A6-D99063C5550B}" srcOrd="0" destOrd="0" presId="urn:microsoft.com/office/officeart/2008/layout/LinedList"/>
    <dgm:cxn modelId="{315B2558-1473-4247-A0CC-E311CD344A02}" srcId="{2B04C1A8-4D5A-42B5-8E4E-3D12F251792F}" destId="{AFF06FD3-DA32-4043-94C4-B90DB08F7C86}" srcOrd="0" destOrd="0" parTransId="{AE031F79-1697-4B11-BA5E-D8AF92D2801F}" sibTransId="{A8ACF372-C3C7-46EB-92C4-95A18F684C15}"/>
    <dgm:cxn modelId="{55497A58-B36B-4EA2-B985-961953679224}" srcId="{2B04C1A8-4D5A-42B5-8E4E-3D12F251792F}" destId="{7C7B5D80-A13D-417E-88A7-2B194313BBAC}" srcOrd="1" destOrd="0" parTransId="{ABAC29EC-4FF2-42E9-8245-751402625CF0}" sibTransId="{8A352BAE-FA13-414C-A396-57C1723B6524}"/>
    <dgm:cxn modelId="{596E8B78-02FD-4014-94B7-6DCB8872B3BC}" srcId="{2B04C1A8-4D5A-42B5-8E4E-3D12F251792F}" destId="{8C73B3F9-59AF-41C2-B6D5-3652F65DFF9C}" srcOrd="7" destOrd="0" parTransId="{2CB3A33C-9B40-4BE9-B4B3-C4C852D59184}" sibTransId="{CC364597-C423-443A-8014-5EF205D25E93}"/>
    <dgm:cxn modelId="{B350A558-DCDD-4A24-9844-B54C3FBC863A}" srcId="{2B04C1A8-4D5A-42B5-8E4E-3D12F251792F}" destId="{F5054EB4-4466-4559-87AB-9269271CF37C}" srcOrd="6" destOrd="0" parTransId="{1523C648-3B63-4EF7-8CB4-2F75D4F9A97C}" sibTransId="{3524BEFE-588C-4E56-B9C5-23C45269163F}"/>
    <dgm:cxn modelId="{53B2C481-44C1-4C86-8E15-6C94D760C731}" srcId="{2B04C1A8-4D5A-42B5-8E4E-3D12F251792F}" destId="{F6FCA23C-313A-4F01-A863-624D62859CAF}" srcOrd="2" destOrd="0" parTransId="{CDEDDD58-517C-4953-831F-985CCACE7408}" sibTransId="{28489ED4-490D-40CC-8AE0-4384B48AFFB2}"/>
    <dgm:cxn modelId="{FDDECF86-EC53-46A7-BC2D-DEC921A9C010}" type="presOf" srcId="{47C49D19-CEFE-44B6-B0A5-73214B93BB48}" destId="{04CD7063-AB48-4863-BD7E-00FCBE25AC17}" srcOrd="0" destOrd="0" presId="urn:microsoft.com/office/officeart/2008/layout/LinedList"/>
    <dgm:cxn modelId="{15055D91-81AA-4069-A1F8-18AA14DE8C7B}" type="presOf" srcId="{9040DFA0-3071-4DB8-B236-3FCE440BA1EE}" destId="{83E178C6-E355-4CD1-A351-70D85D97F4F1}" srcOrd="0" destOrd="0" presId="urn:microsoft.com/office/officeart/2008/layout/LinedList"/>
    <dgm:cxn modelId="{75394A96-EF4D-4139-A227-4B2AB386739C}" srcId="{2B04C1A8-4D5A-42B5-8E4E-3D12F251792F}" destId="{D9286646-BE35-4075-80FC-356D1B3ADC74}" srcOrd="11" destOrd="0" parTransId="{F29C4D3A-247C-4ABC-A7B3-0D3E2C9C0B8C}" sibTransId="{52A95E17-8C49-442D-B275-12295BA092D3}"/>
    <dgm:cxn modelId="{3814C6AC-0A17-4F2F-B8FE-AA476F17526E}" type="presOf" srcId="{C8998963-9EC1-4266-994B-0311D776A9D0}" destId="{8B94CDB0-795F-4D41-9258-3EC3D5FF2D34}" srcOrd="0" destOrd="0" presId="urn:microsoft.com/office/officeart/2008/layout/LinedList"/>
    <dgm:cxn modelId="{5E59A4AE-9430-4F85-A386-48E26B11A8E8}" type="presOf" srcId="{FD659ADD-156A-4561-A68D-D00B5B3572E9}" destId="{B0C56E2E-87A5-4B55-BFED-C2E906862D95}" srcOrd="0" destOrd="0" presId="urn:microsoft.com/office/officeart/2008/layout/LinedList"/>
    <dgm:cxn modelId="{0F924FCB-2976-431F-A3B9-50EBDC0C28DE}" srcId="{2B04C1A8-4D5A-42B5-8E4E-3D12F251792F}" destId="{C8998963-9EC1-4266-994B-0311D776A9D0}" srcOrd="10" destOrd="0" parTransId="{87BE2974-0E6C-4428-9CCF-84BC553800A2}" sibTransId="{D5DA4506-0735-4947-A9FD-D77C833F89B9}"/>
    <dgm:cxn modelId="{435965D5-B616-4105-81F1-F95C40B4D6B2}" srcId="{2B04C1A8-4D5A-42B5-8E4E-3D12F251792F}" destId="{EB2B7AE5-49D5-4285-A41C-A7257DBEE9B5}" srcOrd="9" destOrd="0" parTransId="{709357BC-0C3A-4C56-B169-77F803C43E58}" sibTransId="{C4B06CF5-24E2-419F-AF4E-3DFE83F96F78}"/>
    <dgm:cxn modelId="{6C86B2D9-363F-4A97-AC8F-5334B48BBC33}" type="presOf" srcId="{7C7B5D80-A13D-417E-88A7-2B194313BBAC}" destId="{9D03032E-C2C9-412C-9CF3-DB7DB7328E79}" srcOrd="0" destOrd="0" presId="urn:microsoft.com/office/officeart/2008/layout/LinedList"/>
    <dgm:cxn modelId="{8F4B4DDC-A0C6-4E01-9F67-00FBAC0BCBB0}" srcId="{2B04C1A8-4D5A-42B5-8E4E-3D12F251792F}" destId="{8CC204D7-4543-4A10-9206-1F339712F6FD}" srcOrd="5" destOrd="0" parTransId="{7C1F204F-67B6-442B-8F28-324B5A573003}" sibTransId="{EC28A207-9F81-421A-87F3-2D6844C48C6F}"/>
    <dgm:cxn modelId="{BB4D1FE4-073A-4DD5-8A03-7C1E1FA2AB1B}" type="presOf" srcId="{8C73B3F9-59AF-41C2-B6D5-3652F65DFF9C}" destId="{4D737556-FA88-4986-A568-FE5C7AF1E031}" srcOrd="0" destOrd="0" presId="urn:microsoft.com/office/officeart/2008/layout/LinedList"/>
    <dgm:cxn modelId="{7E0FFDE7-C7DF-42F5-B223-A10539A44ADD}" type="presOf" srcId="{8CC204D7-4543-4A10-9206-1F339712F6FD}" destId="{9D6241D3-6EC9-44DA-9BE5-A9C45EE57220}" srcOrd="0" destOrd="0" presId="urn:microsoft.com/office/officeart/2008/layout/LinedList"/>
    <dgm:cxn modelId="{E7C868FF-D40A-4B89-BB5B-FF1358B1524C}" type="presOf" srcId="{EB2B7AE5-49D5-4285-A41C-A7257DBEE9B5}" destId="{5E6F42E9-4C79-406C-A722-E03A0919B2D9}" srcOrd="0" destOrd="0" presId="urn:microsoft.com/office/officeart/2008/layout/LinedList"/>
    <dgm:cxn modelId="{0ABDEFA1-8203-4C78-95C8-C43933FCDD8C}" type="presParOf" srcId="{F085E9D9-1A7B-44E7-93E3-68C101562F07}" destId="{19B353DD-8A2F-4780-9DAC-498F700CA956}" srcOrd="0" destOrd="0" presId="urn:microsoft.com/office/officeart/2008/layout/LinedList"/>
    <dgm:cxn modelId="{E2471613-590E-486C-BB6B-CC651522C150}" type="presParOf" srcId="{F085E9D9-1A7B-44E7-93E3-68C101562F07}" destId="{C74AD980-15CD-4B0B-8A5F-43A30DF0377D}" srcOrd="1" destOrd="0" presId="urn:microsoft.com/office/officeart/2008/layout/LinedList"/>
    <dgm:cxn modelId="{CADAF4CE-78DB-4B1D-9343-4470150D3529}" type="presParOf" srcId="{C74AD980-15CD-4B0B-8A5F-43A30DF0377D}" destId="{33BF86A4-6F91-41E5-82A6-D99063C5550B}" srcOrd="0" destOrd="0" presId="urn:microsoft.com/office/officeart/2008/layout/LinedList"/>
    <dgm:cxn modelId="{8CCE09ED-E92F-45FB-9B43-485369CE434D}" type="presParOf" srcId="{C74AD980-15CD-4B0B-8A5F-43A30DF0377D}" destId="{A96450D4-DE90-4BBA-A8C8-2C2C4BC9DF05}" srcOrd="1" destOrd="0" presId="urn:microsoft.com/office/officeart/2008/layout/LinedList"/>
    <dgm:cxn modelId="{235FF7B2-39B8-4478-847E-F3E1E9A94DF9}" type="presParOf" srcId="{F085E9D9-1A7B-44E7-93E3-68C101562F07}" destId="{9A3311A0-D53D-43CE-A820-6258A9A1318E}" srcOrd="2" destOrd="0" presId="urn:microsoft.com/office/officeart/2008/layout/LinedList"/>
    <dgm:cxn modelId="{2F6BE4EE-8ED4-46AF-9A4E-D39B8CB7FF65}" type="presParOf" srcId="{F085E9D9-1A7B-44E7-93E3-68C101562F07}" destId="{9DAADCAA-718B-4157-927E-2D602FC3F084}" srcOrd="3" destOrd="0" presId="urn:microsoft.com/office/officeart/2008/layout/LinedList"/>
    <dgm:cxn modelId="{3B2CACE2-8A69-4A2B-9F1C-E16AE828389D}" type="presParOf" srcId="{9DAADCAA-718B-4157-927E-2D602FC3F084}" destId="{9D03032E-C2C9-412C-9CF3-DB7DB7328E79}" srcOrd="0" destOrd="0" presId="urn:microsoft.com/office/officeart/2008/layout/LinedList"/>
    <dgm:cxn modelId="{29B091C3-CA88-4E1B-AFD6-F07832906DAF}" type="presParOf" srcId="{9DAADCAA-718B-4157-927E-2D602FC3F084}" destId="{EA54927B-D136-4CDE-8BBA-9014C4824596}" srcOrd="1" destOrd="0" presId="urn:microsoft.com/office/officeart/2008/layout/LinedList"/>
    <dgm:cxn modelId="{0370151B-BCFD-4D61-8782-612FC1BD4B32}" type="presParOf" srcId="{F085E9D9-1A7B-44E7-93E3-68C101562F07}" destId="{953D0A7F-694A-44CC-B630-23A06138A1F8}" srcOrd="4" destOrd="0" presId="urn:microsoft.com/office/officeart/2008/layout/LinedList"/>
    <dgm:cxn modelId="{74921DF7-078D-435E-BF4F-D04D6F7A470C}" type="presParOf" srcId="{F085E9D9-1A7B-44E7-93E3-68C101562F07}" destId="{B708A240-4D47-4613-B6EC-E41ABD63452A}" srcOrd="5" destOrd="0" presId="urn:microsoft.com/office/officeart/2008/layout/LinedList"/>
    <dgm:cxn modelId="{3E93CB07-056E-4195-97B7-FD143396F1A3}" type="presParOf" srcId="{B708A240-4D47-4613-B6EC-E41ABD63452A}" destId="{3056589D-B4E9-4BBD-9927-69A2ED96DDEF}" srcOrd="0" destOrd="0" presId="urn:microsoft.com/office/officeart/2008/layout/LinedList"/>
    <dgm:cxn modelId="{BF71D805-4E7E-4727-8EDF-B2DC4B12F8A2}" type="presParOf" srcId="{B708A240-4D47-4613-B6EC-E41ABD63452A}" destId="{832E0C2A-6831-4E39-A326-7D8DC16A7D88}" srcOrd="1" destOrd="0" presId="urn:microsoft.com/office/officeart/2008/layout/LinedList"/>
    <dgm:cxn modelId="{60CA1B54-A69D-42C5-AC8E-FEAD245FE174}" type="presParOf" srcId="{F085E9D9-1A7B-44E7-93E3-68C101562F07}" destId="{15B72682-7ADE-443F-BFAE-AB12AA1EBEFC}" srcOrd="6" destOrd="0" presId="urn:microsoft.com/office/officeart/2008/layout/LinedList"/>
    <dgm:cxn modelId="{4763AC6F-DB7D-4208-8483-2930EA6D98D9}" type="presParOf" srcId="{F085E9D9-1A7B-44E7-93E3-68C101562F07}" destId="{5FD1FBEA-899E-4372-A075-0AAAA165DE13}" srcOrd="7" destOrd="0" presId="urn:microsoft.com/office/officeart/2008/layout/LinedList"/>
    <dgm:cxn modelId="{C5EAD686-850B-405D-BC56-1FBCC76EACC2}" type="presParOf" srcId="{5FD1FBEA-899E-4372-A075-0AAAA165DE13}" destId="{04CD7063-AB48-4863-BD7E-00FCBE25AC17}" srcOrd="0" destOrd="0" presId="urn:microsoft.com/office/officeart/2008/layout/LinedList"/>
    <dgm:cxn modelId="{B0D8DF8D-B717-4170-9E74-50C77F9D51BB}" type="presParOf" srcId="{5FD1FBEA-899E-4372-A075-0AAAA165DE13}" destId="{A2245164-F6D3-41B3-9B0A-5DD14473B4CD}" srcOrd="1" destOrd="0" presId="urn:microsoft.com/office/officeart/2008/layout/LinedList"/>
    <dgm:cxn modelId="{855896B5-63E8-41DC-ABFD-6BE482E78918}" type="presParOf" srcId="{F085E9D9-1A7B-44E7-93E3-68C101562F07}" destId="{08E938EC-412A-49A5-A2B0-EE2BF95E69EC}" srcOrd="8" destOrd="0" presId="urn:microsoft.com/office/officeart/2008/layout/LinedList"/>
    <dgm:cxn modelId="{7D0BBB22-4C9C-433D-8D6F-7445D1D3A245}" type="presParOf" srcId="{F085E9D9-1A7B-44E7-93E3-68C101562F07}" destId="{6644045B-A40E-4A3A-B07D-180613651F1C}" srcOrd="9" destOrd="0" presId="urn:microsoft.com/office/officeart/2008/layout/LinedList"/>
    <dgm:cxn modelId="{344A0A19-A8D6-40DE-BCC5-AC4F9AD06B9E}" type="presParOf" srcId="{6644045B-A40E-4A3A-B07D-180613651F1C}" destId="{83E178C6-E355-4CD1-A351-70D85D97F4F1}" srcOrd="0" destOrd="0" presId="urn:microsoft.com/office/officeart/2008/layout/LinedList"/>
    <dgm:cxn modelId="{5BB0D8BF-50ED-4EBC-BBE7-EA4FA1C71950}" type="presParOf" srcId="{6644045B-A40E-4A3A-B07D-180613651F1C}" destId="{9A9F3F0C-F1F3-4BF4-A29D-CCDAF75F1970}" srcOrd="1" destOrd="0" presId="urn:microsoft.com/office/officeart/2008/layout/LinedList"/>
    <dgm:cxn modelId="{81C8BD38-ED9B-4F87-95F4-05735E2B05CA}" type="presParOf" srcId="{F085E9D9-1A7B-44E7-93E3-68C101562F07}" destId="{28699005-F795-4AFD-A73E-A8D0FF8DAF9A}" srcOrd="10" destOrd="0" presId="urn:microsoft.com/office/officeart/2008/layout/LinedList"/>
    <dgm:cxn modelId="{B94F91EB-B9B7-4D2A-9486-DD90D6607BCD}" type="presParOf" srcId="{F085E9D9-1A7B-44E7-93E3-68C101562F07}" destId="{C3553C21-ADDC-4735-ABD5-2685E49DB1B1}" srcOrd="11" destOrd="0" presId="urn:microsoft.com/office/officeart/2008/layout/LinedList"/>
    <dgm:cxn modelId="{536B243C-D1CB-4F0C-83A8-6574B801884D}" type="presParOf" srcId="{C3553C21-ADDC-4735-ABD5-2685E49DB1B1}" destId="{9D6241D3-6EC9-44DA-9BE5-A9C45EE57220}" srcOrd="0" destOrd="0" presId="urn:microsoft.com/office/officeart/2008/layout/LinedList"/>
    <dgm:cxn modelId="{B2F322D4-A1F8-4BD4-AE69-6B22FE476799}" type="presParOf" srcId="{C3553C21-ADDC-4735-ABD5-2685E49DB1B1}" destId="{C1542F78-2DCA-473C-905E-BCF57AA415ED}" srcOrd="1" destOrd="0" presId="urn:microsoft.com/office/officeart/2008/layout/LinedList"/>
    <dgm:cxn modelId="{42D0C46F-0DEC-4264-B542-A56E7DC32C75}" type="presParOf" srcId="{F085E9D9-1A7B-44E7-93E3-68C101562F07}" destId="{DEF04A15-6ACF-458D-9AA8-20846130C749}" srcOrd="12" destOrd="0" presId="urn:microsoft.com/office/officeart/2008/layout/LinedList"/>
    <dgm:cxn modelId="{EB4DA516-0F41-46B3-B431-36BA626F8B4A}" type="presParOf" srcId="{F085E9D9-1A7B-44E7-93E3-68C101562F07}" destId="{80D3D6D8-5F48-48B8-BF79-CA534546B719}" srcOrd="13" destOrd="0" presId="urn:microsoft.com/office/officeart/2008/layout/LinedList"/>
    <dgm:cxn modelId="{D7B6DA72-6FF8-4189-A1BB-8E1ABA9BA008}" type="presParOf" srcId="{80D3D6D8-5F48-48B8-BF79-CA534546B719}" destId="{3982FB98-EEC8-48BE-852D-A7616327050B}" srcOrd="0" destOrd="0" presId="urn:microsoft.com/office/officeart/2008/layout/LinedList"/>
    <dgm:cxn modelId="{59C06867-5CB1-4BC8-9252-56223CC89DD6}" type="presParOf" srcId="{80D3D6D8-5F48-48B8-BF79-CA534546B719}" destId="{ED606692-92F9-419C-BA48-CCA780062843}" srcOrd="1" destOrd="0" presId="urn:microsoft.com/office/officeart/2008/layout/LinedList"/>
    <dgm:cxn modelId="{65AE7E62-0E28-493B-820E-FBC9B3259B33}" type="presParOf" srcId="{F085E9D9-1A7B-44E7-93E3-68C101562F07}" destId="{1AAE2399-522A-4795-AB6C-AC72A257D056}" srcOrd="14" destOrd="0" presId="urn:microsoft.com/office/officeart/2008/layout/LinedList"/>
    <dgm:cxn modelId="{0D879302-4371-4FD2-86AD-E2ABAE45A943}" type="presParOf" srcId="{F085E9D9-1A7B-44E7-93E3-68C101562F07}" destId="{2BEB7706-DF4B-4C25-AEC3-39E1211442C8}" srcOrd="15" destOrd="0" presId="urn:microsoft.com/office/officeart/2008/layout/LinedList"/>
    <dgm:cxn modelId="{98859CC1-DAE6-4604-ADC2-9DF1070D0931}" type="presParOf" srcId="{2BEB7706-DF4B-4C25-AEC3-39E1211442C8}" destId="{4D737556-FA88-4986-A568-FE5C7AF1E031}" srcOrd="0" destOrd="0" presId="urn:microsoft.com/office/officeart/2008/layout/LinedList"/>
    <dgm:cxn modelId="{0A10B6FF-39B0-4BB9-8AE6-D5C7303139BB}" type="presParOf" srcId="{2BEB7706-DF4B-4C25-AEC3-39E1211442C8}" destId="{FF90118D-DF3F-4B17-A0D7-6081CB22C417}" srcOrd="1" destOrd="0" presId="urn:microsoft.com/office/officeart/2008/layout/LinedList"/>
    <dgm:cxn modelId="{FC678F06-8B2C-42E2-B20E-EA410CC8987C}" type="presParOf" srcId="{F085E9D9-1A7B-44E7-93E3-68C101562F07}" destId="{E0501B3F-7621-4C99-AD4B-366185BC5526}" srcOrd="16" destOrd="0" presId="urn:microsoft.com/office/officeart/2008/layout/LinedList"/>
    <dgm:cxn modelId="{321C25F4-CDE6-4B92-9676-1C34902E2FCE}" type="presParOf" srcId="{F085E9D9-1A7B-44E7-93E3-68C101562F07}" destId="{409AE627-E4DA-4A8F-9E66-3A9B561977F6}" srcOrd="17" destOrd="0" presId="urn:microsoft.com/office/officeart/2008/layout/LinedList"/>
    <dgm:cxn modelId="{77D86CC1-0D1D-4140-AAE0-E396FCC8EA95}" type="presParOf" srcId="{409AE627-E4DA-4A8F-9E66-3A9B561977F6}" destId="{B0C56E2E-87A5-4B55-BFED-C2E906862D95}" srcOrd="0" destOrd="0" presId="urn:microsoft.com/office/officeart/2008/layout/LinedList"/>
    <dgm:cxn modelId="{7F0C3E18-93F6-428A-B2A2-913652AA5767}" type="presParOf" srcId="{409AE627-E4DA-4A8F-9E66-3A9B561977F6}" destId="{EC511EB0-E137-4174-AFDF-B62D318E6D16}" srcOrd="1" destOrd="0" presId="urn:microsoft.com/office/officeart/2008/layout/LinedList"/>
    <dgm:cxn modelId="{D0C786A2-A8C3-4179-8C66-EAAED13EB179}" type="presParOf" srcId="{F085E9D9-1A7B-44E7-93E3-68C101562F07}" destId="{1DBC26B3-43A8-464C-8305-3CA47DFDFEBB}" srcOrd="18" destOrd="0" presId="urn:microsoft.com/office/officeart/2008/layout/LinedList"/>
    <dgm:cxn modelId="{8CC74748-D6A9-44F5-8570-5263E47571AA}" type="presParOf" srcId="{F085E9D9-1A7B-44E7-93E3-68C101562F07}" destId="{09A618EA-9E66-4152-A6F9-C2BAF6E0E22A}" srcOrd="19" destOrd="0" presId="urn:microsoft.com/office/officeart/2008/layout/LinedList"/>
    <dgm:cxn modelId="{82452A8E-7EC3-4582-8C87-EC095D365A19}" type="presParOf" srcId="{09A618EA-9E66-4152-A6F9-C2BAF6E0E22A}" destId="{5E6F42E9-4C79-406C-A722-E03A0919B2D9}" srcOrd="0" destOrd="0" presId="urn:microsoft.com/office/officeart/2008/layout/LinedList"/>
    <dgm:cxn modelId="{0DDF1B58-7F38-49BD-9E3D-101FAC435E60}" type="presParOf" srcId="{09A618EA-9E66-4152-A6F9-C2BAF6E0E22A}" destId="{5CA2A71C-D0BC-4902-8B42-85A2F5E6467C}" srcOrd="1" destOrd="0" presId="urn:microsoft.com/office/officeart/2008/layout/LinedList"/>
    <dgm:cxn modelId="{23EBC7A6-52E4-46A9-9DF1-78B6B5E4CE8F}" type="presParOf" srcId="{F085E9D9-1A7B-44E7-93E3-68C101562F07}" destId="{91167DBC-5E62-492B-98E6-B887202DF4B0}" srcOrd="20" destOrd="0" presId="urn:microsoft.com/office/officeart/2008/layout/LinedList"/>
    <dgm:cxn modelId="{01120D60-2393-4A35-B3C8-0EFF7ADBF791}" type="presParOf" srcId="{F085E9D9-1A7B-44E7-93E3-68C101562F07}" destId="{4B18E82F-EA76-48F6-8E60-C62DE9C208A1}" srcOrd="21" destOrd="0" presId="urn:microsoft.com/office/officeart/2008/layout/LinedList"/>
    <dgm:cxn modelId="{47DAC462-E4C1-49D5-8929-B7562F2BD90C}" type="presParOf" srcId="{4B18E82F-EA76-48F6-8E60-C62DE9C208A1}" destId="{8B94CDB0-795F-4D41-9258-3EC3D5FF2D34}" srcOrd="0" destOrd="0" presId="urn:microsoft.com/office/officeart/2008/layout/LinedList"/>
    <dgm:cxn modelId="{9B653885-7B38-4DBF-8409-D95F2C66644C}" type="presParOf" srcId="{4B18E82F-EA76-48F6-8E60-C62DE9C208A1}" destId="{00591315-CB41-4340-BAEE-C242C81142CD}" srcOrd="1" destOrd="0" presId="urn:microsoft.com/office/officeart/2008/layout/LinedList"/>
    <dgm:cxn modelId="{B6A93CD5-3CAF-40D2-8596-6C12340FFC35}" type="presParOf" srcId="{F085E9D9-1A7B-44E7-93E3-68C101562F07}" destId="{82C5E490-6615-47B4-AE14-9B3D9E95B7BB}" srcOrd="22" destOrd="0" presId="urn:microsoft.com/office/officeart/2008/layout/LinedList"/>
    <dgm:cxn modelId="{9C1DB5A9-ADD9-4909-B8D3-5A8EEF547E8F}" type="presParOf" srcId="{F085E9D9-1A7B-44E7-93E3-68C101562F07}" destId="{4206FE5D-26AE-4B56-90C8-D61C085B1BCF}" srcOrd="23" destOrd="0" presId="urn:microsoft.com/office/officeart/2008/layout/LinedList"/>
    <dgm:cxn modelId="{1D07F082-8098-4DC4-B51D-C1E51E8D7716}" type="presParOf" srcId="{4206FE5D-26AE-4B56-90C8-D61C085B1BCF}" destId="{511D750F-FA4F-4EDD-A363-BBEEB56B6536}" srcOrd="0" destOrd="0" presId="urn:microsoft.com/office/officeart/2008/layout/LinedList"/>
    <dgm:cxn modelId="{501E2D46-C587-40CD-A3FA-C40249244120}" type="presParOf" srcId="{4206FE5D-26AE-4B56-90C8-D61C085B1BCF}" destId="{DEBFE94B-F9A5-4FAB-B9DA-03AF9BBE33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04C1A8-4D5A-42B5-8E4E-3D12F251792F}" type="doc">
      <dgm:prSet loTypeId="urn:microsoft.com/office/officeart/2008/layout/LinedList" loCatId="list" qsTypeId="urn:microsoft.com/office/officeart/2005/8/quickstyle/3d2" qsCatId="3D" csTypeId="urn:microsoft.com/office/officeart/2005/8/colors/accent0_3" csCatId="mainScheme" phldr="1"/>
      <dgm:spPr/>
      <dgm:t>
        <a:bodyPr/>
        <a:lstStyle/>
        <a:p>
          <a:endParaRPr lang="en-US"/>
        </a:p>
      </dgm:t>
    </dgm:pt>
    <dgm:pt modelId="{AFF06FD3-DA32-4043-94C4-B90DB08F7C86}">
      <dgm:prSet custT="1"/>
      <dgm:spPr/>
      <dgm:t>
        <a:bodyPr/>
        <a:lstStyle/>
        <a:p>
          <a:r>
            <a:rPr lang="en-IN" sz="1400" b="1" u="sng" dirty="0"/>
            <a:t>Other </a:t>
          </a:r>
          <a:r>
            <a:rPr lang="en-IN" sz="1400" b="1" u="sng" dirty="0" err="1"/>
            <a:t>Refercences</a:t>
          </a:r>
          <a:endParaRPr lang="en-US" sz="1400" dirty="0"/>
        </a:p>
      </dgm:t>
    </dgm:pt>
    <dgm:pt modelId="{AE031F79-1697-4B11-BA5E-D8AF92D2801F}" type="parTrans" cxnId="{315B2558-1473-4247-A0CC-E311CD344A02}">
      <dgm:prSet/>
      <dgm:spPr/>
      <dgm:t>
        <a:bodyPr/>
        <a:lstStyle/>
        <a:p>
          <a:endParaRPr lang="en-US"/>
        </a:p>
      </dgm:t>
    </dgm:pt>
    <dgm:pt modelId="{A8ACF372-C3C7-46EB-92C4-95A18F684C15}" type="sibTrans" cxnId="{315B2558-1473-4247-A0CC-E311CD344A02}">
      <dgm:prSet/>
      <dgm:spPr/>
      <dgm:t>
        <a:bodyPr/>
        <a:lstStyle/>
        <a:p>
          <a:endParaRPr lang="en-US"/>
        </a:p>
      </dgm:t>
    </dgm:pt>
    <dgm:pt modelId="{7C7B5D80-A13D-417E-88A7-2B194313BBAC}">
      <dgm:prSet custT="1"/>
      <dgm:spPr/>
      <dgm:t>
        <a:bodyPr/>
        <a:lstStyle/>
        <a:p>
          <a:r>
            <a:rPr lang="en-IN" sz="1400" dirty="0">
              <a:hlinkClick xmlns:r="http://schemas.openxmlformats.org/officeDocument/2006/relationships" r:id="rId1"/>
            </a:rPr>
            <a:t>Send Message API | </a:t>
          </a:r>
          <a:r>
            <a:rPr lang="en-IN" sz="1400" dirty="0" err="1">
              <a:hlinkClick xmlns:r="http://schemas.openxmlformats.org/officeDocument/2006/relationships" r:id="rId1"/>
            </a:rPr>
            <a:t>WbizTool</a:t>
          </a:r>
          <a:r>
            <a:rPr lang="en-IN" sz="1400" dirty="0">
              <a:hlinkClick xmlns:r="http://schemas.openxmlformats.org/officeDocument/2006/relationships" r:id="rId1"/>
            </a:rPr>
            <a:t> Integration Documentation</a:t>
          </a:r>
          <a:endParaRPr lang="en-US" sz="1400" dirty="0"/>
        </a:p>
      </dgm:t>
    </dgm:pt>
    <dgm:pt modelId="{ABAC29EC-4FF2-42E9-8245-751402625CF0}" type="parTrans" cxnId="{55497A58-B36B-4EA2-B985-961953679224}">
      <dgm:prSet/>
      <dgm:spPr/>
      <dgm:t>
        <a:bodyPr/>
        <a:lstStyle/>
        <a:p>
          <a:endParaRPr lang="en-US"/>
        </a:p>
      </dgm:t>
    </dgm:pt>
    <dgm:pt modelId="{8A352BAE-FA13-414C-A396-57C1723B6524}" type="sibTrans" cxnId="{55497A58-B36B-4EA2-B985-961953679224}">
      <dgm:prSet/>
      <dgm:spPr/>
      <dgm:t>
        <a:bodyPr/>
        <a:lstStyle/>
        <a:p>
          <a:endParaRPr lang="en-US"/>
        </a:p>
      </dgm:t>
    </dgm:pt>
    <dgm:pt modelId="{F6FCA23C-313A-4F01-A863-624D62859CAF}">
      <dgm:prSet custT="1"/>
      <dgm:spPr/>
      <dgm:t>
        <a:bodyPr/>
        <a:lstStyle/>
        <a:p>
          <a:r>
            <a:rPr lang="en-IN" sz="1400" dirty="0" err="1">
              <a:hlinkClick xmlns:r="http://schemas.openxmlformats.org/officeDocument/2006/relationships" r:id="rId2"/>
            </a:rPr>
            <a:t>WbizTool</a:t>
          </a:r>
          <a:r>
            <a:rPr lang="en-IN" sz="1400" dirty="0">
              <a:hlinkClick xmlns:r="http://schemas.openxmlformats.org/officeDocument/2006/relationships" r:id="rId2"/>
            </a:rPr>
            <a:t> Integration API Documentation</a:t>
          </a:r>
          <a:endParaRPr lang="en-US" sz="1400" dirty="0"/>
        </a:p>
      </dgm:t>
    </dgm:pt>
    <dgm:pt modelId="{CDEDDD58-517C-4953-831F-985CCACE7408}" type="parTrans" cxnId="{53B2C481-44C1-4C86-8E15-6C94D760C731}">
      <dgm:prSet/>
      <dgm:spPr/>
      <dgm:t>
        <a:bodyPr/>
        <a:lstStyle/>
        <a:p>
          <a:endParaRPr lang="en-US"/>
        </a:p>
      </dgm:t>
    </dgm:pt>
    <dgm:pt modelId="{28489ED4-490D-40CC-8AE0-4384B48AFFB2}" type="sibTrans" cxnId="{53B2C481-44C1-4C86-8E15-6C94D760C731}">
      <dgm:prSet/>
      <dgm:spPr/>
      <dgm:t>
        <a:bodyPr/>
        <a:lstStyle/>
        <a:p>
          <a:endParaRPr lang="en-US"/>
        </a:p>
      </dgm:t>
    </dgm:pt>
    <dgm:pt modelId="{9040DFA0-3071-4DB8-B236-3FCE440BA1EE}">
      <dgm:prSet custT="1"/>
      <dgm:spPr/>
      <dgm:t>
        <a:bodyPr/>
        <a:lstStyle/>
        <a:p>
          <a:r>
            <a:rPr lang="en-IN" sz="1400" dirty="0">
              <a:hlinkClick xmlns:r="http://schemas.openxmlformats.org/officeDocument/2006/relationships" r:id="rId3"/>
            </a:rPr>
            <a:t>Top 10 </a:t>
          </a:r>
          <a:r>
            <a:rPr lang="en-IN" sz="1400" dirty="0" err="1">
              <a:hlinkClick xmlns:r="http://schemas.openxmlformats.org/officeDocument/2006/relationships" r:id="rId3"/>
            </a:rPr>
            <a:t>Whatsapp</a:t>
          </a:r>
          <a:r>
            <a:rPr lang="en-IN" sz="1400" dirty="0">
              <a:hlinkClick xmlns:r="http://schemas.openxmlformats.org/officeDocument/2006/relationships" r:id="rId3"/>
            </a:rPr>
            <a:t> API Providers for Business in 2023 (startuptalky.com)</a:t>
          </a:r>
          <a:endParaRPr lang="en-US" sz="1400" dirty="0"/>
        </a:p>
      </dgm:t>
    </dgm:pt>
    <dgm:pt modelId="{3D79AC92-6483-4B9E-953A-AF4B7AD30D70}" type="parTrans" cxnId="{2710962C-65E1-43C2-B176-49DB94C46752}">
      <dgm:prSet/>
      <dgm:spPr/>
      <dgm:t>
        <a:bodyPr/>
        <a:lstStyle/>
        <a:p>
          <a:endParaRPr lang="en-US"/>
        </a:p>
      </dgm:t>
    </dgm:pt>
    <dgm:pt modelId="{4990C74C-FCDF-4A66-A160-CAF21D31246C}" type="sibTrans" cxnId="{2710962C-65E1-43C2-B176-49DB94C46752}">
      <dgm:prSet/>
      <dgm:spPr/>
      <dgm:t>
        <a:bodyPr/>
        <a:lstStyle/>
        <a:p>
          <a:endParaRPr lang="en-US"/>
        </a:p>
      </dgm:t>
    </dgm:pt>
    <dgm:pt modelId="{8CC204D7-4543-4A10-9206-1F339712F6FD}">
      <dgm:prSet custT="1"/>
      <dgm:spPr/>
      <dgm:t>
        <a:bodyPr/>
        <a:lstStyle/>
        <a:p>
          <a:r>
            <a:rPr lang="en-IN" sz="1400" dirty="0">
              <a:hlinkClick xmlns:r="http://schemas.openxmlformats.org/officeDocument/2006/relationships" r:id="rId4"/>
            </a:rPr>
            <a:t>Integrate WhatsApp Business with Microsoft Dynamics 365 Business Central, WhatsApp Business Microsoft Dynamics 365 Business Central integration with AI (appypie.com)</a:t>
          </a:r>
          <a:endParaRPr lang="en-US" sz="1400" dirty="0"/>
        </a:p>
      </dgm:t>
    </dgm:pt>
    <dgm:pt modelId="{7C1F204F-67B6-442B-8F28-324B5A573003}" type="parTrans" cxnId="{8F4B4DDC-A0C6-4E01-9F67-00FBAC0BCBB0}">
      <dgm:prSet/>
      <dgm:spPr/>
      <dgm:t>
        <a:bodyPr/>
        <a:lstStyle/>
        <a:p>
          <a:endParaRPr lang="en-US"/>
        </a:p>
      </dgm:t>
    </dgm:pt>
    <dgm:pt modelId="{EC28A207-9F81-421A-87F3-2D6844C48C6F}" type="sibTrans" cxnId="{8F4B4DDC-A0C6-4E01-9F67-00FBAC0BCBB0}">
      <dgm:prSet/>
      <dgm:spPr/>
      <dgm:t>
        <a:bodyPr/>
        <a:lstStyle/>
        <a:p>
          <a:endParaRPr lang="en-US"/>
        </a:p>
      </dgm:t>
    </dgm:pt>
    <dgm:pt modelId="{F5054EB4-4466-4559-87AB-9269271CF37C}">
      <dgm:prSet custT="1"/>
      <dgm:spPr/>
      <dgm:t>
        <a:bodyPr/>
        <a:lstStyle/>
        <a:p>
          <a:endParaRPr lang="en-IN" sz="1400" dirty="0">
            <a:hlinkClick xmlns:r="http://schemas.openxmlformats.org/officeDocument/2006/relationships" r:id="rId5"/>
          </a:endParaRPr>
        </a:p>
        <a:p>
          <a:r>
            <a:rPr lang="en-IN" sz="1400" dirty="0">
              <a:hlinkClick xmlns:r="http://schemas.openxmlformats.org/officeDocument/2006/relationships" r:id="rId5"/>
            </a:rPr>
            <a:t>Configure a WhatsApp channel through Twilio | Microsoft Learn</a:t>
          </a:r>
          <a:endParaRPr lang="en-US" sz="1400" dirty="0"/>
        </a:p>
      </dgm:t>
    </dgm:pt>
    <dgm:pt modelId="{1523C648-3B63-4EF7-8CB4-2F75D4F9A97C}" type="parTrans" cxnId="{B350A558-DCDD-4A24-9844-B54C3FBC863A}">
      <dgm:prSet/>
      <dgm:spPr/>
      <dgm:t>
        <a:bodyPr/>
        <a:lstStyle/>
        <a:p>
          <a:endParaRPr lang="en-US"/>
        </a:p>
      </dgm:t>
    </dgm:pt>
    <dgm:pt modelId="{3524BEFE-588C-4E56-B9C5-23C45269163F}" type="sibTrans" cxnId="{B350A558-DCDD-4A24-9844-B54C3FBC863A}">
      <dgm:prSet/>
      <dgm:spPr/>
      <dgm:t>
        <a:bodyPr/>
        <a:lstStyle/>
        <a:p>
          <a:endParaRPr lang="en-US"/>
        </a:p>
      </dgm:t>
    </dgm:pt>
    <dgm:pt modelId="{8C73B3F9-59AF-41C2-B6D5-3652F65DFF9C}">
      <dgm:prSet custT="1"/>
      <dgm:spPr/>
      <dgm:t>
        <a:bodyPr/>
        <a:lstStyle/>
        <a:p>
          <a:r>
            <a:rPr lang="en-IN" sz="1400" dirty="0">
              <a:hlinkClick xmlns:r="http://schemas.openxmlformats.org/officeDocument/2006/relationships" r:id="rId6"/>
            </a:rPr>
            <a:t>WhatsApp messaging with Business Central (</a:t>
          </a:r>
          <a:r>
            <a:rPr lang="en-IN" sz="1400" dirty="0" err="1">
              <a:hlinkClick xmlns:r="http://schemas.openxmlformats.org/officeDocument/2006/relationships" r:id="rId6"/>
            </a:rPr>
            <a:t>picazin.dev</a:t>
          </a:r>
          <a:r>
            <a:rPr lang="en-IN" sz="1400" dirty="0">
              <a:hlinkClick xmlns:r="http://schemas.openxmlformats.org/officeDocument/2006/relationships" r:id="rId6"/>
            </a:rPr>
            <a:t>)</a:t>
          </a:r>
          <a:endParaRPr lang="en-US" sz="1400" dirty="0"/>
        </a:p>
      </dgm:t>
    </dgm:pt>
    <dgm:pt modelId="{2CB3A33C-9B40-4BE9-B4B3-C4C852D59184}" type="parTrans" cxnId="{596E8B78-02FD-4014-94B7-6DCB8872B3BC}">
      <dgm:prSet/>
      <dgm:spPr/>
      <dgm:t>
        <a:bodyPr/>
        <a:lstStyle/>
        <a:p>
          <a:endParaRPr lang="en-US"/>
        </a:p>
      </dgm:t>
    </dgm:pt>
    <dgm:pt modelId="{CC364597-C423-443A-8014-5EF205D25E93}" type="sibTrans" cxnId="{596E8B78-02FD-4014-94B7-6DCB8872B3BC}">
      <dgm:prSet/>
      <dgm:spPr/>
      <dgm:t>
        <a:bodyPr/>
        <a:lstStyle/>
        <a:p>
          <a:endParaRPr lang="en-US"/>
        </a:p>
      </dgm:t>
    </dgm:pt>
    <dgm:pt modelId="{FD659ADD-156A-4561-A68D-D00B5B3572E9}">
      <dgm:prSet custT="1"/>
      <dgm:spPr/>
      <dgm:t>
        <a:bodyPr/>
        <a:lstStyle/>
        <a:p>
          <a:r>
            <a:rPr lang="en-IN" sz="1400" dirty="0">
              <a:hlinkClick xmlns:r="http://schemas.openxmlformats.org/officeDocument/2006/relationships" r:id="rId7"/>
            </a:rPr>
            <a:t>Integrate the WhatsApp Business API with the Microsoft Dynamics 365 Business Central API </a:t>
          </a:r>
          <a:r>
            <a:rPr lang="en-IN" sz="1400" dirty="0" err="1">
              <a:hlinkClick xmlns:r="http://schemas.openxmlformats.org/officeDocument/2006/relationships" r:id="rId7"/>
            </a:rPr>
            <a:t>API</a:t>
          </a:r>
          <a:r>
            <a:rPr lang="en-IN" sz="1400" dirty="0">
              <a:hlinkClick xmlns:r="http://schemas.openxmlformats.org/officeDocument/2006/relationships" r:id="rId7"/>
            </a:rPr>
            <a:t> - Pipedream</a:t>
          </a:r>
          <a:endParaRPr lang="en-US" sz="1400" dirty="0"/>
        </a:p>
      </dgm:t>
    </dgm:pt>
    <dgm:pt modelId="{128BC50B-3982-4C57-865A-1CB1A52C0EC7}" type="parTrans" cxnId="{1F6AF32A-E068-414F-A759-B8BBBFE3651B}">
      <dgm:prSet/>
      <dgm:spPr/>
      <dgm:t>
        <a:bodyPr/>
        <a:lstStyle/>
        <a:p>
          <a:endParaRPr lang="en-US"/>
        </a:p>
      </dgm:t>
    </dgm:pt>
    <dgm:pt modelId="{D208FD2A-3CA5-4781-85AC-E82C3830323D}" type="sibTrans" cxnId="{1F6AF32A-E068-414F-A759-B8BBBFE3651B}">
      <dgm:prSet/>
      <dgm:spPr/>
      <dgm:t>
        <a:bodyPr/>
        <a:lstStyle/>
        <a:p>
          <a:endParaRPr lang="en-US"/>
        </a:p>
      </dgm:t>
    </dgm:pt>
    <dgm:pt modelId="{F085E9D9-1A7B-44E7-93E3-68C101562F07}" type="pres">
      <dgm:prSet presAssocID="{2B04C1A8-4D5A-42B5-8E4E-3D12F251792F}" presName="vert0" presStyleCnt="0">
        <dgm:presLayoutVars>
          <dgm:dir/>
          <dgm:animOne val="branch"/>
          <dgm:animLvl val="lvl"/>
        </dgm:presLayoutVars>
      </dgm:prSet>
      <dgm:spPr/>
    </dgm:pt>
    <dgm:pt modelId="{19B353DD-8A2F-4780-9DAC-498F700CA956}" type="pres">
      <dgm:prSet presAssocID="{AFF06FD3-DA32-4043-94C4-B90DB08F7C86}" presName="thickLine" presStyleLbl="alignNode1" presStyleIdx="0" presStyleCnt="8"/>
      <dgm:spPr/>
    </dgm:pt>
    <dgm:pt modelId="{C74AD980-15CD-4B0B-8A5F-43A30DF0377D}" type="pres">
      <dgm:prSet presAssocID="{AFF06FD3-DA32-4043-94C4-B90DB08F7C86}" presName="horz1" presStyleCnt="0"/>
      <dgm:spPr/>
    </dgm:pt>
    <dgm:pt modelId="{33BF86A4-6F91-41E5-82A6-D99063C5550B}" type="pres">
      <dgm:prSet presAssocID="{AFF06FD3-DA32-4043-94C4-B90DB08F7C86}" presName="tx1" presStyleLbl="revTx" presStyleIdx="0" presStyleCnt="8"/>
      <dgm:spPr/>
    </dgm:pt>
    <dgm:pt modelId="{A96450D4-DE90-4BBA-A8C8-2C2C4BC9DF05}" type="pres">
      <dgm:prSet presAssocID="{AFF06FD3-DA32-4043-94C4-B90DB08F7C86}" presName="vert1" presStyleCnt="0"/>
      <dgm:spPr/>
    </dgm:pt>
    <dgm:pt modelId="{9A3311A0-D53D-43CE-A820-6258A9A1318E}" type="pres">
      <dgm:prSet presAssocID="{7C7B5D80-A13D-417E-88A7-2B194313BBAC}" presName="thickLine" presStyleLbl="alignNode1" presStyleIdx="1" presStyleCnt="8"/>
      <dgm:spPr/>
    </dgm:pt>
    <dgm:pt modelId="{9DAADCAA-718B-4157-927E-2D602FC3F084}" type="pres">
      <dgm:prSet presAssocID="{7C7B5D80-A13D-417E-88A7-2B194313BBAC}" presName="horz1" presStyleCnt="0"/>
      <dgm:spPr/>
    </dgm:pt>
    <dgm:pt modelId="{9D03032E-C2C9-412C-9CF3-DB7DB7328E79}" type="pres">
      <dgm:prSet presAssocID="{7C7B5D80-A13D-417E-88A7-2B194313BBAC}" presName="tx1" presStyleLbl="revTx" presStyleIdx="1" presStyleCnt="8"/>
      <dgm:spPr/>
    </dgm:pt>
    <dgm:pt modelId="{EA54927B-D136-4CDE-8BBA-9014C4824596}" type="pres">
      <dgm:prSet presAssocID="{7C7B5D80-A13D-417E-88A7-2B194313BBAC}" presName="vert1" presStyleCnt="0"/>
      <dgm:spPr/>
    </dgm:pt>
    <dgm:pt modelId="{953D0A7F-694A-44CC-B630-23A06138A1F8}" type="pres">
      <dgm:prSet presAssocID="{F6FCA23C-313A-4F01-A863-624D62859CAF}" presName="thickLine" presStyleLbl="alignNode1" presStyleIdx="2" presStyleCnt="8"/>
      <dgm:spPr/>
    </dgm:pt>
    <dgm:pt modelId="{B708A240-4D47-4613-B6EC-E41ABD63452A}" type="pres">
      <dgm:prSet presAssocID="{F6FCA23C-313A-4F01-A863-624D62859CAF}" presName="horz1" presStyleCnt="0"/>
      <dgm:spPr/>
    </dgm:pt>
    <dgm:pt modelId="{3056589D-B4E9-4BBD-9927-69A2ED96DDEF}" type="pres">
      <dgm:prSet presAssocID="{F6FCA23C-313A-4F01-A863-624D62859CAF}" presName="tx1" presStyleLbl="revTx" presStyleIdx="2" presStyleCnt="8"/>
      <dgm:spPr/>
    </dgm:pt>
    <dgm:pt modelId="{832E0C2A-6831-4E39-A326-7D8DC16A7D88}" type="pres">
      <dgm:prSet presAssocID="{F6FCA23C-313A-4F01-A863-624D62859CAF}" presName="vert1" presStyleCnt="0"/>
      <dgm:spPr/>
    </dgm:pt>
    <dgm:pt modelId="{08E938EC-412A-49A5-A2B0-EE2BF95E69EC}" type="pres">
      <dgm:prSet presAssocID="{9040DFA0-3071-4DB8-B236-3FCE440BA1EE}" presName="thickLine" presStyleLbl="alignNode1" presStyleIdx="3" presStyleCnt="8"/>
      <dgm:spPr/>
    </dgm:pt>
    <dgm:pt modelId="{6644045B-A40E-4A3A-B07D-180613651F1C}" type="pres">
      <dgm:prSet presAssocID="{9040DFA0-3071-4DB8-B236-3FCE440BA1EE}" presName="horz1" presStyleCnt="0"/>
      <dgm:spPr/>
    </dgm:pt>
    <dgm:pt modelId="{83E178C6-E355-4CD1-A351-70D85D97F4F1}" type="pres">
      <dgm:prSet presAssocID="{9040DFA0-3071-4DB8-B236-3FCE440BA1EE}" presName="tx1" presStyleLbl="revTx" presStyleIdx="3" presStyleCnt="8"/>
      <dgm:spPr/>
    </dgm:pt>
    <dgm:pt modelId="{9A9F3F0C-F1F3-4BF4-A29D-CCDAF75F1970}" type="pres">
      <dgm:prSet presAssocID="{9040DFA0-3071-4DB8-B236-3FCE440BA1EE}" presName="vert1" presStyleCnt="0"/>
      <dgm:spPr/>
    </dgm:pt>
    <dgm:pt modelId="{28699005-F795-4AFD-A73E-A8D0FF8DAF9A}" type="pres">
      <dgm:prSet presAssocID="{8CC204D7-4543-4A10-9206-1F339712F6FD}" presName="thickLine" presStyleLbl="alignNode1" presStyleIdx="4" presStyleCnt="8"/>
      <dgm:spPr/>
    </dgm:pt>
    <dgm:pt modelId="{C3553C21-ADDC-4735-ABD5-2685E49DB1B1}" type="pres">
      <dgm:prSet presAssocID="{8CC204D7-4543-4A10-9206-1F339712F6FD}" presName="horz1" presStyleCnt="0"/>
      <dgm:spPr/>
    </dgm:pt>
    <dgm:pt modelId="{9D6241D3-6EC9-44DA-9BE5-A9C45EE57220}" type="pres">
      <dgm:prSet presAssocID="{8CC204D7-4543-4A10-9206-1F339712F6FD}" presName="tx1" presStyleLbl="revTx" presStyleIdx="4" presStyleCnt="8"/>
      <dgm:spPr/>
    </dgm:pt>
    <dgm:pt modelId="{C1542F78-2DCA-473C-905E-BCF57AA415ED}" type="pres">
      <dgm:prSet presAssocID="{8CC204D7-4543-4A10-9206-1F339712F6FD}" presName="vert1" presStyleCnt="0"/>
      <dgm:spPr/>
    </dgm:pt>
    <dgm:pt modelId="{DEF04A15-6ACF-458D-9AA8-20846130C749}" type="pres">
      <dgm:prSet presAssocID="{F5054EB4-4466-4559-87AB-9269271CF37C}" presName="thickLine" presStyleLbl="alignNode1" presStyleIdx="5" presStyleCnt="8"/>
      <dgm:spPr/>
    </dgm:pt>
    <dgm:pt modelId="{80D3D6D8-5F48-48B8-BF79-CA534546B719}" type="pres">
      <dgm:prSet presAssocID="{F5054EB4-4466-4559-87AB-9269271CF37C}" presName="horz1" presStyleCnt="0"/>
      <dgm:spPr/>
    </dgm:pt>
    <dgm:pt modelId="{3982FB98-EEC8-48BE-852D-A7616327050B}" type="pres">
      <dgm:prSet presAssocID="{F5054EB4-4466-4559-87AB-9269271CF37C}" presName="tx1" presStyleLbl="revTx" presStyleIdx="5" presStyleCnt="8"/>
      <dgm:spPr/>
    </dgm:pt>
    <dgm:pt modelId="{ED606692-92F9-419C-BA48-CCA780062843}" type="pres">
      <dgm:prSet presAssocID="{F5054EB4-4466-4559-87AB-9269271CF37C}" presName="vert1" presStyleCnt="0"/>
      <dgm:spPr/>
    </dgm:pt>
    <dgm:pt modelId="{1AAE2399-522A-4795-AB6C-AC72A257D056}" type="pres">
      <dgm:prSet presAssocID="{8C73B3F9-59AF-41C2-B6D5-3652F65DFF9C}" presName="thickLine" presStyleLbl="alignNode1" presStyleIdx="6" presStyleCnt="8"/>
      <dgm:spPr/>
    </dgm:pt>
    <dgm:pt modelId="{2BEB7706-DF4B-4C25-AEC3-39E1211442C8}" type="pres">
      <dgm:prSet presAssocID="{8C73B3F9-59AF-41C2-B6D5-3652F65DFF9C}" presName="horz1" presStyleCnt="0"/>
      <dgm:spPr/>
    </dgm:pt>
    <dgm:pt modelId="{4D737556-FA88-4986-A568-FE5C7AF1E031}" type="pres">
      <dgm:prSet presAssocID="{8C73B3F9-59AF-41C2-B6D5-3652F65DFF9C}" presName="tx1" presStyleLbl="revTx" presStyleIdx="6" presStyleCnt="8"/>
      <dgm:spPr/>
    </dgm:pt>
    <dgm:pt modelId="{FF90118D-DF3F-4B17-A0D7-6081CB22C417}" type="pres">
      <dgm:prSet presAssocID="{8C73B3F9-59AF-41C2-B6D5-3652F65DFF9C}" presName="vert1" presStyleCnt="0"/>
      <dgm:spPr/>
    </dgm:pt>
    <dgm:pt modelId="{E0501B3F-7621-4C99-AD4B-366185BC5526}" type="pres">
      <dgm:prSet presAssocID="{FD659ADD-156A-4561-A68D-D00B5B3572E9}" presName="thickLine" presStyleLbl="alignNode1" presStyleIdx="7" presStyleCnt="8"/>
      <dgm:spPr/>
    </dgm:pt>
    <dgm:pt modelId="{409AE627-E4DA-4A8F-9E66-3A9B561977F6}" type="pres">
      <dgm:prSet presAssocID="{FD659ADD-156A-4561-A68D-D00B5B3572E9}" presName="horz1" presStyleCnt="0"/>
      <dgm:spPr/>
    </dgm:pt>
    <dgm:pt modelId="{B0C56E2E-87A5-4B55-BFED-C2E906862D95}" type="pres">
      <dgm:prSet presAssocID="{FD659ADD-156A-4561-A68D-D00B5B3572E9}" presName="tx1" presStyleLbl="revTx" presStyleIdx="7" presStyleCnt="8"/>
      <dgm:spPr/>
    </dgm:pt>
    <dgm:pt modelId="{EC511EB0-E137-4174-AFDF-B62D318E6D16}" type="pres">
      <dgm:prSet presAssocID="{FD659ADD-156A-4561-A68D-D00B5B3572E9}" presName="vert1" presStyleCnt="0"/>
      <dgm:spPr/>
    </dgm:pt>
  </dgm:ptLst>
  <dgm:cxnLst>
    <dgm:cxn modelId="{36AF0913-DDB1-4C13-958A-37772AED436C}" type="presOf" srcId="{F6FCA23C-313A-4F01-A863-624D62859CAF}" destId="{3056589D-B4E9-4BBD-9927-69A2ED96DDEF}" srcOrd="0" destOrd="0" presId="urn:microsoft.com/office/officeart/2008/layout/LinedList"/>
    <dgm:cxn modelId="{1F6AF32A-E068-414F-A759-B8BBBFE3651B}" srcId="{2B04C1A8-4D5A-42B5-8E4E-3D12F251792F}" destId="{FD659ADD-156A-4561-A68D-D00B5B3572E9}" srcOrd="7" destOrd="0" parTransId="{128BC50B-3982-4C57-865A-1CB1A52C0EC7}" sibTransId="{D208FD2A-3CA5-4781-85AC-E82C3830323D}"/>
    <dgm:cxn modelId="{2710962C-65E1-43C2-B176-49DB94C46752}" srcId="{2B04C1A8-4D5A-42B5-8E4E-3D12F251792F}" destId="{9040DFA0-3071-4DB8-B236-3FCE440BA1EE}" srcOrd="3" destOrd="0" parTransId="{3D79AC92-6483-4B9E-953A-AF4B7AD30D70}" sibTransId="{4990C74C-FCDF-4A66-A160-CAF21D31246C}"/>
    <dgm:cxn modelId="{79A26F3E-CE63-4E93-A9DD-5AA7A0D7D3D3}" type="presOf" srcId="{F5054EB4-4466-4559-87AB-9269271CF37C}" destId="{3982FB98-EEC8-48BE-852D-A7616327050B}" srcOrd="0" destOrd="0" presId="urn:microsoft.com/office/officeart/2008/layout/LinedList"/>
    <dgm:cxn modelId="{39D4085C-94FC-4107-9635-474035B32516}" type="presOf" srcId="{2B04C1A8-4D5A-42B5-8E4E-3D12F251792F}" destId="{F085E9D9-1A7B-44E7-93E3-68C101562F07}" srcOrd="0" destOrd="0" presId="urn:microsoft.com/office/officeart/2008/layout/LinedList"/>
    <dgm:cxn modelId="{574D7554-1D36-4E88-B437-E4CDE2153DD0}" type="presOf" srcId="{AFF06FD3-DA32-4043-94C4-B90DB08F7C86}" destId="{33BF86A4-6F91-41E5-82A6-D99063C5550B}" srcOrd="0" destOrd="0" presId="urn:microsoft.com/office/officeart/2008/layout/LinedList"/>
    <dgm:cxn modelId="{315B2558-1473-4247-A0CC-E311CD344A02}" srcId="{2B04C1A8-4D5A-42B5-8E4E-3D12F251792F}" destId="{AFF06FD3-DA32-4043-94C4-B90DB08F7C86}" srcOrd="0" destOrd="0" parTransId="{AE031F79-1697-4B11-BA5E-D8AF92D2801F}" sibTransId="{A8ACF372-C3C7-46EB-92C4-95A18F684C15}"/>
    <dgm:cxn modelId="{55497A58-B36B-4EA2-B985-961953679224}" srcId="{2B04C1A8-4D5A-42B5-8E4E-3D12F251792F}" destId="{7C7B5D80-A13D-417E-88A7-2B194313BBAC}" srcOrd="1" destOrd="0" parTransId="{ABAC29EC-4FF2-42E9-8245-751402625CF0}" sibTransId="{8A352BAE-FA13-414C-A396-57C1723B6524}"/>
    <dgm:cxn modelId="{596E8B78-02FD-4014-94B7-6DCB8872B3BC}" srcId="{2B04C1A8-4D5A-42B5-8E4E-3D12F251792F}" destId="{8C73B3F9-59AF-41C2-B6D5-3652F65DFF9C}" srcOrd="6" destOrd="0" parTransId="{2CB3A33C-9B40-4BE9-B4B3-C4C852D59184}" sibTransId="{CC364597-C423-443A-8014-5EF205D25E93}"/>
    <dgm:cxn modelId="{B350A558-DCDD-4A24-9844-B54C3FBC863A}" srcId="{2B04C1A8-4D5A-42B5-8E4E-3D12F251792F}" destId="{F5054EB4-4466-4559-87AB-9269271CF37C}" srcOrd="5" destOrd="0" parTransId="{1523C648-3B63-4EF7-8CB4-2F75D4F9A97C}" sibTransId="{3524BEFE-588C-4E56-B9C5-23C45269163F}"/>
    <dgm:cxn modelId="{53B2C481-44C1-4C86-8E15-6C94D760C731}" srcId="{2B04C1A8-4D5A-42B5-8E4E-3D12F251792F}" destId="{F6FCA23C-313A-4F01-A863-624D62859CAF}" srcOrd="2" destOrd="0" parTransId="{CDEDDD58-517C-4953-831F-985CCACE7408}" sibTransId="{28489ED4-490D-40CC-8AE0-4384B48AFFB2}"/>
    <dgm:cxn modelId="{15055D91-81AA-4069-A1F8-18AA14DE8C7B}" type="presOf" srcId="{9040DFA0-3071-4DB8-B236-3FCE440BA1EE}" destId="{83E178C6-E355-4CD1-A351-70D85D97F4F1}" srcOrd="0" destOrd="0" presId="urn:microsoft.com/office/officeart/2008/layout/LinedList"/>
    <dgm:cxn modelId="{5E59A4AE-9430-4F85-A386-48E26B11A8E8}" type="presOf" srcId="{FD659ADD-156A-4561-A68D-D00B5B3572E9}" destId="{B0C56E2E-87A5-4B55-BFED-C2E906862D95}" srcOrd="0" destOrd="0" presId="urn:microsoft.com/office/officeart/2008/layout/LinedList"/>
    <dgm:cxn modelId="{6C86B2D9-363F-4A97-AC8F-5334B48BBC33}" type="presOf" srcId="{7C7B5D80-A13D-417E-88A7-2B194313BBAC}" destId="{9D03032E-C2C9-412C-9CF3-DB7DB7328E79}" srcOrd="0" destOrd="0" presId="urn:microsoft.com/office/officeart/2008/layout/LinedList"/>
    <dgm:cxn modelId="{8F4B4DDC-A0C6-4E01-9F67-00FBAC0BCBB0}" srcId="{2B04C1A8-4D5A-42B5-8E4E-3D12F251792F}" destId="{8CC204D7-4543-4A10-9206-1F339712F6FD}" srcOrd="4" destOrd="0" parTransId="{7C1F204F-67B6-442B-8F28-324B5A573003}" sibTransId="{EC28A207-9F81-421A-87F3-2D6844C48C6F}"/>
    <dgm:cxn modelId="{BB4D1FE4-073A-4DD5-8A03-7C1E1FA2AB1B}" type="presOf" srcId="{8C73B3F9-59AF-41C2-B6D5-3652F65DFF9C}" destId="{4D737556-FA88-4986-A568-FE5C7AF1E031}" srcOrd="0" destOrd="0" presId="urn:microsoft.com/office/officeart/2008/layout/LinedList"/>
    <dgm:cxn modelId="{7E0FFDE7-C7DF-42F5-B223-A10539A44ADD}" type="presOf" srcId="{8CC204D7-4543-4A10-9206-1F339712F6FD}" destId="{9D6241D3-6EC9-44DA-9BE5-A9C45EE57220}" srcOrd="0" destOrd="0" presId="urn:microsoft.com/office/officeart/2008/layout/LinedList"/>
    <dgm:cxn modelId="{0ABDEFA1-8203-4C78-95C8-C43933FCDD8C}" type="presParOf" srcId="{F085E9D9-1A7B-44E7-93E3-68C101562F07}" destId="{19B353DD-8A2F-4780-9DAC-498F700CA956}" srcOrd="0" destOrd="0" presId="urn:microsoft.com/office/officeart/2008/layout/LinedList"/>
    <dgm:cxn modelId="{E2471613-590E-486C-BB6B-CC651522C150}" type="presParOf" srcId="{F085E9D9-1A7B-44E7-93E3-68C101562F07}" destId="{C74AD980-15CD-4B0B-8A5F-43A30DF0377D}" srcOrd="1" destOrd="0" presId="urn:microsoft.com/office/officeart/2008/layout/LinedList"/>
    <dgm:cxn modelId="{CADAF4CE-78DB-4B1D-9343-4470150D3529}" type="presParOf" srcId="{C74AD980-15CD-4B0B-8A5F-43A30DF0377D}" destId="{33BF86A4-6F91-41E5-82A6-D99063C5550B}" srcOrd="0" destOrd="0" presId="urn:microsoft.com/office/officeart/2008/layout/LinedList"/>
    <dgm:cxn modelId="{8CCE09ED-E92F-45FB-9B43-485369CE434D}" type="presParOf" srcId="{C74AD980-15CD-4B0B-8A5F-43A30DF0377D}" destId="{A96450D4-DE90-4BBA-A8C8-2C2C4BC9DF05}" srcOrd="1" destOrd="0" presId="urn:microsoft.com/office/officeart/2008/layout/LinedList"/>
    <dgm:cxn modelId="{235FF7B2-39B8-4478-847E-F3E1E9A94DF9}" type="presParOf" srcId="{F085E9D9-1A7B-44E7-93E3-68C101562F07}" destId="{9A3311A0-D53D-43CE-A820-6258A9A1318E}" srcOrd="2" destOrd="0" presId="urn:microsoft.com/office/officeart/2008/layout/LinedList"/>
    <dgm:cxn modelId="{2F6BE4EE-8ED4-46AF-9A4E-D39B8CB7FF65}" type="presParOf" srcId="{F085E9D9-1A7B-44E7-93E3-68C101562F07}" destId="{9DAADCAA-718B-4157-927E-2D602FC3F084}" srcOrd="3" destOrd="0" presId="urn:microsoft.com/office/officeart/2008/layout/LinedList"/>
    <dgm:cxn modelId="{3B2CACE2-8A69-4A2B-9F1C-E16AE828389D}" type="presParOf" srcId="{9DAADCAA-718B-4157-927E-2D602FC3F084}" destId="{9D03032E-C2C9-412C-9CF3-DB7DB7328E79}" srcOrd="0" destOrd="0" presId="urn:microsoft.com/office/officeart/2008/layout/LinedList"/>
    <dgm:cxn modelId="{29B091C3-CA88-4E1B-AFD6-F07832906DAF}" type="presParOf" srcId="{9DAADCAA-718B-4157-927E-2D602FC3F084}" destId="{EA54927B-D136-4CDE-8BBA-9014C4824596}" srcOrd="1" destOrd="0" presId="urn:microsoft.com/office/officeart/2008/layout/LinedList"/>
    <dgm:cxn modelId="{0370151B-BCFD-4D61-8782-612FC1BD4B32}" type="presParOf" srcId="{F085E9D9-1A7B-44E7-93E3-68C101562F07}" destId="{953D0A7F-694A-44CC-B630-23A06138A1F8}" srcOrd="4" destOrd="0" presId="urn:microsoft.com/office/officeart/2008/layout/LinedList"/>
    <dgm:cxn modelId="{74921DF7-078D-435E-BF4F-D04D6F7A470C}" type="presParOf" srcId="{F085E9D9-1A7B-44E7-93E3-68C101562F07}" destId="{B708A240-4D47-4613-B6EC-E41ABD63452A}" srcOrd="5" destOrd="0" presId="urn:microsoft.com/office/officeart/2008/layout/LinedList"/>
    <dgm:cxn modelId="{3E93CB07-056E-4195-97B7-FD143396F1A3}" type="presParOf" srcId="{B708A240-4D47-4613-B6EC-E41ABD63452A}" destId="{3056589D-B4E9-4BBD-9927-69A2ED96DDEF}" srcOrd="0" destOrd="0" presId="urn:microsoft.com/office/officeart/2008/layout/LinedList"/>
    <dgm:cxn modelId="{BF71D805-4E7E-4727-8EDF-B2DC4B12F8A2}" type="presParOf" srcId="{B708A240-4D47-4613-B6EC-E41ABD63452A}" destId="{832E0C2A-6831-4E39-A326-7D8DC16A7D88}" srcOrd="1" destOrd="0" presId="urn:microsoft.com/office/officeart/2008/layout/LinedList"/>
    <dgm:cxn modelId="{855896B5-63E8-41DC-ABFD-6BE482E78918}" type="presParOf" srcId="{F085E9D9-1A7B-44E7-93E3-68C101562F07}" destId="{08E938EC-412A-49A5-A2B0-EE2BF95E69EC}" srcOrd="6" destOrd="0" presId="urn:microsoft.com/office/officeart/2008/layout/LinedList"/>
    <dgm:cxn modelId="{7D0BBB22-4C9C-433D-8D6F-7445D1D3A245}" type="presParOf" srcId="{F085E9D9-1A7B-44E7-93E3-68C101562F07}" destId="{6644045B-A40E-4A3A-B07D-180613651F1C}" srcOrd="7" destOrd="0" presId="urn:microsoft.com/office/officeart/2008/layout/LinedList"/>
    <dgm:cxn modelId="{344A0A19-A8D6-40DE-BCC5-AC4F9AD06B9E}" type="presParOf" srcId="{6644045B-A40E-4A3A-B07D-180613651F1C}" destId="{83E178C6-E355-4CD1-A351-70D85D97F4F1}" srcOrd="0" destOrd="0" presId="urn:microsoft.com/office/officeart/2008/layout/LinedList"/>
    <dgm:cxn modelId="{5BB0D8BF-50ED-4EBC-BBE7-EA4FA1C71950}" type="presParOf" srcId="{6644045B-A40E-4A3A-B07D-180613651F1C}" destId="{9A9F3F0C-F1F3-4BF4-A29D-CCDAF75F1970}" srcOrd="1" destOrd="0" presId="urn:microsoft.com/office/officeart/2008/layout/LinedList"/>
    <dgm:cxn modelId="{81C8BD38-ED9B-4F87-95F4-05735E2B05CA}" type="presParOf" srcId="{F085E9D9-1A7B-44E7-93E3-68C101562F07}" destId="{28699005-F795-4AFD-A73E-A8D0FF8DAF9A}" srcOrd="8" destOrd="0" presId="urn:microsoft.com/office/officeart/2008/layout/LinedList"/>
    <dgm:cxn modelId="{B94F91EB-B9B7-4D2A-9486-DD90D6607BCD}" type="presParOf" srcId="{F085E9D9-1A7B-44E7-93E3-68C101562F07}" destId="{C3553C21-ADDC-4735-ABD5-2685E49DB1B1}" srcOrd="9" destOrd="0" presId="urn:microsoft.com/office/officeart/2008/layout/LinedList"/>
    <dgm:cxn modelId="{536B243C-D1CB-4F0C-83A8-6574B801884D}" type="presParOf" srcId="{C3553C21-ADDC-4735-ABD5-2685E49DB1B1}" destId="{9D6241D3-6EC9-44DA-9BE5-A9C45EE57220}" srcOrd="0" destOrd="0" presId="urn:microsoft.com/office/officeart/2008/layout/LinedList"/>
    <dgm:cxn modelId="{B2F322D4-A1F8-4BD4-AE69-6B22FE476799}" type="presParOf" srcId="{C3553C21-ADDC-4735-ABD5-2685E49DB1B1}" destId="{C1542F78-2DCA-473C-905E-BCF57AA415ED}" srcOrd="1" destOrd="0" presId="urn:microsoft.com/office/officeart/2008/layout/LinedList"/>
    <dgm:cxn modelId="{42D0C46F-0DEC-4264-B542-A56E7DC32C75}" type="presParOf" srcId="{F085E9D9-1A7B-44E7-93E3-68C101562F07}" destId="{DEF04A15-6ACF-458D-9AA8-20846130C749}" srcOrd="10" destOrd="0" presId="urn:microsoft.com/office/officeart/2008/layout/LinedList"/>
    <dgm:cxn modelId="{EB4DA516-0F41-46B3-B431-36BA626F8B4A}" type="presParOf" srcId="{F085E9D9-1A7B-44E7-93E3-68C101562F07}" destId="{80D3D6D8-5F48-48B8-BF79-CA534546B719}" srcOrd="11" destOrd="0" presId="urn:microsoft.com/office/officeart/2008/layout/LinedList"/>
    <dgm:cxn modelId="{D7B6DA72-6FF8-4189-A1BB-8E1ABA9BA008}" type="presParOf" srcId="{80D3D6D8-5F48-48B8-BF79-CA534546B719}" destId="{3982FB98-EEC8-48BE-852D-A7616327050B}" srcOrd="0" destOrd="0" presId="urn:microsoft.com/office/officeart/2008/layout/LinedList"/>
    <dgm:cxn modelId="{59C06867-5CB1-4BC8-9252-56223CC89DD6}" type="presParOf" srcId="{80D3D6D8-5F48-48B8-BF79-CA534546B719}" destId="{ED606692-92F9-419C-BA48-CCA780062843}" srcOrd="1" destOrd="0" presId="urn:microsoft.com/office/officeart/2008/layout/LinedList"/>
    <dgm:cxn modelId="{65AE7E62-0E28-493B-820E-FBC9B3259B33}" type="presParOf" srcId="{F085E9D9-1A7B-44E7-93E3-68C101562F07}" destId="{1AAE2399-522A-4795-AB6C-AC72A257D056}" srcOrd="12" destOrd="0" presId="urn:microsoft.com/office/officeart/2008/layout/LinedList"/>
    <dgm:cxn modelId="{0D879302-4371-4FD2-86AD-E2ABAE45A943}" type="presParOf" srcId="{F085E9D9-1A7B-44E7-93E3-68C101562F07}" destId="{2BEB7706-DF4B-4C25-AEC3-39E1211442C8}" srcOrd="13" destOrd="0" presId="urn:microsoft.com/office/officeart/2008/layout/LinedList"/>
    <dgm:cxn modelId="{98859CC1-DAE6-4604-ADC2-9DF1070D0931}" type="presParOf" srcId="{2BEB7706-DF4B-4C25-AEC3-39E1211442C8}" destId="{4D737556-FA88-4986-A568-FE5C7AF1E031}" srcOrd="0" destOrd="0" presId="urn:microsoft.com/office/officeart/2008/layout/LinedList"/>
    <dgm:cxn modelId="{0A10B6FF-39B0-4BB9-8AE6-D5C7303139BB}" type="presParOf" srcId="{2BEB7706-DF4B-4C25-AEC3-39E1211442C8}" destId="{FF90118D-DF3F-4B17-A0D7-6081CB22C417}" srcOrd="1" destOrd="0" presId="urn:microsoft.com/office/officeart/2008/layout/LinedList"/>
    <dgm:cxn modelId="{FC678F06-8B2C-42E2-B20E-EA410CC8987C}" type="presParOf" srcId="{F085E9D9-1A7B-44E7-93E3-68C101562F07}" destId="{E0501B3F-7621-4C99-AD4B-366185BC5526}" srcOrd="14" destOrd="0" presId="urn:microsoft.com/office/officeart/2008/layout/LinedList"/>
    <dgm:cxn modelId="{321C25F4-CDE6-4B92-9676-1C34902E2FCE}" type="presParOf" srcId="{F085E9D9-1A7B-44E7-93E3-68C101562F07}" destId="{409AE627-E4DA-4A8F-9E66-3A9B561977F6}" srcOrd="15" destOrd="0" presId="urn:microsoft.com/office/officeart/2008/layout/LinedList"/>
    <dgm:cxn modelId="{77D86CC1-0D1D-4140-AAE0-E396FCC8EA95}" type="presParOf" srcId="{409AE627-E4DA-4A8F-9E66-3A9B561977F6}" destId="{B0C56E2E-87A5-4B55-BFED-C2E906862D95}" srcOrd="0" destOrd="0" presId="urn:microsoft.com/office/officeart/2008/layout/LinedList"/>
    <dgm:cxn modelId="{7F0C3E18-93F6-428A-B2A2-913652AA5767}" type="presParOf" srcId="{409AE627-E4DA-4A8F-9E66-3A9B561977F6}" destId="{EC511EB0-E137-4174-AFDF-B62D318E6D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CFEF-18BF-4F5B-A797-5B87AE9BCCA6}">
      <dsp:nvSpPr>
        <dsp:cNvPr id="0" name=""/>
        <dsp:cNvSpPr/>
      </dsp:nvSpPr>
      <dsp:spPr>
        <a:xfrm>
          <a:off x="0" y="1197"/>
          <a:ext cx="8987404" cy="510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4AB21-4263-440B-9900-4083D4F5DEC2}">
      <dsp:nvSpPr>
        <dsp:cNvPr id="0" name=""/>
        <dsp:cNvSpPr/>
      </dsp:nvSpPr>
      <dsp:spPr>
        <a:xfrm>
          <a:off x="154417" y="116054"/>
          <a:ext cx="280759" cy="2807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623E79-A787-4CB1-8EDD-50185960B108}">
      <dsp:nvSpPr>
        <dsp:cNvPr id="0" name=""/>
        <dsp:cNvSpPr/>
      </dsp:nvSpPr>
      <dsp:spPr>
        <a:xfrm>
          <a:off x="589595" y="1197"/>
          <a:ext cx="8397808" cy="51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844550">
            <a:lnSpc>
              <a:spcPct val="90000"/>
            </a:lnSpc>
            <a:spcBef>
              <a:spcPct val="0"/>
            </a:spcBef>
            <a:spcAft>
              <a:spcPct val="35000"/>
            </a:spcAft>
            <a:buNone/>
          </a:pPr>
          <a:r>
            <a:rPr lang="en-US" sz="1900" b="1" kern="1200"/>
            <a:t>Efficient Customer Engagement</a:t>
          </a:r>
          <a:endParaRPr lang="en-US" sz="1900" kern="1200"/>
        </a:p>
      </dsp:txBody>
      <dsp:txXfrm>
        <a:off x="589595" y="1197"/>
        <a:ext cx="8397808" cy="510472"/>
      </dsp:txXfrm>
    </dsp:sp>
    <dsp:sp modelId="{E40712A4-8439-406D-AAB7-112D1224138B}">
      <dsp:nvSpPr>
        <dsp:cNvPr id="0" name=""/>
        <dsp:cNvSpPr/>
      </dsp:nvSpPr>
      <dsp:spPr>
        <a:xfrm>
          <a:off x="0" y="639288"/>
          <a:ext cx="8987404" cy="510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3AA736-8DFE-4AA9-B941-A1DB9C7BD5B5}">
      <dsp:nvSpPr>
        <dsp:cNvPr id="0" name=""/>
        <dsp:cNvSpPr/>
      </dsp:nvSpPr>
      <dsp:spPr>
        <a:xfrm>
          <a:off x="154417" y="754144"/>
          <a:ext cx="280759" cy="2807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91FB62-4CCB-4A26-BAD7-D05971371B48}">
      <dsp:nvSpPr>
        <dsp:cNvPr id="0" name=""/>
        <dsp:cNvSpPr/>
      </dsp:nvSpPr>
      <dsp:spPr>
        <a:xfrm>
          <a:off x="589595" y="639288"/>
          <a:ext cx="8397808" cy="51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844550">
            <a:lnSpc>
              <a:spcPct val="90000"/>
            </a:lnSpc>
            <a:spcBef>
              <a:spcPct val="0"/>
            </a:spcBef>
            <a:spcAft>
              <a:spcPct val="35000"/>
            </a:spcAft>
            <a:buNone/>
          </a:pPr>
          <a:r>
            <a:rPr lang="en-US" sz="1900" b="1" kern="1200"/>
            <a:t>Order Tracking and Notifications</a:t>
          </a:r>
          <a:endParaRPr lang="en-US" sz="1900" kern="1200"/>
        </a:p>
      </dsp:txBody>
      <dsp:txXfrm>
        <a:off x="589595" y="639288"/>
        <a:ext cx="8397808" cy="510472"/>
      </dsp:txXfrm>
    </dsp:sp>
    <dsp:sp modelId="{7CD60B47-AAA0-45B5-91EA-7AA44767B9EC}">
      <dsp:nvSpPr>
        <dsp:cNvPr id="0" name=""/>
        <dsp:cNvSpPr/>
      </dsp:nvSpPr>
      <dsp:spPr>
        <a:xfrm>
          <a:off x="0" y="1277378"/>
          <a:ext cx="8987404" cy="510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A21DC-F585-4909-A1E3-61803AED3410}">
      <dsp:nvSpPr>
        <dsp:cNvPr id="0" name=""/>
        <dsp:cNvSpPr/>
      </dsp:nvSpPr>
      <dsp:spPr>
        <a:xfrm>
          <a:off x="154417" y="1392234"/>
          <a:ext cx="280759" cy="2807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3EB075-7E6B-44F5-9280-EE7E0EA22E72}">
      <dsp:nvSpPr>
        <dsp:cNvPr id="0" name=""/>
        <dsp:cNvSpPr/>
      </dsp:nvSpPr>
      <dsp:spPr>
        <a:xfrm>
          <a:off x="589595" y="1277378"/>
          <a:ext cx="8397808" cy="51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844550">
            <a:lnSpc>
              <a:spcPct val="90000"/>
            </a:lnSpc>
            <a:spcBef>
              <a:spcPct val="0"/>
            </a:spcBef>
            <a:spcAft>
              <a:spcPct val="35000"/>
            </a:spcAft>
            <a:buNone/>
          </a:pPr>
          <a:r>
            <a:rPr lang="en-US" sz="1900" b="1" kern="1200"/>
            <a:t>Personalized Marketing</a:t>
          </a:r>
          <a:endParaRPr lang="en-US" sz="1900" kern="1200"/>
        </a:p>
      </dsp:txBody>
      <dsp:txXfrm>
        <a:off x="589595" y="1277378"/>
        <a:ext cx="8397808" cy="510472"/>
      </dsp:txXfrm>
    </dsp:sp>
    <dsp:sp modelId="{F7D9D466-C374-4A5E-9196-76A23F09B2FF}">
      <dsp:nvSpPr>
        <dsp:cNvPr id="0" name=""/>
        <dsp:cNvSpPr/>
      </dsp:nvSpPr>
      <dsp:spPr>
        <a:xfrm>
          <a:off x="0" y="1915468"/>
          <a:ext cx="8987404" cy="510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ED029A-C81C-44D8-BBFF-91BA748B18F8}">
      <dsp:nvSpPr>
        <dsp:cNvPr id="0" name=""/>
        <dsp:cNvSpPr/>
      </dsp:nvSpPr>
      <dsp:spPr>
        <a:xfrm>
          <a:off x="154417" y="2030324"/>
          <a:ext cx="280759" cy="2807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990B44-7B4E-4FF6-8141-C7C9D1B8A007}">
      <dsp:nvSpPr>
        <dsp:cNvPr id="0" name=""/>
        <dsp:cNvSpPr/>
      </dsp:nvSpPr>
      <dsp:spPr>
        <a:xfrm>
          <a:off x="589595" y="1915468"/>
          <a:ext cx="8397808" cy="51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844550">
            <a:lnSpc>
              <a:spcPct val="90000"/>
            </a:lnSpc>
            <a:spcBef>
              <a:spcPct val="0"/>
            </a:spcBef>
            <a:spcAft>
              <a:spcPct val="35000"/>
            </a:spcAft>
            <a:buNone/>
          </a:pPr>
          <a:r>
            <a:rPr lang="en-US" sz="1900" b="1" kern="1200"/>
            <a:t>Instant Support</a:t>
          </a:r>
          <a:endParaRPr lang="en-US" sz="1900" kern="1200"/>
        </a:p>
      </dsp:txBody>
      <dsp:txXfrm>
        <a:off x="589595" y="1915468"/>
        <a:ext cx="8397808" cy="510472"/>
      </dsp:txXfrm>
    </dsp:sp>
    <dsp:sp modelId="{B582B52C-2462-467A-85F7-390D92615811}">
      <dsp:nvSpPr>
        <dsp:cNvPr id="0" name=""/>
        <dsp:cNvSpPr/>
      </dsp:nvSpPr>
      <dsp:spPr>
        <a:xfrm>
          <a:off x="0" y="2553558"/>
          <a:ext cx="8987404" cy="510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3FBF4-0330-4755-B756-441E11FAB542}">
      <dsp:nvSpPr>
        <dsp:cNvPr id="0" name=""/>
        <dsp:cNvSpPr/>
      </dsp:nvSpPr>
      <dsp:spPr>
        <a:xfrm>
          <a:off x="154417" y="2668414"/>
          <a:ext cx="280759" cy="2807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DE07C2-C1CA-4966-980D-E5824CB6D8E0}">
      <dsp:nvSpPr>
        <dsp:cNvPr id="0" name=""/>
        <dsp:cNvSpPr/>
      </dsp:nvSpPr>
      <dsp:spPr>
        <a:xfrm>
          <a:off x="589595" y="2553558"/>
          <a:ext cx="8397808" cy="51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844550">
            <a:lnSpc>
              <a:spcPct val="90000"/>
            </a:lnSpc>
            <a:spcBef>
              <a:spcPct val="0"/>
            </a:spcBef>
            <a:spcAft>
              <a:spcPct val="35000"/>
            </a:spcAft>
            <a:buNone/>
          </a:pPr>
          <a:r>
            <a:rPr lang="en-US" sz="1900" b="1" kern="1200"/>
            <a:t>Internal Communication</a:t>
          </a:r>
          <a:endParaRPr lang="en-US" sz="1900" kern="1200"/>
        </a:p>
      </dsp:txBody>
      <dsp:txXfrm>
        <a:off x="589595" y="2553558"/>
        <a:ext cx="8397808" cy="510472"/>
      </dsp:txXfrm>
    </dsp:sp>
    <dsp:sp modelId="{54606903-8080-4098-AE64-45BD91466BC5}">
      <dsp:nvSpPr>
        <dsp:cNvPr id="0" name=""/>
        <dsp:cNvSpPr/>
      </dsp:nvSpPr>
      <dsp:spPr>
        <a:xfrm>
          <a:off x="0" y="3191648"/>
          <a:ext cx="8987404" cy="510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61036-7CD8-4A15-9CAF-61B2872FA746}">
      <dsp:nvSpPr>
        <dsp:cNvPr id="0" name=""/>
        <dsp:cNvSpPr/>
      </dsp:nvSpPr>
      <dsp:spPr>
        <a:xfrm>
          <a:off x="154417" y="3306505"/>
          <a:ext cx="280759" cy="2807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1FA4EC-663A-42F5-A1F5-2837304AAF3C}">
      <dsp:nvSpPr>
        <dsp:cNvPr id="0" name=""/>
        <dsp:cNvSpPr/>
      </dsp:nvSpPr>
      <dsp:spPr>
        <a:xfrm>
          <a:off x="589595" y="3191648"/>
          <a:ext cx="8397808" cy="51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844550">
            <a:lnSpc>
              <a:spcPct val="90000"/>
            </a:lnSpc>
            <a:spcBef>
              <a:spcPct val="0"/>
            </a:spcBef>
            <a:spcAft>
              <a:spcPct val="35000"/>
            </a:spcAft>
            <a:buNone/>
          </a:pPr>
          <a:r>
            <a:rPr lang="en-US" sz="1900" b="1" kern="1200"/>
            <a:t>Efficient Task Management</a:t>
          </a:r>
          <a:endParaRPr lang="en-US" sz="1900" kern="1200"/>
        </a:p>
      </dsp:txBody>
      <dsp:txXfrm>
        <a:off x="589595" y="3191648"/>
        <a:ext cx="8397808" cy="510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47CFE-665B-4248-A1AE-F53B6738E340}">
      <dsp:nvSpPr>
        <dsp:cNvPr id="0" name=""/>
        <dsp:cNvSpPr/>
      </dsp:nvSpPr>
      <dsp:spPr>
        <a:xfrm>
          <a:off x="0" y="0"/>
          <a:ext cx="8501173" cy="743712"/>
        </a:xfrm>
        <a:prstGeom prst="roundRect">
          <a:avLst>
            <a:gd name="adj" fmla="val 10000"/>
          </a:avLst>
        </a:prstGeom>
        <a:solidFill>
          <a:schemeClr val="accent3">
            <a:hueOff val="0"/>
            <a:satOff val="0"/>
            <a:lumOff val="0"/>
            <a:alpha val="75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1. Register as a Meta Developer  </a:t>
          </a:r>
        </a:p>
      </dsp:txBody>
      <dsp:txXfrm>
        <a:off x="21783" y="21783"/>
        <a:ext cx="7698648" cy="700146"/>
      </dsp:txXfrm>
    </dsp:sp>
    <dsp:sp modelId="{87973883-F883-485B-A100-91843C2CA912}">
      <dsp:nvSpPr>
        <dsp:cNvPr id="0" name=""/>
        <dsp:cNvSpPr/>
      </dsp:nvSpPr>
      <dsp:spPr>
        <a:xfrm>
          <a:off x="750103" y="867664"/>
          <a:ext cx="8501173" cy="743712"/>
        </a:xfrm>
        <a:prstGeom prst="roundRect">
          <a:avLst>
            <a:gd name="adj" fmla="val 10000"/>
          </a:avLst>
        </a:prstGeom>
        <a:solidFill>
          <a:schemeClr val="accent3">
            <a:hueOff val="0"/>
            <a:satOff val="0"/>
            <a:lumOff val="0"/>
            <a:alpha val="75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2. Enable two-factor authentication for your account  </a:t>
          </a:r>
        </a:p>
      </dsp:txBody>
      <dsp:txXfrm>
        <a:off x="771886" y="889447"/>
        <a:ext cx="7224090" cy="700146"/>
      </dsp:txXfrm>
    </dsp:sp>
    <dsp:sp modelId="{C76985DF-FBC4-4A28-BC81-E2EF946C9629}">
      <dsp:nvSpPr>
        <dsp:cNvPr id="0" name=""/>
        <dsp:cNvSpPr/>
      </dsp:nvSpPr>
      <dsp:spPr>
        <a:xfrm>
          <a:off x="1500206" y="1735328"/>
          <a:ext cx="8501173" cy="743712"/>
        </a:xfrm>
        <a:prstGeom prst="roundRect">
          <a:avLst>
            <a:gd name="adj" fmla="val 10000"/>
          </a:avLst>
        </a:prstGeom>
        <a:solidFill>
          <a:schemeClr val="accent3">
            <a:hueOff val="0"/>
            <a:satOff val="0"/>
            <a:lumOff val="0"/>
            <a:alpha val="75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3. Create a Meta App: Go to developers.facebook.com &gt; My Apps &gt; Create App. Select the Business type and follow the prompts on your screen. If you are asked to choose a Use Case as part of the app creation flow, choose Other as your use case, then select Business.</a:t>
          </a:r>
        </a:p>
      </dsp:txBody>
      <dsp:txXfrm>
        <a:off x="1521989" y="1757111"/>
        <a:ext cx="7224090" cy="700146"/>
      </dsp:txXfrm>
    </dsp:sp>
    <dsp:sp modelId="{9090BAAD-DABE-4619-8B2D-F6552F0CCC7C}">
      <dsp:nvSpPr>
        <dsp:cNvPr id="0" name=""/>
        <dsp:cNvSpPr/>
      </dsp:nvSpPr>
      <dsp:spPr>
        <a:xfrm>
          <a:off x="8017760" y="563981"/>
          <a:ext cx="483412" cy="483412"/>
        </a:xfrm>
        <a:prstGeom prst="downArrow">
          <a:avLst>
            <a:gd name="adj1" fmla="val 55000"/>
            <a:gd name="adj2" fmla="val 45000"/>
          </a:avLst>
        </a:prstGeom>
        <a:solidFill>
          <a:schemeClr val="accent3">
            <a:alpha val="90000"/>
            <a:tint val="40000"/>
            <a:hueOff val="0"/>
            <a:satOff val="0"/>
            <a:lumOff val="0"/>
            <a:alphaOff val="0"/>
          </a:schemeClr>
        </a:solidFill>
        <a:ln w="1587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126528" y="563981"/>
        <a:ext cx="265876" cy="363768"/>
      </dsp:txXfrm>
    </dsp:sp>
    <dsp:sp modelId="{8FF20679-96B2-4E43-8BF8-B62F6C7FC728}">
      <dsp:nvSpPr>
        <dsp:cNvPr id="0" name=""/>
        <dsp:cNvSpPr/>
      </dsp:nvSpPr>
      <dsp:spPr>
        <a:xfrm>
          <a:off x="8767863" y="1426687"/>
          <a:ext cx="483412" cy="483412"/>
        </a:xfrm>
        <a:prstGeom prst="downArrow">
          <a:avLst>
            <a:gd name="adj1" fmla="val 55000"/>
            <a:gd name="adj2" fmla="val 45000"/>
          </a:avLst>
        </a:prstGeom>
        <a:solidFill>
          <a:schemeClr val="accent3">
            <a:alpha val="90000"/>
            <a:tint val="40000"/>
            <a:hueOff val="0"/>
            <a:satOff val="0"/>
            <a:lumOff val="0"/>
            <a:alphaOff val="0"/>
          </a:schemeClr>
        </a:solidFill>
        <a:ln w="1587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876631" y="1426687"/>
        <a:ext cx="265876" cy="363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55D09-B424-4568-81B3-C772E2C87F99}">
      <dsp:nvSpPr>
        <dsp:cNvPr id="0" name=""/>
        <dsp:cNvSpPr/>
      </dsp:nvSpPr>
      <dsp:spPr>
        <a:xfrm>
          <a:off x="4655206" y="877771"/>
          <a:ext cx="676136" cy="91440"/>
        </a:xfrm>
        <a:custGeom>
          <a:avLst/>
          <a:gdLst/>
          <a:ahLst/>
          <a:cxnLst/>
          <a:rect l="0" t="0" r="0" b="0"/>
          <a:pathLst>
            <a:path>
              <a:moveTo>
                <a:pt x="0" y="45720"/>
              </a:moveTo>
              <a:lnTo>
                <a:pt x="676136"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75606" y="919958"/>
        <a:ext cx="35336" cy="7067"/>
      </dsp:txXfrm>
    </dsp:sp>
    <dsp:sp modelId="{26EC4F41-F675-4E60-96E1-21F7E3F35DC3}">
      <dsp:nvSpPr>
        <dsp:cNvPr id="0" name=""/>
        <dsp:cNvSpPr/>
      </dsp:nvSpPr>
      <dsp:spPr>
        <a:xfrm>
          <a:off x="1584237" y="1661"/>
          <a:ext cx="3072769" cy="1843661"/>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568" tIns="158048" rIns="150568" bIns="158048" numCol="1" spcCol="1270" anchor="ctr" anchorCtr="0">
          <a:noAutofit/>
        </a:bodyPr>
        <a:lstStyle/>
        <a:p>
          <a:pPr marL="0" lvl="0" indent="0" algn="ctr" defTabSz="577850">
            <a:lnSpc>
              <a:spcPct val="90000"/>
            </a:lnSpc>
            <a:spcBef>
              <a:spcPct val="0"/>
            </a:spcBef>
            <a:spcAft>
              <a:spcPct val="35000"/>
            </a:spcAft>
            <a:buNone/>
          </a:pPr>
          <a:r>
            <a:rPr lang="en-US" sz="1300" kern="1200"/>
            <a:t>From the </a:t>
          </a:r>
          <a:r>
            <a:rPr lang="en-US" sz="1300" b="1" kern="1200"/>
            <a:t>App Dashboard</a:t>
          </a:r>
          <a:r>
            <a:rPr lang="en-US" sz="1300" kern="1200"/>
            <a:t>, click on the app you would like to connect to WhatsApp. Scroll down to find the "</a:t>
          </a:r>
          <a:r>
            <a:rPr lang="en-US" sz="1300" b="1" kern="1200"/>
            <a:t>WhatsApp</a:t>
          </a:r>
          <a:r>
            <a:rPr lang="en-US" sz="1300" kern="1200"/>
            <a:t>" product and click Set up.</a:t>
          </a:r>
        </a:p>
      </dsp:txBody>
      <dsp:txXfrm>
        <a:off x="1584237" y="1661"/>
        <a:ext cx="3072769" cy="1843661"/>
      </dsp:txXfrm>
    </dsp:sp>
    <dsp:sp modelId="{DEE0A3C8-97C0-4D74-9C5F-77038DE22C04}">
      <dsp:nvSpPr>
        <dsp:cNvPr id="0" name=""/>
        <dsp:cNvSpPr/>
      </dsp:nvSpPr>
      <dsp:spPr>
        <a:xfrm>
          <a:off x="3120622" y="1843522"/>
          <a:ext cx="3779505" cy="676136"/>
        </a:xfrm>
        <a:custGeom>
          <a:avLst/>
          <a:gdLst/>
          <a:ahLst/>
          <a:cxnLst/>
          <a:rect l="0" t="0" r="0" b="0"/>
          <a:pathLst>
            <a:path>
              <a:moveTo>
                <a:pt x="3779505" y="0"/>
              </a:moveTo>
              <a:lnTo>
                <a:pt x="3779505" y="355168"/>
              </a:lnTo>
              <a:lnTo>
                <a:pt x="0" y="355168"/>
              </a:lnTo>
              <a:lnTo>
                <a:pt x="0" y="676136"/>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4249" y="2178057"/>
        <a:ext cx="192250" cy="7067"/>
      </dsp:txXfrm>
    </dsp:sp>
    <dsp:sp modelId="{7B1ADA06-4C5E-442A-B7FB-6012CFE289DE}">
      <dsp:nvSpPr>
        <dsp:cNvPr id="0" name=""/>
        <dsp:cNvSpPr/>
      </dsp:nvSpPr>
      <dsp:spPr>
        <a:xfrm>
          <a:off x="5363743" y="1661"/>
          <a:ext cx="3072769" cy="1843661"/>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568" tIns="158048" rIns="150568" bIns="158048" numCol="1" spcCol="1270" anchor="ctr" anchorCtr="0">
          <a:noAutofit/>
        </a:bodyPr>
        <a:lstStyle/>
        <a:p>
          <a:pPr marL="0" lvl="0" indent="0" algn="ctr" defTabSz="577850">
            <a:lnSpc>
              <a:spcPct val="90000"/>
            </a:lnSpc>
            <a:spcBef>
              <a:spcPct val="0"/>
            </a:spcBef>
            <a:spcAft>
              <a:spcPct val="35000"/>
            </a:spcAft>
            <a:buNone/>
          </a:pPr>
          <a:r>
            <a:rPr lang="en-US" sz="1300" kern="1200"/>
            <a:t>Next, you will see the option to select an existing Business Manager (if you have one) or, if you would like, the onboarding process can create one automatically for you (you can customize your business later, if needed).</a:t>
          </a:r>
        </a:p>
      </dsp:txBody>
      <dsp:txXfrm>
        <a:off x="5363743" y="1661"/>
        <a:ext cx="3072769" cy="1843661"/>
      </dsp:txXfrm>
    </dsp:sp>
    <dsp:sp modelId="{1627E177-891D-477E-AFD8-7E2A3C221D6E}">
      <dsp:nvSpPr>
        <dsp:cNvPr id="0" name=""/>
        <dsp:cNvSpPr/>
      </dsp:nvSpPr>
      <dsp:spPr>
        <a:xfrm>
          <a:off x="1584237" y="2552059"/>
          <a:ext cx="3072769" cy="1843661"/>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568" tIns="158048" rIns="150568" bIns="158048" numCol="1" spcCol="1270" anchor="ctr" anchorCtr="0">
          <a:noAutofit/>
        </a:bodyPr>
        <a:lstStyle/>
        <a:p>
          <a:pPr marL="0" lvl="0" indent="0" algn="ctr" defTabSz="577850">
            <a:lnSpc>
              <a:spcPct val="90000"/>
            </a:lnSpc>
            <a:spcBef>
              <a:spcPct val="0"/>
            </a:spcBef>
            <a:spcAft>
              <a:spcPct val="35000"/>
            </a:spcAft>
            <a:buNone/>
          </a:pPr>
          <a:r>
            <a:rPr lang="en-US" sz="1300" kern="1200"/>
            <a:t>Make a selection and click Continue. </a:t>
          </a:r>
        </a:p>
      </dsp:txBody>
      <dsp:txXfrm>
        <a:off x="1584237" y="2552059"/>
        <a:ext cx="3072769" cy="18436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CD345-35FD-4B8F-A4EF-AD9AB3E4F3FC}">
      <dsp:nvSpPr>
        <dsp:cNvPr id="0" name=""/>
        <dsp:cNvSpPr/>
      </dsp:nvSpPr>
      <dsp:spPr>
        <a:xfrm>
          <a:off x="695148" y="1920"/>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Audio messages:</a:t>
          </a:r>
          <a:endParaRPr lang="en-US" sz="1200" kern="1200" dirty="0"/>
        </a:p>
      </dsp:txBody>
      <dsp:txXfrm>
        <a:off x="695148" y="1920"/>
        <a:ext cx="1536962" cy="922177"/>
      </dsp:txXfrm>
    </dsp:sp>
    <dsp:sp modelId="{BDB18C8A-90A2-4BC2-A708-FB09BDE01C96}">
      <dsp:nvSpPr>
        <dsp:cNvPr id="0" name=""/>
        <dsp:cNvSpPr/>
      </dsp:nvSpPr>
      <dsp:spPr>
        <a:xfrm>
          <a:off x="2365012" y="2"/>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Document </a:t>
          </a:r>
          <a:r>
            <a:rPr lang="en-US" sz="1200" b="0" i="0" kern="1200" baseline="0" dirty="0">
              <a:solidFill>
                <a:prstClr val="white"/>
              </a:solidFill>
              <a:latin typeface="Century Gothic" panose="020B0502020202020204"/>
              <a:ea typeface="+mn-ea"/>
              <a:cs typeface="+mn-cs"/>
            </a:rPr>
            <a:t>messages</a:t>
          </a:r>
          <a:r>
            <a:rPr lang="en-US" sz="1200" b="0" i="0" kern="1200" baseline="0" dirty="0"/>
            <a:t>, using filename:</a:t>
          </a:r>
          <a:endParaRPr lang="en-US" sz="1200" kern="1200" dirty="0"/>
        </a:p>
      </dsp:txBody>
      <dsp:txXfrm>
        <a:off x="2365012" y="2"/>
        <a:ext cx="1536962" cy="922177"/>
      </dsp:txXfrm>
    </dsp:sp>
    <dsp:sp modelId="{E428FE74-0369-4865-B8DF-825E4D549421}">
      <dsp:nvSpPr>
        <dsp:cNvPr id="0" name=""/>
        <dsp:cNvSpPr/>
      </dsp:nvSpPr>
      <dsp:spPr>
        <a:xfrm>
          <a:off x="4076466" y="1920"/>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Document messages, using link:</a:t>
          </a:r>
          <a:endParaRPr lang="en-US" sz="1200" kern="1200"/>
        </a:p>
      </dsp:txBody>
      <dsp:txXfrm>
        <a:off x="4076466" y="1920"/>
        <a:ext cx="1536962" cy="922177"/>
      </dsp:txXfrm>
    </dsp:sp>
    <dsp:sp modelId="{620BD853-B91D-42FB-8BF5-6ABAA99986CE}">
      <dsp:nvSpPr>
        <dsp:cNvPr id="0" name=""/>
        <dsp:cNvSpPr/>
      </dsp:nvSpPr>
      <dsp:spPr>
        <a:xfrm>
          <a:off x="5767124" y="1920"/>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Video messages, using link:</a:t>
          </a:r>
          <a:endParaRPr lang="en-US" sz="1200" kern="1200"/>
        </a:p>
      </dsp:txBody>
      <dsp:txXfrm>
        <a:off x="5767124" y="1920"/>
        <a:ext cx="1536962" cy="922177"/>
      </dsp:txXfrm>
    </dsp:sp>
    <dsp:sp modelId="{3D4C9ED2-098B-4333-AF59-65EF9C4E48CD}">
      <dsp:nvSpPr>
        <dsp:cNvPr id="0" name=""/>
        <dsp:cNvSpPr/>
      </dsp:nvSpPr>
      <dsp:spPr>
        <a:xfrm>
          <a:off x="695148" y="1077794"/>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Text messages:</a:t>
          </a:r>
          <a:endParaRPr lang="en-US" sz="1200" kern="1200"/>
        </a:p>
      </dsp:txBody>
      <dsp:txXfrm>
        <a:off x="695148" y="1077794"/>
        <a:ext cx="1536962" cy="922177"/>
      </dsp:txXfrm>
    </dsp:sp>
    <dsp:sp modelId="{ACD87EAD-AE33-4A00-A067-C1D016A841F2}">
      <dsp:nvSpPr>
        <dsp:cNvPr id="0" name=""/>
        <dsp:cNvSpPr/>
      </dsp:nvSpPr>
      <dsp:spPr>
        <a:xfrm>
          <a:off x="2385807" y="1077794"/>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Interactive messages (lists):</a:t>
          </a:r>
          <a:endParaRPr lang="en-US" sz="1200" kern="1200" dirty="0"/>
        </a:p>
      </dsp:txBody>
      <dsp:txXfrm>
        <a:off x="2385807" y="1077794"/>
        <a:ext cx="1536962" cy="922177"/>
      </dsp:txXfrm>
    </dsp:sp>
    <dsp:sp modelId="{4A82EC4B-0498-434E-B2F5-EDF88C050A44}">
      <dsp:nvSpPr>
        <dsp:cNvPr id="0" name=""/>
        <dsp:cNvSpPr/>
      </dsp:nvSpPr>
      <dsp:spPr>
        <a:xfrm>
          <a:off x="4076466" y="1077794"/>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Interactive messages (reply buttons):</a:t>
          </a:r>
          <a:endParaRPr lang="en-US" sz="1200" kern="1200"/>
        </a:p>
      </dsp:txBody>
      <dsp:txXfrm>
        <a:off x="4076466" y="1077794"/>
        <a:ext cx="1536962" cy="922177"/>
      </dsp:txXfrm>
    </dsp:sp>
    <dsp:sp modelId="{7AC17C82-FAB4-4032-949C-8FC7543E7F2F}">
      <dsp:nvSpPr>
        <dsp:cNvPr id="0" name=""/>
        <dsp:cNvSpPr/>
      </dsp:nvSpPr>
      <dsp:spPr>
        <a:xfrm>
          <a:off x="5767124" y="1077794"/>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Interactive messages (Multi and Single-Product Messages):</a:t>
          </a:r>
          <a:endParaRPr lang="en-US" sz="1200" kern="1200" dirty="0"/>
        </a:p>
      </dsp:txBody>
      <dsp:txXfrm>
        <a:off x="5767124" y="1077794"/>
        <a:ext cx="1536962" cy="922177"/>
      </dsp:txXfrm>
    </dsp:sp>
    <dsp:sp modelId="{49C19E88-48FE-4FE3-8A22-9DB46578827E}">
      <dsp:nvSpPr>
        <dsp:cNvPr id="0" name=""/>
        <dsp:cNvSpPr/>
      </dsp:nvSpPr>
      <dsp:spPr>
        <a:xfrm>
          <a:off x="1540477" y="2153668"/>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Interactive messages (Multi-Product Messages):</a:t>
          </a:r>
          <a:endParaRPr lang="en-US" sz="1200" kern="1200"/>
        </a:p>
      </dsp:txBody>
      <dsp:txXfrm>
        <a:off x="1540477" y="2153668"/>
        <a:ext cx="1536962" cy="922177"/>
      </dsp:txXfrm>
    </dsp:sp>
    <dsp:sp modelId="{673812D1-7827-4EC7-98AF-6DB575A833D9}">
      <dsp:nvSpPr>
        <dsp:cNvPr id="0" name=""/>
        <dsp:cNvSpPr/>
      </dsp:nvSpPr>
      <dsp:spPr>
        <a:xfrm>
          <a:off x="3231136" y="2153668"/>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Interactive messages (Catalog Messages):</a:t>
          </a:r>
          <a:endParaRPr lang="en-US" sz="1200" kern="1200"/>
        </a:p>
      </dsp:txBody>
      <dsp:txXfrm>
        <a:off x="3231136" y="2153668"/>
        <a:ext cx="1536962" cy="922177"/>
      </dsp:txXfrm>
    </dsp:sp>
    <dsp:sp modelId="{431658C3-5B04-4DFD-BDDF-4B9FDBAE4B7D}">
      <dsp:nvSpPr>
        <dsp:cNvPr id="0" name=""/>
        <dsp:cNvSpPr/>
      </dsp:nvSpPr>
      <dsp:spPr>
        <a:xfrm>
          <a:off x="4921795" y="2153668"/>
          <a:ext cx="1536962" cy="922177"/>
        </a:xfrm>
        <a:prstGeom prst="rect">
          <a:avLst/>
        </a:prstGeom>
        <a:solidFill>
          <a:schemeClr val="bg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Interactive messages (Flows): </a:t>
          </a:r>
          <a:endParaRPr lang="en-US" sz="1200" kern="1200"/>
        </a:p>
      </dsp:txBody>
      <dsp:txXfrm>
        <a:off x="4921795" y="2153668"/>
        <a:ext cx="1536962" cy="9221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353DD-8A2F-4780-9DAC-498F700CA956}">
      <dsp:nvSpPr>
        <dsp:cNvPr id="0" name=""/>
        <dsp:cNvSpPr/>
      </dsp:nvSpPr>
      <dsp:spPr>
        <a:xfrm>
          <a:off x="0" y="2570"/>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BF86A4-6F91-41E5-82A6-D99063C5550B}">
      <dsp:nvSpPr>
        <dsp:cNvPr id="0" name=""/>
        <dsp:cNvSpPr/>
      </dsp:nvSpPr>
      <dsp:spPr>
        <a:xfrm>
          <a:off x="0" y="2570"/>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u="sng" kern="1200" dirty="0"/>
            <a:t>Meta </a:t>
          </a:r>
          <a:r>
            <a:rPr lang="en-IN" sz="1400" b="1" u="sng" kern="1200" dirty="0" err="1"/>
            <a:t>Refercences</a:t>
          </a:r>
          <a:endParaRPr lang="en-US" sz="1400" kern="1200" dirty="0"/>
        </a:p>
      </dsp:txBody>
      <dsp:txXfrm>
        <a:off x="0" y="2570"/>
        <a:ext cx="6832212" cy="438303"/>
      </dsp:txXfrm>
    </dsp:sp>
    <dsp:sp modelId="{9A3311A0-D53D-43CE-A820-6258A9A1318E}">
      <dsp:nvSpPr>
        <dsp:cNvPr id="0" name=""/>
        <dsp:cNvSpPr/>
      </dsp:nvSpPr>
      <dsp:spPr>
        <a:xfrm>
          <a:off x="0" y="440873"/>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D03032E-C2C9-412C-9CF3-DB7DB7328E79}">
      <dsp:nvSpPr>
        <dsp:cNvPr id="0" name=""/>
        <dsp:cNvSpPr/>
      </dsp:nvSpPr>
      <dsp:spPr>
        <a:xfrm>
          <a:off x="0" y="440873"/>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1"/>
            </a:rPr>
            <a:t>Meta Developer Documentation | Meta APIs, SDKs &amp; Guides (facebook.com)</a:t>
          </a:r>
          <a:endParaRPr lang="en-US" sz="1400" kern="1200"/>
        </a:p>
      </dsp:txBody>
      <dsp:txXfrm>
        <a:off x="0" y="440873"/>
        <a:ext cx="6832212" cy="438303"/>
      </dsp:txXfrm>
    </dsp:sp>
    <dsp:sp modelId="{953D0A7F-694A-44CC-B630-23A06138A1F8}">
      <dsp:nvSpPr>
        <dsp:cNvPr id="0" name=""/>
        <dsp:cNvSpPr/>
      </dsp:nvSpPr>
      <dsp:spPr>
        <a:xfrm>
          <a:off x="0" y="879176"/>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056589D-B4E9-4BBD-9927-69A2ED96DDEF}">
      <dsp:nvSpPr>
        <dsp:cNvPr id="0" name=""/>
        <dsp:cNvSpPr/>
      </dsp:nvSpPr>
      <dsp:spPr>
        <a:xfrm>
          <a:off x="0" y="879176"/>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2"/>
            </a:rPr>
            <a:t>WhatsApp Business Platform (facebook.com)</a:t>
          </a:r>
          <a:endParaRPr lang="en-US" sz="1400" kern="1200"/>
        </a:p>
      </dsp:txBody>
      <dsp:txXfrm>
        <a:off x="0" y="879176"/>
        <a:ext cx="6832212" cy="438303"/>
      </dsp:txXfrm>
    </dsp:sp>
    <dsp:sp modelId="{15B72682-7ADE-443F-BFAE-AB12AA1EBEFC}">
      <dsp:nvSpPr>
        <dsp:cNvPr id="0" name=""/>
        <dsp:cNvSpPr/>
      </dsp:nvSpPr>
      <dsp:spPr>
        <a:xfrm>
          <a:off x="0" y="1317480"/>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4CD7063-AB48-4863-BD7E-00FCBE25AC17}">
      <dsp:nvSpPr>
        <dsp:cNvPr id="0" name=""/>
        <dsp:cNvSpPr/>
      </dsp:nvSpPr>
      <dsp:spPr>
        <a:xfrm>
          <a:off x="0" y="1317480"/>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3"/>
            </a:rPr>
            <a:t>Phone Numbers - WhatsApp Business Platform (facebook.com)</a:t>
          </a:r>
          <a:endParaRPr lang="en-US" sz="1400" kern="1200"/>
        </a:p>
      </dsp:txBody>
      <dsp:txXfrm>
        <a:off x="0" y="1317480"/>
        <a:ext cx="6832212" cy="438303"/>
      </dsp:txXfrm>
    </dsp:sp>
    <dsp:sp modelId="{08E938EC-412A-49A5-A2B0-EE2BF95E69EC}">
      <dsp:nvSpPr>
        <dsp:cNvPr id="0" name=""/>
        <dsp:cNvSpPr/>
      </dsp:nvSpPr>
      <dsp:spPr>
        <a:xfrm>
          <a:off x="0" y="1755783"/>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3E178C6-E355-4CD1-A351-70D85D97F4F1}">
      <dsp:nvSpPr>
        <dsp:cNvPr id="0" name=""/>
        <dsp:cNvSpPr/>
      </dsp:nvSpPr>
      <dsp:spPr>
        <a:xfrm>
          <a:off x="0" y="1755783"/>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4"/>
            </a:rPr>
            <a:t>Cloud API (facebook.com)</a:t>
          </a:r>
          <a:endParaRPr lang="en-US" sz="1400" kern="1200"/>
        </a:p>
      </dsp:txBody>
      <dsp:txXfrm>
        <a:off x="0" y="1755783"/>
        <a:ext cx="6832212" cy="438303"/>
      </dsp:txXfrm>
    </dsp:sp>
    <dsp:sp modelId="{28699005-F795-4AFD-A73E-A8D0FF8DAF9A}">
      <dsp:nvSpPr>
        <dsp:cNvPr id="0" name=""/>
        <dsp:cNvSpPr/>
      </dsp:nvSpPr>
      <dsp:spPr>
        <a:xfrm>
          <a:off x="0" y="2194086"/>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D6241D3-6EC9-44DA-9BE5-A9C45EE57220}">
      <dsp:nvSpPr>
        <dsp:cNvPr id="0" name=""/>
        <dsp:cNvSpPr/>
      </dsp:nvSpPr>
      <dsp:spPr>
        <a:xfrm>
          <a:off x="0" y="2194086"/>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5"/>
            </a:rPr>
            <a:t>Register - Meta App Development (facebook.com)</a:t>
          </a:r>
          <a:endParaRPr lang="en-US" sz="1400" kern="1200"/>
        </a:p>
      </dsp:txBody>
      <dsp:txXfrm>
        <a:off x="0" y="2194086"/>
        <a:ext cx="6832212" cy="438303"/>
      </dsp:txXfrm>
    </dsp:sp>
    <dsp:sp modelId="{DEF04A15-6ACF-458D-9AA8-20846130C749}">
      <dsp:nvSpPr>
        <dsp:cNvPr id="0" name=""/>
        <dsp:cNvSpPr/>
      </dsp:nvSpPr>
      <dsp:spPr>
        <a:xfrm>
          <a:off x="0" y="2632389"/>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982FB98-EEC8-48BE-852D-A7616327050B}">
      <dsp:nvSpPr>
        <dsp:cNvPr id="0" name=""/>
        <dsp:cNvSpPr/>
      </dsp:nvSpPr>
      <dsp:spPr>
        <a:xfrm>
          <a:off x="0" y="2632389"/>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6"/>
            </a:rPr>
            <a:t>Create an App - Meta App Development (facebook.com)</a:t>
          </a:r>
          <a:endParaRPr lang="en-US" sz="1400" kern="1200"/>
        </a:p>
      </dsp:txBody>
      <dsp:txXfrm>
        <a:off x="0" y="2632389"/>
        <a:ext cx="6832212" cy="438303"/>
      </dsp:txXfrm>
    </dsp:sp>
    <dsp:sp modelId="{1AAE2399-522A-4795-AB6C-AC72A257D056}">
      <dsp:nvSpPr>
        <dsp:cNvPr id="0" name=""/>
        <dsp:cNvSpPr/>
      </dsp:nvSpPr>
      <dsp:spPr>
        <a:xfrm>
          <a:off x="0" y="3070692"/>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D737556-FA88-4986-A568-FE5C7AF1E031}">
      <dsp:nvSpPr>
        <dsp:cNvPr id="0" name=""/>
        <dsp:cNvSpPr/>
      </dsp:nvSpPr>
      <dsp:spPr>
        <a:xfrm>
          <a:off x="0" y="3070692"/>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7"/>
            </a:rPr>
            <a:t>Pricing - WhatsApp Business Platform (facebook.com)</a:t>
          </a:r>
          <a:endParaRPr lang="en-US" sz="1400" kern="1200"/>
        </a:p>
      </dsp:txBody>
      <dsp:txXfrm>
        <a:off x="0" y="3070692"/>
        <a:ext cx="6832212" cy="438303"/>
      </dsp:txXfrm>
    </dsp:sp>
    <dsp:sp modelId="{E0501B3F-7621-4C99-AD4B-366185BC5526}">
      <dsp:nvSpPr>
        <dsp:cNvPr id="0" name=""/>
        <dsp:cNvSpPr/>
      </dsp:nvSpPr>
      <dsp:spPr>
        <a:xfrm>
          <a:off x="0" y="3508995"/>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0C56E2E-87A5-4B55-BFED-C2E906862D95}">
      <dsp:nvSpPr>
        <dsp:cNvPr id="0" name=""/>
        <dsp:cNvSpPr/>
      </dsp:nvSpPr>
      <dsp:spPr>
        <a:xfrm>
          <a:off x="0" y="3508995"/>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8"/>
            </a:rPr>
            <a:t>Templates - WhatsApp Business Management API (facebook.com)</a:t>
          </a:r>
          <a:endParaRPr lang="en-US" sz="1400" kern="1200"/>
        </a:p>
      </dsp:txBody>
      <dsp:txXfrm>
        <a:off x="0" y="3508995"/>
        <a:ext cx="6832212" cy="438303"/>
      </dsp:txXfrm>
    </dsp:sp>
    <dsp:sp modelId="{1DBC26B3-43A8-464C-8305-3CA47DFDFEBB}">
      <dsp:nvSpPr>
        <dsp:cNvPr id="0" name=""/>
        <dsp:cNvSpPr/>
      </dsp:nvSpPr>
      <dsp:spPr>
        <a:xfrm>
          <a:off x="0" y="3947298"/>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E6F42E9-4C79-406C-A722-E03A0919B2D9}">
      <dsp:nvSpPr>
        <dsp:cNvPr id="0" name=""/>
        <dsp:cNvSpPr/>
      </dsp:nvSpPr>
      <dsp:spPr>
        <a:xfrm>
          <a:off x="0" y="3947298"/>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9"/>
            </a:rPr>
            <a:t>Message Template Guidelines - WhatsApp Business Platform (facebook.com)</a:t>
          </a:r>
          <a:endParaRPr lang="en-US" sz="1400" kern="1200"/>
        </a:p>
      </dsp:txBody>
      <dsp:txXfrm>
        <a:off x="0" y="3947298"/>
        <a:ext cx="6832212" cy="438303"/>
      </dsp:txXfrm>
    </dsp:sp>
    <dsp:sp modelId="{91167DBC-5E62-492B-98E6-B887202DF4B0}">
      <dsp:nvSpPr>
        <dsp:cNvPr id="0" name=""/>
        <dsp:cNvSpPr/>
      </dsp:nvSpPr>
      <dsp:spPr>
        <a:xfrm>
          <a:off x="0" y="4385602"/>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B94CDB0-795F-4D41-9258-3EC3D5FF2D34}">
      <dsp:nvSpPr>
        <dsp:cNvPr id="0" name=""/>
        <dsp:cNvSpPr/>
      </dsp:nvSpPr>
      <dsp:spPr>
        <a:xfrm>
          <a:off x="0" y="4385602"/>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10"/>
            </a:rPr>
            <a:t>Media - Cloud API (facebook.com)</a:t>
          </a:r>
          <a:endParaRPr lang="en-US" sz="1400" kern="1200"/>
        </a:p>
      </dsp:txBody>
      <dsp:txXfrm>
        <a:off x="0" y="4385602"/>
        <a:ext cx="6832212" cy="438303"/>
      </dsp:txXfrm>
    </dsp:sp>
    <dsp:sp modelId="{82C5E490-6615-47B4-AE14-9B3D9E95B7BB}">
      <dsp:nvSpPr>
        <dsp:cNvPr id="0" name=""/>
        <dsp:cNvSpPr/>
      </dsp:nvSpPr>
      <dsp:spPr>
        <a:xfrm>
          <a:off x="0" y="4823905"/>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11D750F-FA4F-4EDD-A363-BBEEB56B6536}">
      <dsp:nvSpPr>
        <dsp:cNvPr id="0" name=""/>
        <dsp:cNvSpPr/>
      </dsp:nvSpPr>
      <dsp:spPr>
        <a:xfrm>
          <a:off x="0" y="4823905"/>
          <a:ext cx="6832212" cy="438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u="sng" kern="1200">
              <a:hlinkClick xmlns:r="http://schemas.openxmlformats.org/officeDocument/2006/relationships" r:id="rId11"/>
            </a:rPr>
            <a:t>Cloud API | WhatsApp Business Platform | Postman API Network</a:t>
          </a:r>
          <a:endParaRPr lang="en-US" sz="1400" kern="1200"/>
        </a:p>
      </dsp:txBody>
      <dsp:txXfrm>
        <a:off x="0" y="4823905"/>
        <a:ext cx="6832212" cy="4383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353DD-8A2F-4780-9DAC-498F700CA956}">
      <dsp:nvSpPr>
        <dsp:cNvPr id="0" name=""/>
        <dsp:cNvSpPr/>
      </dsp:nvSpPr>
      <dsp:spPr>
        <a:xfrm>
          <a:off x="0" y="0"/>
          <a:ext cx="6505130"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BF86A4-6F91-41E5-82A6-D99063C5550B}">
      <dsp:nvSpPr>
        <dsp:cNvPr id="0" name=""/>
        <dsp:cNvSpPr/>
      </dsp:nvSpPr>
      <dsp:spPr>
        <a:xfrm>
          <a:off x="0" y="0"/>
          <a:ext cx="6505130" cy="68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u="sng" kern="1200" dirty="0"/>
            <a:t>Other </a:t>
          </a:r>
          <a:r>
            <a:rPr lang="en-IN" sz="1400" b="1" u="sng" kern="1200" dirty="0" err="1"/>
            <a:t>Refercences</a:t>
          </a:r>
          <a:endParaRPr lang="en-US" sz="1400" kern="1200" dirty="0"/>
        </a:p>
      </dsp:txBody>
      <dsp:txXfrm>
        <a:off x="0" y="0"/>
        <a:ext cx="6505130" cy="686110"/>
      </dsp:txXfrm>
    </dsp:sp>
    <dsp:sp modelId="{9A3311A0-D53D-43CE-A820-6258A9A1318E}">
      <dsp:nvSpPr>
        <dsp:cNvPr id="0" name=""/>
        <dsp:cNvSpPr/>
      </dsp:nvSpPr>
      <dsp:spPr>
        <a:xfrm>
          <a:off x="0" y="686110"/>
          <a:ext cx="6505130"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D03032E-C2C9-412C-9CF3-DB7DB7328E79}">
      <dsp:nvSpPr>
        <dsp:cNvPr id="0" name=""/>
        <dsp:cNvSpPr/>
      </dsp:nvSpPr>
      <dsp:spPr>
        <a:xfrm>
          <a:off x="0" y="686110"/>
          <a:ext cx="6505130" cy="68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hlinkClick xmlns:r="http://schemas.openxmlformats.org/officeDocument/2006/relationships" r:id="rId1"/>
            </a:rPr>
            <a:t>Send Message API | </a:t>
          </a:r>
          <a:r>
            <a:rPr lang="en-IN" sz="1400" kern="1200" dirty="0" err="1">
              <a:hlinkClick xmlns:r="http://schemas.openxmlformats.org/officeDocument/2006/relationships" r:id="rId1"/>
            </a:rPr>
            <a:t>WbizTool</a:t>
          </a:r>
          <a:r>
            <a:rPr lang="en-IN" sz="1400" kern="1200" dirty="0">
              <a:hlinkClick xmlns:r="http://schemas.openxmlformats.org/officeDocument/2006/relationships" r:id="rId1"/>
            </a:rPr>
            <a:t> Integration Documentation</a:t>
          </a:r>
          <a:endParaRPr lang="en-US" sz="1400" kern="1200" dirty="0"/>
        </a:p>
      </dsp:txBody>
      <dsp:txXfrm>
        <a:off x="0" y="686110"/>
        <a:ext cx="6505130" cy="686110"/>
      </dsp:txXfrm>
    </dsp:sp>
    <dsp:sp modelId="{953D0A7F-694A-44CC-B630-23A06138A1F8}">
      <dsp:nvSpPr>
        <dsp:cNvPr id="0" name=""/>
        <dsp:cNvSpPr/>
      </dsp:nvSpPr>
      <dsp:spPr>
        <a:xfrm>
          <a:off x="0" y="1372221"/>
          <a:ext cx="6505130"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056589D-B4E9-4BBD-9927-69A2ED96DDEF}">
      <dsp:nvSpPr>
        <dsp:cNvPr id="0" name=""/>
        <dsp:cNvSpPr/>
      </dsp:nvSpPr>
      <dsp:spPr>
        <a:xfrm>
          <a:off x="0" y="1372221"/>
          <a:ext cx="6505130" cy="68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err="1">
              <a:hlinkClick xmlns:r="http://schemas.openxmlformats.org/officeDocument/2006/relationships" r:id="rId2"/>
            </a:rPr>
            <a:t>WbizTool</a:t>
          </a:r>
          <a:r>
            <a:rPr lang="en-IN" sz="1400" kern="1200" dirty="0">
              <a:hlinkClick xmlns:r="http://schemas.openxmlformats.org/officeDocument/2006/relationships" r:id="rId2"/>
            </a:rPr>
            <a:t> Integration API Documentation</a:t>
          </a:r>
          <a:endParaRPr lang="en-US" sz="1400" kern="1200" dirty="0"/>
        </a:p>
      </dsp:txBody>
      <dsp:txXfrm>
        <a:off x="0" y="1372221"/>
        <a:ext cx="6505130" cy="686110"/>
      </dsp:txXfrm>
    </dsp:sp>
    <dsp:sp modelId="{08E938EC-412A-49A5-A2B0-EE2BF95E69EC}">
      <dsp:nvSpPr>
        <dsp:cNvPr id="0" name=""/>
        <dsp:cNvSpPr/>
      </dsp:nvSpPr>
      <dsp:spPr>
        <a:xfrm>
          <a:off x="0" y="2058332"/>
          <a:ext cx="6505130"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3E178C6-E355-4CD1-A351-70D85D97F4F1}">
      <dsp:nvSpPr>
        <dsp:cNvPr id="0" name=""/>
        <dsp:cNvSpPr/>
      </dsp:nvSpPr>
      <dsp:spPr>
        <a:xfrm>
          <a:off x="0" y="2058332"/>
          <a:ext cx="6505130" cy="68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hlinkClick xmlns:r="http://schemas.openxmlformats.org/officeDocument/2006/relationships" r:id="rId3"/>
            </a:rPr>
            <a:t>Top 10 </a:t>
          </a:r>
          <a:r>
            <a:rPr lang="en-IN" sz="1400" kern="1200" dirty="0" err="1">
              <a:hlinkClick xmlns:r="http://schemas.openxmlformats.org/officeDocument/2006/relationships" r:id="rId3"/>
            </a:rPr>
            <a:t>Whatsapp</a:t>
          </a:r>
          <a:r>
            <a:rPr lang="en-IN" sz="1400" kern="1200" dirty="0">
              <a:hlinkClick xmlns:r="http://schemas.openxmlformats.org/officeDocument/2006/relationships" r:id="rId3"/>
            </a:rPr>
            <a:t> API Providers for Business in 2023 (startuptalky.com)</a:t>
          </a:r>
          <a:endParaRPr lang="en-US" sz="1400" kern="1200" dirty="0"/>
        </a:p>
      </dsp:txBody>
      <dsp:txXfrm>
        <a:off x="0" y="2058332"/>
        <a:ext cx="6505130" cy="686110"/>
      </dsp:txXfrm>
    </dsp:sp>
    <dsp:sp modelId="{28699005-F795-4AFD-A73E-A8D0FF8DAF9A}">
      <dsp:nvSpPr>
        <dsp:cNvPr id="0" name=""/>
        <dsp:cNvSpPr/>
      </dsp:nvSpPr>
      <dsp:spPr>
        <a:xfrm>
          <a:off x="0" y="2744442"/>
          <a:ext cx="6505130"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D6241D3-6EC9-44DA-9BE5-A9C45EE57220}">
      <dsp:nvSpPr>
        <dsp:cNvPr id="0" name=""/>
        <dsp:cNvSpPr/>
      </dsp:nvSpPr>
      <dsp:spPr>
        <a:xfrm>
          <a:off x="0" y="2744442"/>
          <a:ext cx="6505130" cy="68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hlinkClick xmlns:r="http://schemas.openxmlformats.org/officeDocument/2006/relationships" r:id="rId4"/>
            </a:rPr>
            <a:t>Integrate WhatsApp Business with Microsoft Dynamics 365 Business Central, WhatsApp Business Microsoft Dynamics 365 Business Central integration with AI (appypie.com)</a:t>
          </a:r>
          <a:endParaRPr lang="en-US" sz="1400" kern="1200" dirty="0"/>
        </a:p>
      </dsp:txBody>
      <dsp:txXfrm>
        <a:off x="0" y="2744442"/>
        <a:ext cx="6505130" cy="686110"/>
      </dsp:txXfrm>
    </dsp:sp>
    <dsp:sp modelId="{DEF04A15-6ACF-458D-9AA8-20846130C749}">
      <dsp:nvSpPr>
        <dsp:cNvPr id="0" name=""/>
        <dsp:cNvSpPr/>
      </dsp:nvSpPr>
      <dsp:spPr>
        <a:xfrm>
          <a:off x="0" y="3430553"/>
          <a:ext cx="6505130"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982FB98-EEC8-48BE-852D-A7616327050B}">
      <dsp:nvSpPr>
        <dsp:cNvPr id="0" name=""/>
        <dsp:cNvSpPr/>
      </dsp:nvSpPr>
      <dsp:spPr>
        <a:xfrm>
          <a:off x="0" y="3430553"/>
          <a:ext cx="6505130" cy="68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hlinkClick xmlns:r="http://schemas.openxmlformats.org/officeDocument/2006/relationships" r:id="rId5"/>
          </a:endParaRPr>
        </a:p>
        <a:p>
          <a:pPr marL="0" lvl="0" indent="0" algn="l" defTabSz="622300">
            <a:lnSpc>
              <a:spcPct val="90000"/>
            </a:lnSpc>
            <a:spcBef>
              <a:spcPct val="0"/>
            </a:spcBef>
            <a:spcAft>
              <a:spcPct val="35000"/>
            </a:spcAft>
            <a:buNone/>
          </a:pPr>
          <a:r>
            <a:rPr lang="en-IN" sz="1400" kern="1200" dirty="0">
              <a:hlinkClick xmlns:r="http://schemas.openxmlformats.org/officeDocument/2006/relationships" r:id="rId5"/>
            </a:rPr>
            <a:t>Configure a WhatsApp channel through Twilio | Microsoft Learn</a:t>
          </a:r>
          <a:endParaRPr lang="en-US" sz="1400" kern="1200" dirty="0"/>
        </a:p>
      </dsp:txBody>
      <dsp:txXfrm>
        <a:off x="0" y="3430553"/>
        <a:ext cx="6505130" cy="686110"/>
      </dsp:txXfrm>
    </dsp:sp>
    <dsp:sp modelId="{1AAE2399-522A-4795-AB6C-AC72A257D056}">
      <dsp:nvSpPr>
        <dsp:cNvPr id="0" name=""/>
        <dsp:cNvSpPr/>
      </dsp:nvSpPr>
      <dsp:spPr>
        <a:xfrm>
          <a:off x="0" y="4116664"/>
          <a:ext cx="6505130"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D737556-FA88-4986-A568-FE5C7AF1E031}">
      <dsp:nvSpPr>
        <dsp:cNvPr id="0" name=""/>
        <dsp:cNvSpPr/>
      </dsp:nvSpPr>
      <dsp:spPr>
        <a:xfrm>
          <a:off x="0" y="4116664"/>
          <a:ext cx="6505130" cy="68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hlinkClick xmlns:r="http://schemas.openxmlformats.org/officeDocument/2006/relationships" r:id="rId6"/>
            </a:rPr>
            <a:t>WhatsApp messaging with Business Central (</a:t>
          </a:r>
          <a:r>
            <a:rPr lang="en-IN" sz="1400" kern="1200" dirty="0" err="1">
              <a:hlinkClick xmlns:r="http://schemas.openxmlformats.org/officeDocument/2006/relationships" r:id="rId6"/>
            </a:rPr>
            <a:t>picazin.dev</a:t>
          </a:r>
          <a:r>
            <a:rPr lang="en-IN" sz="1400" kern="1200" dirty="0">
              <a:hlinkClick xmlns:r="http://schemas.openxmlformats.org/officeDocument/2006/relationships" r:id="rId6"/>
            </a:rPr>
            <a:t>)</a:t>
          </a:r>
          <a:endParaRPr lang="en-US" sz="1400" kern="1200" dirty="0"/>
        </a:p>
      </dsp:txBody>
      <dsp:txXfrm>
        <a:off x="0" y="4116664"/>
        <a:ext cx="6505130" cy="686110"/>
      </dsp:txXfrm>
    </dsp:sp>
    <dsp:sp modelId="{E0501B3F-7621-4C99-AD4B-366185BC5526}">
      <dsp:nvSpPr>
        <dsp:cNvPr id="0" name=""/>
        <dsp:cNvSpPr/>
      </dsp:nvSpPr>
      <dsp:spPr>
        <a:xfrm>
          <a:off x="0" y="4802775"/>
          <a:ext cx="6505130"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0C56E2E-87A5-4B55-BFED-C2E906862D95}">
      <dsp:nvSpPr>
        <dsp:cNvPr id="0" name=""/>
        <dsp:cNvSpPr/>
      </dsp:nvSpPr>
      <dsp:spPr>
        <a:xfrm>
          <a:off x="0" y="4802775"/>
          <a:ext cx="6505130" cy="68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hlinkClick xmlns:r="http://schemas.openxmlformats.org/officeDocument/2006/relationships" r:id="rId7"/>
            </a:rPr>
            <a:t>Integrate the WhatsApp Business API with the Microsoft Dynamics 365 Business Central API </a:t>
          </a:r>
          <a:r>
            <a:rPr lang="en-IN" sz="1400" kern="1200" dirty="0" err="1">
              <a:hlinkClick xmlns:r="http://schemas.openxmlformats.org/officeDocument/2006/relationships" r:id="rId7"/>
            </a:rPr>
            <a:t>API</a:t>
          </a:r>
          <a:r>
            <a:rPr lang="en-IN" sz="1400" kern="1200" dirty="0">
              <a:hlinkClick xmlns:r="http://schemas.openxmlformats.org/officeDocument/2006/relationships" r:id="rId7"/>
            </a:rPr>
            <a:t> - Pipedream</a:t>
          </a:r>
          <a:endParaRPr lang="en-US" sz="1400" kern="1200" dirty="0"/>
        </a:p>
      </dsp:txBody>
      <dsp:txXfrm>
        <a:off x="0" y="4802775"/>
        <a:ext cx="6505130" cy="6861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9360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99306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F12CB2-7F2C-47B9-AE70-22A94B49F233}"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4427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279959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F12CB2-7F2C-47B9-AE70-22A94B49F233}"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5895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520383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510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407420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60719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26099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86994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D79ED-3FA7-4EF8-964B-EB8BCFAB02F8}"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00858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D79ED-3FA7-4EF8-964B-EB8BCFAB02F8}"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904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73570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175038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24793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76D79ED-3FA7-4EF8-964B-EB8BCFAB02F8}" type="datetimeFigureOut">
              <a:rPr lang="en-US" smtClean="0"/>
              <a:pPr/>
              <a:t>11/2/2023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F12CB2-7F2C-47B9-AE70-22A94B49F233}" type="slidenum">
              <a:rPr lang="en-US" smtClean="0"/>
              <a:pPr/>
              <a:t>‹#›</a:t>
            </a:fld>
            <a:endParaRPr lang="en-US"/>
          </a:p>
        </p:txBody>
      </p:sp>
      <p:pic>
        <p:nvPicPr>
          <p:cNvPr id="8" name="Picture 7">
            <a:extLst>
              <a:ext uri="{FF2B5EF4-FFF2-40B4-BE49-F238E27FC236}">
                <a16:creationId xmlns:a16="http://schemas.microsoft.com/office/drawing/2014/main" id="{3B454A95-A248-7B1F-3389-FDCAC1F5B51A}"/>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9" name="TextBox 8">
            <a:extLst>
              <a:ext uri="{FF2B5EF4-FFF2-40B4-BE49-F238E27FC236}">
                <a16:creationId xmlns:a16="http://schemas.microsoft.com/office/drawing/2014/main" id="{3F190021-779D-C392-3D7B-AB5D104FC1DE}"/>
              </a:ext>
            </a:extLst>
          </p:cNvPr>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70765021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hyperlink" Target="#_Toc149086561"/><Relationship Id="rId13" Type="http://schemas.openxmlformats.org/officeDocument/2006/relationships/diagramData" Target="../diagrams/data4.xml"/><Relationship Id="rId18" Type="http://schemas.openxmlformats.org/officeDocument/2006/relationships/image" Target="../media/image4.png"/><Relationship Id="rId3" Type="http://schemas.openxmlformats.org/officeDocument/2006/relationships/hyperlink" Target="#_Toc149086556"/><Relationship Id="rId7" Type="http://schemas.openxmlformats.org/officeDocument/2006/relationships/hyperlink" Target="#_Toc149086560"/><Relationship Id="rId12" Type="http://schemas.openxmlformats.org/officeDocument/2006/relationships/hyperlink" Target="#_Toc149086565"/><Relationship Id="rId17" Type="http://schemas.microsoft.com/office/2007/relationships/diagramDrawing" Target="../diagrams/drawing4.xml"/><Relationship Id="rId2" Type="http://schemas.openxmlformats.org/officeDocument/2006/relationships/hyperlink" Target="#_Toc149086555"/><Relationship Id="rId16" Type="http://schemas.openxmlformats.org/officeDocument/2006/relationships/diagramColors" Target="../diagrams/colors4.xml"/><Relationship Id="rId1" Type="http://schemas.openxmlformats.org/officeDocument/2006/relationships/slideLayout" Target="../slideLayouts/slideLayout5.xml"/><Relationship Id="rId6" Type="http://schemas.openxmlformats.org/officeDocument/2006/relationships/hyperlink" Target="#_Toc149086559"/><Relationship Id="rId11" Type="http://schemas.openxmlformats.org/officeDocument/2006/relationships/hyperlink" Target="#_Toc149086564"/><Relationship Id="rId5" Type="http://schemas.openxmlformats.org/officeDocument/2006/relationships/hyperlink" Target="#_Toc149086558"/><Relationship Id="rId15" Type="http://schemas.openxmlformats.org/officeDocument/2006/relationships/diagramQuickStyle" Target="../diagrams/quickStyle4.xml"/><Relationship Id="rId10" Type="http://schemas.openxmlformats.org/officeDocument/2006/relationships/hyperlink" Target="#_Toc149086563"/><Relationship Id="rId4" Type="http://schemas.openxmlformats.org/officeDocument/2006/relationships/hyperlink" Target="#_Toc149086557"/><Relationship Id="rId9" Type="http://schemas.openxmlformats.org/officeDocument/2006/relationships/hyperlink" Target="#_Toc149086562"/><Relationship Id="rId1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facebook.com/docs/whatsapp/cloud-api/get-started#set-up-developer-assets" TargetMode="External"/><Relationship Id="rId7"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hyperlink" Target="https://developers.facebook.com/docs/whatsapp/cloud-api/get-started#receive-test-message" TargetMode="External"/><Relationship Id="rId5" Type="http://schemas.openxmlformats.org/officeDocument/2006/relationships/hyperlink" Target="https://developers.facebook.com/docs/whatsapp/cloud-api/get-started#configure-webhooks" TargetMode="External"/><Relationship Id="rId4" Type="http://schemas.openxmlformats.org/officeDocument/2006/relationships/hyperlink" Target="https://developers.facebook.com/docs/whatsapp/cloud-api/get-started#sent-test-message" TargetMode="Externa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developers.facebook.com/docs/whatsapp/business-management-api" TargetMode="External"/><Relationship Id="rId7" Type="http://schemas.openxmlformats.org/officeDocument/2006/relationships/diagramColors" Target="../diagrams/colors2.xml"/><Relationship Id="rId2" Type="http://schemas.openxmlformats.org/officeDocument/2006/relationships/hyperlink" Target="https://developers.facebook.com/docs/whatsapp/cloud-api" TargetMode="Externa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542" name="Rectangle 12541">
            <a:extLst>
              <a:ext uri="{FF2B5EF4-FFF2-40B4-BE49-F238E27FC236}">
                <a16:creationId xmlns:a16="http://schemas.microsoft.com/office/drawing/2014/main" id="{8D371DD5-1248-484F-AD54-775B88B37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56" name="Group 12555">
            <a:extLst>
              <a:ext uri="{FF2B5EF4-FFF2-40B4-BE49-F238E27FC236}">
                <a16:creationId xmlns:a16="http://schemas.microsoft.com/office/drawing/2014/main" id="{1DBBA65E-444E-4392-86BD-24972726C3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12530" name="Freeform 11">
              <a:extLst>
                <a:ext uri="{FF2B5EF4-FFF2-40B4-BE49-F238E27FC236}">
                  <a16:creationId xmlns:a16="http://schemas.microsoft.com/office/drawing/2014/main" id="{0347FEC9-97DC-488B-A06F-4CC49650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2558" name="Freeform 12">
              <a:extLst>
                <a:ext uri="{FF2B5EF4-FFF2-40B4-BE49-F238E27FC236}">
                  <a16:creationId xmlns:a16="http://schemas.microsoft.com/office/drawing/2014/main" id="{753CE3E8-4313-4DAD-A6A2-AF9EA66A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2560" name="Freeform 13">
              <a:extLst>
                <a:ext uri="{FF2B5EF4-FFF2-40B4-BE49-F238E27FC236}">
                  <a16:creationId xmlns:a16="http://schemas.microsoft.com/office/drawing/2014/main" id="{34AADB34-568F-47BB-B5FF-A454B38B7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2561" name="Freeform 14">
              <a:extLst>
                <a:ext uri="{FF2B5EF4-FFF2-40B4-BE49-F238E27FC236}">
                  <a16:creationId xmlns:a16="http://schemas.microsoft.com/office/drawing/2014/main" id="{E315E5A3-676A-47BC-B3AC-92966368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2534" name="Freeform 15">
              <a:extLst>
                <a:ext uri="{FF2B5EF4-FFF2-40B4-BE49-F238E27FC236}">
                  <a16:creationId xmlns:a16="http://schemas.microsoft.com/office/drawing/2014/main" id="{8F9CE9B2-398B-4193-BBA4-DAAF3978C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2535" name="Freeform 16">
              <a:extLst>
                <a:ext uri="{FF2B5EF4-FFF2-40B4-BE49-F238E27FC236}">
                  <a16:creationId xmlns:a16="http://schemas.microsoft.com/office/drawing/2014/main" id="{1BCA996D-E05D-4419-BB14-5AB57DEDB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2536" name="Freeform 17">
              <a:extLst>
                <a:ext uri="{FF2B5EF4-FFF2-40B4-BE49-F238E27FC236}">
                  <a16:creationId xmlns:a16="http://schemas.microsoft.com/office/drawing/2014/main" id="{8BCCD188-3E6B-480B-A4B6-6714F006F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2537" name="Freeform 18">
              <a:extLst>
                <a:ext uri="{FF2B5EF4-FFF2-40B4-BE49-F238E27FC236}">
                  <a16:creationId xmlns:a16="http://schemas.microsoft.com/office/drawing/2014/main" id="{82DE7471-5815-4CDB-AF60-02A6962DF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2538" name="Freeform 19">
              <a:extLst>
                <a:ext uri="{FF2B5EF4-FFF2-40B4-BE49-F238E27FC236}">
                  <a16:creationId xmlns:a16="http://schemas.microsoft.com/office/drawing/2014/main" id="{156889FF-820D-4514-9010-C24DAA10C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2539" name="Freeform 20">
              <a:extLst>
                <a:ext uri="{FF2B5EF4-FFF2-40B4-BE49-F238E27FC236}">
                  <a16:creationId xmlns:a16="http://schemas.microsoft.com/office/drawing/2014/main" id="{67A6CC1F-EE76-4270-AA19-D6E706A54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2540" name="Freeform 21">
              <a:extLst>
                <a:ext uri="{FF2B5EF4-FFF2-40B4-BE49-F238E27FC236}">
                  <a16:creationId xmlns:a16="http://schemas.microsoft.com/office/drawing/2014/main" id="{B337E230-6826-442D-A894-F14C3C008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2541" name="Freeform 22">
              <a:extLst>
                <a:ext uri="{FF2B5EF4-FFF2-40B4-BE49-F238E27FC236}">
                  <a16:creationId xmlns:a16="http://schemas.microsoft.com/office/drawing/2014/main" id="{B3BBEF39-9B9E-4F60-B20D-F946645CFB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12543" name="Group 12542">
            <a:extLst>
              <a:ext uri="{FF2B5EF4-FFF2-40B4-BE49-F238E27FC236}">
                <a16:creationId xmlns:a16="http://schemas.microsoft.com/office/drawing/2014/main" id="{CB9121D2-9F80-4F15-B0CD-D35E04A5F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12544" name="Freeform 27">
              <a:extLst>
                <a:ext uri="{FF2B5EF4-FFF2-40B4-BE49-F238E27FC236}">
                  <a16:creationId xmlns:a16="http://schemas.microsoft.com/office/drawing/2014/main" id="{0933F220-6B63-4FF3-9C79-8F2078D70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12545" name="Freeform 28">
              <a:extLst>
                <a:ext uri="{FF2B5EF4-FFF2-40B4-BE49-F238E27FC236}">
                  <a16:creationId xmlns:a16="http://schemas.microsoft.com/office/drawing/2014/main" id="{98B5B790-4A1F-4A9E-83B7-29EE88F81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12546" name="Freeform 29">
              <a:extLst>
                <a:ext uri="{FF2B5EF4-FFF2-40B4-BE49-F238E27FC236}">
                  <a16:creationId xmlns:a16="http://schemas.microsoft.com/office/drawing/2014/main" id="{57A0F0BA-BD32-43BE-B431-AE784C8F9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12547" name="Freeform 30">
              <a:extLst>
                <a:ext uri="{FF2B5EF4-FFF2-40B4-BE49-F238E27FC236}">
                  <a16:creationId xmlns:a16="http://schemas.microsoft.com/office/drawing/2014/main" id="{4A8EE064-BDA3-40CE-9176-5CAFCD6C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12548" name="Freeform 31">
              <a:extLst>
                <a:ext uri="{FF2B5EF4-FFF2-40B4-BE49-F238E27FC236}">
                  <a16:creationId xmlns:a16="http://schemas.microsoft.com/office/drawing/2014/main" id="{D1FAF1F6-F75A-44D4-8E9B-EA83F97F3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12549" name="Freeform 32">
              <a:extLst>
                <a:ext uri="{FF2B5EF4-FFF2-40B4-BE49-F238E27FC236}">
                  <a16:creationId xmlns:a16="http://schemas.microsoft.com/office/drawing/2014/main" id="{5038D247-96B1-40DA-8634-E7DD4B87F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12550" name="Freeform 33">
              <a:extLst>
                <a:ext uri="{FF2B5EF4-FFF2-40B4-BE49-F238E27FC236}">
                  <a16:creationId xmlns:a16="http://schemas.microsoft.com/office/drawing/2014/main" id="{E42019B4-29CD-40A3-B46A-539E1E3B8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12551" name="Freeform 34">
              <a:extLst>
                <a:ext uri="{FF2B5EF4-FFF2-40B4-BE49-F238E27FC236}">
                  <a16:creationId xmlns:a16="http://schemas.microsoft.com/office/drawing/2014/main" id="{80DDBB9D-1E41-425D-AC56-254DC02D6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12552" name="Freeform 35">
              <a:extLst>
                <a:ext uri="{FF2B5EF4-FFF2-40B4-BE49-F238E27FC236}">
                  <a16:creationId xmlns:a16="http://schemas.microsoft.com/office/drawing/2014/main" id="{485E9B03-F21A-427E-9F5E-AFE41B355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12553" name="Freeform 36">
              <a:extLst>
                <a:ext uri="{FF2B5EF4-FFF2-40B4-BE49-F238E27FC236}">
                  <a16:creationId xmlns:a16="http://schemas.microsoft.com/office/drawing/2014/main" id="{7D1B7768-600F-4D18-958A-F16B48B80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12554" name="Freeform 37">
              <a:extLst>
                <a:ext uri="{FF2B5EF4-FFF2-40B4-BE49-F238E27FC236}">
                  <a16:creationId xmlns:a16="http://schemas.microsoft.com/office/drawing/2014/main" id="{300E9383-D185-4A5A-97A6-072CD8426F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12555" name="Freeform 38">
              <a:extLst>
                <a:ext uri="{FF2B5EF4-FFF2-40B4-BE49-F238E27FC236}">
                  <a16:creationId xmlns:a16="http://schemas.microsoft.com/office/drawing/2014/main" id="{FE8A2608-4179-40C9-B4F3-DDA1C6EA8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a:extLst>
              <a:ext uri="{FF2B5EF4-FFF2-40B4-BE49-F238E27FC236}">
                <a16:creationId xmlns:a16="http://schemas.microsoft.com/office/drawing/2014/main" id="{C6A98982-AB7E-51FE-2990-AC97A6ED9A2C}"/>
              </a:ext>
            </a:extLst>
          </p:cNvPr>
          <p:cNvSpPr>
            <a:spLocks noGrp="1"/>
          </p:cNvSpPr>
          <p:nvPr>
            <p:ph type="ctrTitle"/>
          </p:nvPr>
        </p:nvSpPr>
        <p:spPr>
          <a:xfrm>
            <a:off x="8324602" y="184937"/>
            <a:ext cx="3181597" cy="3802021"/>
          </a:xfrm>
        </p:spPr>
        <p:txBody>
          <a:bodyPr>
            <a:normAutofit/>
          </a:bodyPr>
          <a:lstStyle/>
          <a:p>
            <a:r>
              <a:rPr lang="en-US" sz="4400" dirty="0"/>
              <a:t>WhatsApp Integration	</a:t>
            </a:r>
            <a:endParaRPr lang="en-IN" sz="4400" dirty="0"/>
          </a:p>
        </p:txBody>
      </p:sp>
      <p:sp>
        <p:nvSpPr>
          <p:cNvPr id="3" name="Subtitle 2">
            <a:extLst>
              <a:ext uri="{FF2B5EF4-FFF2-40B4-BE49-F238E27FC236}">
                <a16:creationId xmlns:a16="http://schemas.microsoft.com/office/drawing/2014/main" id="{0BF44F2B-7678-4A87-23BD-1D70A3F7D353}"/>
              </a:ext>
            </a:extLst>
          </p:cNvPr>
          <p:cNvSpPr>
            <a:spLocks noGrp="1"/>
          </p:cNvSpPr>
          <p:nvPr>
            <p:ph type="subTitle" idx="1"/>
          </p:nvPr>
        </p:nvSpPr>
        <p:spPr>
          <a:xfrm>
            <a:off x="8379214" y="3904374"/>
            <a:ext cx="3181598" cy="1126283"/>
          </a:xfrm>
        </p:spPr>
        <p:txBody>
          <a:bodyPr>
            <a:normAutofit/>
          </a:bodyPr>
          <a:lstStyle/>
          <a:p>
            <a:r>
              <a:rPr lang="en-US" dirty="0"/>
              <a:t>Presented by</a:t>
            </a:r>
          </a:p>
          <a:p>
            <a:r>
              <a:rPr lang="en-US" dirty="0"/>
              <a:t>Janaki P	</a:t>
            </a:r>
            <a:endParaRPr lang="en-IN" dirty="0"/>
          </a:p>
        </p:txBody>
      </p:sp>
      <p:sp>
        <p:nvSpPr>
          <p:cNvPr id="12557" name="Rectangle 12556">
            <a:extLst>
              <a:ext uri="{FF2B5EF4-FFF2-40B4-BE49-F238E27FC236}">
                <a16:creationId xmlns:a16="http://schemas.microsoft.com/office/drawing/2014/main" id="{80103E92-048D-4E5B-9638-6479E0227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559" name="Freeform 33">
            <a:extLst>
              <a:ext uri="{FF2B5EF4-FFF2-40B4-BE49-F238E27FC236}">
                <a16:creationId xmlns:a16="http://schemas.microsoft.com/office/drawing/2014/main" id="{B0F800ED-C7E7-4672-8343-2639F79B6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pic>
        <p:nvPicPr>
          <p:cNvPr id="8" name="Picture 14" descr="Guide to WhatsApp-Salesforce Integration">
            <a:extLst>
              <a:ext uri="{FF2B5EF4-FFF2-40B4-BE49-F238E27FC236}">
                <a16:creationId xmlns:a16="http://schemas.microsoft.com/office/drawing/2014/main" id="{584B2001-B96E-3E6D-A9E1-3C22BF315F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047"/>
          <a:stretch/>
        </p:blipFill>
        <p:spPr bwMode="auto">
          <a:xfrm>
            <a:off x="20" y="10"/>
            <a:ext cx="6100383"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Microsoft Dynamics Business Central | Cloud Elements | API Integration ...">
            <a:extLst>
              <a:ext uri="{FF2B5EF4-FFF2-40B4-BE49-F238E27FC236}">
                <a16:creationId xmlns:a16="http://schemas.microsoft.com/office/drawing/2014/main" id="{2D1EBA0E-A79F-D3F1-9D82-06FD81066AF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778" r="-2" b="4474"/>
          <a:stretch/>
        </p:blipFill>
        <p:spPr bwMode="auto">
          <a:xfrm>
            <a:off x="3751315" y="1535145"/>
            <a:ext cx="2291881" cy="20797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CD7EEF7-0A32-5443-8F5C-72D77E22FA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42780" y="5913301"/>
            <a:ext cx="1774190" cy="487680"/>
          </a:xfrm>
          <a:prstGeom prst="rect">
            <a:avLst/>
          </a:prstGeom>
          <a:noFill/>
        </p:spPr>
      </p:pic>
    </p:spTree>
    <p:extLst>
      <p:ext uri="{BB962C8B-B14F-4D97-AF65-F5344CB8AC3E}">
        <p14:creationId xmlns:p14="http://schemas.microsoft.com/office/powerpoint/2010/main" val="410828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3402-42B2-A6F0-28FE-8357FF3B30D6}"/>
              </a:ext>
            </a:extLst>
          </p:cNvPr>
          <p:cNvSpPr>
            <a:spLocks noGrp="1"/>
          </p:cNvSpPr>
          <p:nvPr>
            <p:ph type="title"/>
          </p:nvPr>
        </p:nvSpPr>
        <p:spPr>
          <a:xfrm>
            <a:off x="1687669" y="624110"/>
            <a:ext cx="8452011" cy="1280890"/>
          </a:xfrm>
        </p:spPr>
        <p:txBody>
          <a:bodyPr>
            <a:normAutofit/>
          </a:bodyPr>
          <a:lstStyle/>
          <a:p>
            <a:pPr>
              <a:lnSpc>
                <a:spcPct val="90000"/>
              </a:lnSpc>
            </a:pPr>
            <a:r>
              <a:rPr lang="en-IN" sz="2400" dirty="0"/>
              <a:t>Requirements of WhatsApp Integration with BC</a:t>
            </a:r>
            <a:br>
              <a:rPr lang="en-IN" sz="2200" dirty="0"/>
            </a:br>
            <a:endParaRPr lang="en-IN" sz="2200" dirty="0"/>
          </a:p>
        </p:txBody>
      </p:sp>
      <p:sp>
        <p:nvSpPr>
          <p:cNvPr id="3" name="Content Placeholder 2">
            <a:extLst>
              <a:ext uri="{FF2B5EF4-FFF2-40B4-BE49-F238E27FC236}">
                <a16:creationId xmlns:a16="http://schemas.microsoft.com/office/drawing/2014/main" id="{8ECB4B34-B7B8-A269-377D-246ACAB540F7}"/>
              </a:ext>
            </a:extLst>
          </p:cNvPr>
          <p:cNvSpPr>
            <a:spLocks noGrp="1"/>
          </p:cNvSpPr>
          <p:nvPr>
            <p:ph idx="1"/>
          </p:nvPr>
        </p:nvSpPr>
        <p:spPr>
          <a:xfrm>
            <a:off x="1683956" y="2133600"/>
            <a:ext cx="4140772" cy="3777622"/>
          </a:xfrm>
        </p:spPr>
        <p:txBody>
          <a:bodyPr>
            <a:normAutofit/>
          </a:bodyPr>
          <a:lstStyle/>
          <a:p>
            <a:pPr marL="342900" lvl="0" indent="-342900">
              <a:spcBef>
                <a:spcPts val="500"/>
              </a:spcBef>
              <a:buClr>
                <a:srgbClr val="FF2805"/>
              </a:buClr>
              <a:buFont typeface="Symbol" panose="05050102010706020507" pitchFamily="18" charset="2"/>
              <a:buBlip>
                <a:blip r:embed="rId2"/>
              </a:buBlip>
            </a:pPr>
            <a:r>
              <a:rPr lang="en-IN" sz="2000" dirty="0">
                <a:ln>
                  <a:noFill/>
                </a:ln>
                <a:solidFill>
                  <a:srgbClr val="000000"/>
                </a:solidFill>
                <a:effectLst>
                  <a:outerShdw blurRad="38100" dist="25400" dir="5400000" algn="ctr">
                    <a:srgbClr val="6E747A">
                      <a:alpha val="43000"/>
                    </a:srgbClr>
                  </a:outerShdw>
                </a:effectLst>
                <a:latin typeface="Century Schoolbook" panose="02040604050505020304" pitchFamily="18" charset="0"/>
                <a:ea typeface="Times New Roman" panose="02020603050405020304" pitchFamily="18" charset="0"/>
                <a:cs typeface="Times New Roman" panose="02020603050405020304" pitchFamily="18" charset="0"/>
              </a:rPr>
              <a:t>WhatsApp API </a:t>
            </a:r>
            <a:endParaRPr lang="en-IN" sz="2000"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endParaRPr>
          </a:p>
          <a:p>
            <a:pPr marL="342900" lvl="0" indent="-342900">
              <a:buClr>
                <a:srgbClr val="FF2805"/>
              </a:buClr>
              <a:buFont typeface="Symbol" panose="05050102010706020507" pitchFamily="18" charset="2"/>
              <a:buBlip>
                <a:blip r:embed="rId2"/>
              </a:buBlip>
            </a:pPr>
            <a:r>
              <a:rPr lang="en-IN" sz="2000" dirty="0">
                <a:ln>
                  <a:noFill/>
                </a:ln>
                <a:solidFill>
                  <a:srgbClr val="000000"/>
                </a:solidFill>
                <a:effectLst>
                  <a:outerShdw blurRad="38100" dist="25400" dir="5400000" algn="ctr">
                    <a:srgbClr val="6E747A">
                      <a:alpha val="43000"/>
                    </a:srgbClr>
                  </a:outerShdw>
                </a:effectLst>
                <a:latin typeface="Century Schoolbook" panose="02040604050505020304" pitchFamily="18" charset="0"/>
                <a:ea typeface="Times New Roman" panose="02020603050405020304" pitchFamily="18" charset="0"/>
                <a:cs typeface="Times New Roman" panose="02020603050405020304" pitchFamily="18" charset="0"/>
              </a:rPr>
              <a:t>Phone Number ID</a:t>
            </a:r>
            <a:endParaRPr lang="en-IN" sz="2000"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endParaRPr>
          </a:p>
          <a:p>
            <a:pPr marL="342900" lvl="0" indent="-342900">
              <a:spcAft>
                <a:spcPts val="1000"/>
              </a:spcAft>
              <a:buClr>
                <a:srgbClr val="FF2805"/>
              </a:buClr>
              <a:buFont typeface="Symbol" panose="05050102010706020507" pitchFamily="18" charset="2"/>
              <a:buBlip>
                <a:blip r:embed="rId2"/>
              </a:buBlip>
            </a:pPr>
            <a:r>
              <a:rPr lang="en-IN" sz="2000" dirty="0">
                <a:ln>
                  <a:noFill/>
                </a:ln>
                <a:solidFill>
                  <a:srgbClr val="000000"/>
                </a:solidFill>
                <a:effectLst>
                  <a:outerShdw blurRad="38100" dist="25400" dir="5400000" algn="ctr">
                    <a:srgbClr val="6E747A">
                      <a:alpha val="43000"/>
                    </a:srgbClr>
                  </a:outerShdw>
                </a:effectLst>
                <a:latin typeface="Century Schoolbook" panose="02040604050505020304" pitchFamily="18" charset="0"/>
                <a:ea typeface="Times New Roman" panose="02020603050405020304" pitchFamily="18" charset="0"/>
                <a:cs typeface="Times New Roman" panose="02020603050405020304" pitchFamily="18" charset="0"/>
              </a:rPr>
              <a:t>Bearer Access Token</a:t>
            </a:r>
            <a:endParaRPr lang="en-IN" sz="2000"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endParaRPr>
          </a:p>
          <a:p>
            <a:pPr>
              <a:buClr>
                <a:srgbClr val="FF2805"/>
              </a:buClr>
            </a:pPr>
            <a:endParaRPr lang="en-IN" sz="1600" dirty="0">
              <a:solidFill>
                <a:srgbClr val="000000"/>
              </a:solidFill>
            </a:endParaRPr>
          </a:p>
        </p:txBody>
      </p:sp>
      <p:pic>
        <p:nvPicPr>
          <p:cNvPr id="4" name="Picture 3" descr="A screenshot of a computer&#10;&#10;Description automatically generated">
            <a:extLst>
              <a:ext uri="{FF2B5EF4-FFF2-40B4-BE49-F238E27FC236}">
                <a16:creationId xmlns:a16="http://schemas.microsoft.com/office/drawing/2014/main" id="{4838FC5A-3404-7C16-9EEE-BA8DBB84BB8C}"/>
              </a:ext>
            </a:extLst>
          </p:cNvPr>
          <p:cNvPicPr>
            <a:picLocks noChangeAspect="1"/>
          </p:cNvPicPr>
          <p:nvPr/>
        </p:nvPicPr>
        <p:blipFill>
          <a:blip r:embed="rId3"/>
          <a:stretch>
            <a:fillRect/>
          </a:stretch>
        </p:blipFill>
        <p:spPr>
          <a:xfrm>
            <a:off x="4956799" y="1372008"/>
            <a:ext cx="6879775" cy="3302291"/>
          </a:xfrm>
          <a:prstGeom prst="rect">
            <a:avLst/>
          </a:prstGeom>
        </p:spPr>
      </p:pic>
      <p:pic>
        <p:nvPicPr>
          <p:cNvPr id="40" name="Picture 39">
            <a:extLst>
              <a:ext uri="{FF2B5EF4-FFF2-40B4-BE49-F238E27FC236}">
                <a16:creationId xmlns:a16="http://schemas.microsoft.com/office/drawing/2014/main" id="{E943CEC1-4142-D396-4F16-34BF1E65CA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pic>
        <p:nvPicPr>
          <p:cNvPr id="42" name="Picture 41" descr="A screenshot of a computer&#10;&#10;Description automatically generated">
            <a:extLst>
              <a:ext uri="{FF2B5EF4-FFF2-40B4-BE49-F238E27FC236}">
                <a16:creationId xmlns:a16="http://schemas.microsoft.com/office/drawing/2014/main" id="{3147908F-AE68-E55D-8F87-9496BA43A60F}"/>
              </a:ext>
            </a:extLst>
          </p:cNvPr>
          <p:cNvPicPr>
            <a:picLocks noChangeAspect="1"/>
          </p:cNvPicPr>
          <p:nvPr/>
        </p:nvPicPr>
        <p:blipFill rotWithShape="1">
          <a:blip r:embed="rId5"/>
          <a:srcRect l="23588" t="50000" r="671" b="34077"/>
          <a:stretch/>
        </p:blipFill>
        <p:spPr>
          <a:xfrm>
            <a:off x="4956799" y="4941491"/>
            <a:ext cx="6800193" cy="544501"/>
          </a:xfrm>
          <a:prstGeom prst="rect">
            <a:avLst/>
          </a:prstGeom>
        </p:spPr>
      </p:pic>
    </p:spTree>
    <p:extLst>
      <p:ext uri="{BB962C8B-B14F-4D97-AF65-F5344CB8AC3E}">
        <p14:creationId xmlns:p14="http://schemas.microsoft.com/office/powerpoint/2010/main" val="373639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E844-7094-6810-5BC4-9CA4C5FA46E4}"/>
              </a:ext>
            </a:extLst>
          </p:cNvPr>
          <p:cNvSpPr>
            <a:spLocks noGrp="1"/>
          </p:cNvSpPr>
          <p:nvPr>
            <p:ph type="title"/>
          </p:nvPr>
        </p:nvSpPr>
        <p:spPr/>
        <p:txBody>
          <a:bodyPr/>
          <a:lstStyle/>
          <a:p>
            <a:r>
              <a:rPr lang="en-IN" dirty="0"/>
              <a:t>Parameters and Messages</a:t>
            </a:r>
            <a:br>
              <a:rPr lang="en-IN" dirty="0"/>
            </a:br>
            <a:r>
              <a:rPr lang="en-IN" dirty="0"/>
              <a:t>	</a:t>
            </a:r>
          </a:p>
        </p:txBody>
      </p:sp>
      <p:sp>
        <p:nvSpPr>
          <p:cNvPr id="4" name="Text Placeholder 3">
            <a:extLst>
              <a:ext uri="{FF2B5EF4-FFF2-40B4-BE49-F238E27FC236}">
                <a16:creationId xmlns:a16="http://schemas.microsoft.com/office/drawing/2014/main" id="{C9606D12-F1F6-09B9-6414-21ECD8672F8E}"/>
              </a:ext>
            </a:extLst>
          </p:cNvPr>
          <p:cNvSpPr>
            <a:spLocks noGrp="1"/>
          </p:cNvSpPr>
          <p:nvPr>
            <p:ph type="body" idx="1"/>
          </p:nvPr>
        </p:nvSpPr>
        <p:spPr>
          <a:xfrm>
            <a:off x="2139817" y="1681344"/>
            <a:ext cx="3992732" cy="576262"/>
          </a:xfrm>
        </p:spPr>
        <p:txBody>
          <a:bodyPr/>
          <a:lstStyle/>
          <a:p>
            <a:r>
              <a:rPr lang="en-US" dirty="0"/>
              <a:t>Parameters</a:t>
            </a:r>
            <a:endParaRPr lang="en-IN" dirty="0"/>
          </a:p>
        </p:txBody>
      </p:sp>
      <p:sp>
        <p:nvSpPr>
          <p:cNvPr id="6" name="Text Placeholder 5">
            <a:extLst>
              <a:ext uri="{FF2B5EF4-FFF2-40B4-BE49-F238E27FC236}">
                <a16:creationId xmlns:a16="http://schemas.microsoft.com/office/drawing/2014/main" id="{B3AF7C53-151B-A2C7-7615-11B77D12A6AD}"/>
              </a:ext>
            </a:extLst>
          </p:cNvPr>
          <p:cNvSpPr>
            <a:spLocks noGrp="1"/>
          </p:cNvSpPr>
          <p:nvPr>
            <p:ph type="body" sz="quarter" idx="3"/>
          </p:nvPr>
        </p:nvSpPr>
        <p:spPr>
          <a:xfrm>
            <a:off x="5222241" y="1681345"/>
            <a:ext cx="5943718" cy="576262"/>
          </a:xfrm>
        </p:spPr>
        <p:txBody>
          <a:bodyPr/>
          <a:lstStyle/>
          <a:p>
            <a:r>
              <a:rPr lang="en-US" dirty="0"/>
              <a:t>Messages</a:t>
            </a:r>
            <a:endParaRPr lang="en-IN" dirty="0"/>
          </a:p>
        </p:txBody>
      </p:sp>
      <p:sp>
        <p:nvSpPr>
          <p:cNvPr id="9" name="Rectangle 2">
            <a:extLst>
              <a:ext uri="{FF2B5EF4-FFF2-40B4-BE49-F238E27FC236}">
                <a16:creationId xmlns:a16="http://schemas.microsoft.com/office/drawing/2014/main" id="{78155028-8D43-A074-5D0C-FC3FB46D2A3F}"/>
              </a:ext>
            </a:extLst>
          </p:cNvPr>
          <p:cNvSpPr>
            <a:spLocks noGrp="1" noChangeArrowheads="1"/>
          </p:cNvSpPr>
          <p:nvPr>
            <p:ph sz="half" idx="2"/>
          </p:nvPr>
        </p:nvSpPr>
        <p:spPr bwMode="auto">
          <a:xfrm>
            <a:off x="2314892" y="2418031"/>
            <a:ext cx="249138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Text Object</a:t>
            </a:r>
            <a:endParaRPr kumimoji="0" lang="en-US" altLang="en-US" sz="1200" b="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Media Object</a:t>
            </a:r>
            <a:endParaRPr kumimoji="0" lang="en-US" altLang="en-US" sz="1200" b="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Contacts Object</a:t>
            </a:r>
            <a:endParaRPr kumimoji="0" lang="en-US" altLang="en-US" sz="1200" b="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Location Object</a:t>
            </a:r>
            <a:endParaRPr kumimoji="0" lang="en-US" altLang="en-US" sz="1200" b="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Template Object</a:t>
            </a:r>
            <a:endParaRPr kumimoji="0" lang="en-US" altLang="en-US" sz="1200" b="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Components Object</a:t>
            </a:r>
            <a:endParaRPr kumimoji="0" lang="en-US" altLang="en-US" sz="1200" b="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Parameter Object</a:t>
            </a:r>
            <a:endParaRPr kumimoji="0" lang="en-US" altLang="en-US" sz="1200" b="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Button Type</a:t>
            </a:r>
            <a:endParaRPr kumimoji="0" lang="en-US" altLang="en-US" sz="1200" b="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err="1">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Hsm</a:t>
            </a: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 Object</a:t>
            </a:r>
            <a:endParaRPr kumimoji="0" lang="en-US" altLang="en-US" sz="1200" b="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20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Interactive Object</a:t>
            </a:r>
            <a:endParaRPr kumimoji="0" lang="en-US" altLang="en-US" sz="1600" b="0" i="0" u="none" strike="noStrike" cap="none" normalizeH="0" baseline="0" dirty="0">
              <a:ln>
                <a:noFill/>
              </a:ln>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endParaRPr>
          </a:p>
          <a:p>
            <a:pPr marL="0" indent="0" defTabSz="914400">
              <a:buClrTx/>
              <a:buNone/>
            </a:pPr>
            <a:r>
              <a:rPr lang="en-US" altLang="en-US" sz="2000" dirty="0">
                <a:solidFill>
                  <a:schemeClr val="accent3">
                    <a:lumMod val="75000"/>
                  </a:schemeClr>
                </a:solidFill>
                <a:latin typeface="Century Schoolbook" panose="020406040505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Section Object</a:t>
            </a:r>
            <a:r>
              <a:rPr lang="en-US" altLang="en-US" sz="2000" dirty="0">
                <a:solidFill>
                  <a:schemeClr val="accent3">
                    <a:lumMod val="75000"/>
                  </a:schemeClr>
                </a:solidFill>
                <a:latin typeface="Century Schoolbook" panose="02040604050505020304" pitchFamily="18" charset="0"/>
                <a:cs typeface="Times New Roman" panose="02020603050405020304" pitchFamily="18" charset="0"/>
              </a:rPr>
              <a:t> </a:t>
            </a:r>
          </a:p>
        </p:txBody>
      </p:sp>
      <p:graphicFrame>
        <p:nvGraphicFramePr>
          <p:cNvPr id="18" name="Rectangle 3">
            <a:extLst>
              <a:ext uri="{FF2B5EF4-FFF2-40B4-BE49-F238E27FC236}">
                <a16:creationId xmlns:a16="http://schemas.microsoft.com/office/drawing/2014/main" id="{C7BBE29B-338B-623B-61C8-16ED08D48660}"/>
              </a:ext>
            </a:extLst>
          </p:cNvPr>
          <p:cNvGraphicFramePr>
            <a:graphicFrameLocks noGrp="1"/>
          </p:cNvGraphicFramePr>
          <p:nvPr>
            <p:ph sz="quarter" idx="4"/>
            <p:extLst>
              <p:ext uri="{D42A27DB-BD31-4B8C-83A1-F6EECF244321}">
                <p14:modId xmlns:p14="http://schemas.microsoft.com/office/powerpoint/2010/main" val="2169383854"/>
              </p:ext>
            </p:extLst>
          </p:nvPr>
        </p:nvGraphicFramePr>
        <p:xfrm>
          <a:off x="4683761" y="2418032"/>
          <a:ext cx="7999236" cy="307776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1" name="Picture 10">
            <a:extLst>
              <a:ext uri="{FF2B5EF4-FFF2-40B4-BE49-F238E27FC236}">
                <a16:creationId xmlns:a16="http://schemas.microsoft.com/office/drawing/2014/main" id="{E4052DC1-E7EE-22A4-7E6E-6B828060DC90}"/>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206022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CB3EB4-04FB-E123-3B43-CDB49B9DC520}"/>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en-US" sz="4100" dirty="0"/>
              <a:t>AL Code for simple text message  </a:t>
            </a:r>
          </a:p>
        </p:txBody>
      </p:sp>
      <p:pic>
        <p:nvPicPr>
          <p:cNvPr id="9" name="Picture 8">
            <a:extLst>
              <a:ext uri="{FF2B5EF4-FFF2-40B4-BE49-F238E27FC236}">
                <a16:creationId xmlns:a16="http://schemas.microsoft.com/office/drawing/2014/main" id="{00EF27AC-18E4-32DB-63D4-93E69CB7C2E5}"/>
              </a:ext>
            </a:extLst>
          </p:cNvPr>
          <p:cNvPicPr>
            <a:picLocks noChangeAspect="1"/>
          </p:cNvPicPr>
          <p:nvPr/>
        </p:nvPicPr>
        <p:blipFill rotWithShape="1">
          <a:blip r:embed="rId2"/>
          <a:srcRect t="7608" r="2" b="7611"/>
          <a:stretch/>
        </p:blipFill>
        <p:spPr>
          <a:xfrm>
            <a:off x="1845303" y="313301"/>
            <a:ext cx="9659309" cy="4176633"/>
          </a:xfrm>
          <a:prstGeom prst="rect">
            <a:avLst/>
          </a:prstGeom>
        </p:spPr>
      </p:pic>
      <p:pic>
        <p:nvPicPr>
          <p:cNvPr id="10" name="Picture 9">
            <a:extLst>
              <a:ext uri="{FF2B5EF4-FFF2-40B4-BE49-F238E27FC236}">
                <a16:creationId xmlns:a16="http://schemas.microsoft.com/office/drawing/2014/main" id="{FFD075D5-CBAA-CF58-F1B3-1A4497AA76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357727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5"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86"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87"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88"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89"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90"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91"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92"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93"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94"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95"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96"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97" name="Group 96">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8"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99"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100"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101"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102"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103"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104"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105"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106"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107"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108"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109"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110" name="Rectangle 109">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1"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112" name="Rectangle 111">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4"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3" name="Picture 2" descr="A screen shot of a computer code&#10;&#10;Description automatically generated">
            <a:extLst>
              <a:ext uri="{FF2B5EF4-FFF2-40B4-BE49-F238E27FC236}">
                <a16:creationId xmlns:a16="http://schemas.microsoft.com/office/drawing/2014/main" id="{EDC03B64-B813-8802-45AA-76B866FC200F}"/>
              </a:ext>
            </a:extLst>
          </p:cNvPr>
          <p:cNvPicPr>
            <a:picLocks noChangeAspect="1"/>
          </p:cNvPicPr>
          <p:nvPr/>
        </p:nvPicPr>
        <p:blipFill rotWithShape="1">
          <a:blip r:embed="rId2"/>
          <a:srcRect l="1854" r="2062" b="-2"/>
          <a:stretch/>
        </p:blipFill>
        <p:spPr>
          <a:xfrm>
            <a:off x="3762703" y="555997"/>
            <a:ext cx="6210711" cy="5639808"/>
          </a:xfrm>
          <a:prstGeom prst="rect">
            <a:avLst/>
          </a:prstGeom>
        </p:spPr>
      </p:pic>
      <p:pic>
        <p:nvPicPr>
          <p:cNvPr id="4" name="Picture 3">
            <a:extLst>
              <a:ext uri="{FF2B5EF4-FFF2-40B4-BE49-F238E27FC236}">
                <a16:creationId xmlns:a16="http://schemas.microsoft.com/office/drawing/2014/main" id="{AF73DFD3-C062-C877-6CFD-7BC1981D74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3095761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244" name="Group 243">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45"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246"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247"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248"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249"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250"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251"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252"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53"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54"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55"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56"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8" name="Group 257">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59"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60"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61"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62"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63"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264"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265"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266"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267"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268"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269"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270"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72" name="Rectangle 271">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4"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276" name="Rectangle 275">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F57A9-8279-30AA-4533-B9F504C3D27F}"/>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dirty="0">
                <a:solidFill>
                  <a:schemeClr val="bg1"/>
                </a:solidFill>
              </a:rPr>
              <a:t>References	</a:t>
            </a:r>
          </a:p>
        </p:txBody>
      </p:sp>
      <p:sp>
        <p:nvSpPr>
          <p:cNvPr id="278"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 useBgFill="1">
        <p:nvSpPr>
          <p:cNvPr id="280" name="Rectangle 279">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Content Placeholder 2">
            <a:extLst>
              <a:ext uri="{FF2B5EF4-FFF2-40B4-BE49-F238E27FC236}">
                <a16:creationId xmlns:a16="http://schemas.microsoft.com/office/drawing/2014/main" id="{6C5B2926-B4CA-56CB-98AD-7140BEC13967}"/>
              </a:ext>
            </a:extLst>
          </p:cNvPr>
          <p:cNvGraphicFramePr>
            <a:graphicFrameLocks noGrp="1"/>
          </p:cNvGraphicFramePr>
          <p:nvPr>
            <p:ph sz="half"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2E4B7912-9022-E210-90EF-A0424E716BC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48273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244" name="Group 243">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45"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246"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247"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248"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249"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250"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251"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252"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53"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54"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55"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56"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8" name="Group 257">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59"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60"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61"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62"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63"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264"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265"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266"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267"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268"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269"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270"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72" name="Rectangle 271">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4"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276" name="Rectangle 275">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F57A9-8279-30AA-4533-B9F504C3D27F}"/>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References	</a:t>
            </a:r>
          </a:p>
        </p:txBody>
      </p:sp>
      <p:sp>
        <p:nvSpPr>
          <p:cNvPr id="278"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 useBgFill="1">
        <p:nvSpPr>
          <p:cNvPr id="280" name="Rectangle 279">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Content Placeholder 2">
            <a:extLst>
              <a:ext uri="{FF2B5EF4-FFF2-40B4-BE49-F238E27FC236}">
                <a16:creationId xmlns:a16="http://schemas.microsoft.com/office/drawing/2014/main" id="{6C5B2926-B4CA-56CB-98AD-7140BEC13967}"/>
              </a:ext>
            </a:extLst>
          </p:cNvPr>
          <p:cNvGraphicFramePr>
            <a:graphicFrameLocks noGrp="1"/>
          </p:cNvGraphicFramePr>
          <p:nvPr>
            <p:ph sz="half" idx="1"/>
            <p:extLst>
              <p:ext uri="{D42A27DB-BD31-4B8C-83A1-F6EECF244321}">
                <p14:modId xmlns:p14="http://schemas.microsoft.com/office/powerpoint/2010/main" val="2196945338"/>
              </p:ext>
            </p:extLst>
          </p:nvPr>
        </p:nvGraphicFramePr>
        <p:xfrm>
          <a:off x="4713144" y="641551"/>
          <a:ext cx="6505130" cy="5488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99626E07-719E-F105-4A79-2CC79913331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2473394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3418" name="Picture 12" descr="🔥 Thank You Images for PPT HD Pic Download free - Images SRkh">
            <a:extLst>
              <a:ext uri="{FF2B5EF4-FFF2-40B4-BE49-F238E27FC236}">
                <a16:creationId xmlns:a16="http://schemas.microsoft.com/office/drawing/2014/main" id="{9CF4B24F-F2B7-ACD5-5B4C-20BD46D737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89212" y="1337740"/>
            <a:ext cx="4170220" cy="3857453"/>
          </a:xfrm>
          <a:prstGeom prst="rect">
            <a:avLst/>
          </a:prstGeom>
          <a:noFill/>
          <a:extLst>
            <a:ext uri="{909E8E84-426E-40DD-AFC4-6F175D3DCCD1}">
              <a14:hiddenFill xmlns:a14="http://schemas.microsoft.com/office/drawing/2010/main">
                <a:solidFill>
                  <a:srgbClr val="FFFFFF"/>
                </a:solidFill>
              </a14:hiddenFill>
            </a:ext>
          </a:extLst>
        </p:spPr>
      </p:pic>
      <p:pic>
        <p:nvPicPr>
          <p:cNvPr id="13417" name="Picture 6" descr="all india radio ppt">
            <a:extLst>
              <a:ext uri="{FF2B5EF4-FFF2-40B4-BE49-F238E27FC236}">
                <a16:creationId xmlns:a16="http://schemas.microsoft.com/office/drawing/2014/main" id="{EA34B8F0-DEAC-8236-11AF-ED58715248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741"/>
          <a:stretch/>
        </p:blipFill>
        <p:spPr bwMode="auto">
          <a:xfrm>
            <a:off x="7402899" y="1808052"/>
            <a:ext cx="4170220" cy="2916828"/>
          </a:xfrm>
          <a:prstGeom prst="rect">
            <a:avLst/>
          </a:prstGeom>
          <a:noFill/>
          <a:extLst>
            <a:ext uri="{909E8E84-426E-40DD-AFC4-6F175D3DCCD1}">
              <a14:hiddenFill xmlns:a14="http://schemas.microsoft.com/office/drawing/2010/main">
                <a:solidFill>
                  <a:srgbClr val="FFFFFF"/>
                </a:solidFill>
              </a14:hiddenFill>
            </a:ext>
          </a:extLst>
        </p:spPr>
      </p:pic>
      <p:pic>
        <p:nvPicPr>
          <p:cNvPr id="13421" name="Picture 13420">
            <a:extLst>
              <a:ext uri="{FF2B5EF4-FFF2-40B4-BE49-F238E27FC236}">
                <a16:creationId xmlns:a16="http://schemas.microsoft.com/office/drawing/2014/main" id="{0A712932-E3C6-ECB6-EABE-5B13AE08FF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20013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BCCD-79FE-9606-3C98-D99B9C18375B}"/>
              </a:ext>
            </a:extLst>
          </p:cNvPr>
          <p:cNvSpPr>
            <a:spLocks noGrp="1"/>
          </p:cNvSpPr>
          <p:nvPr>
            <p:ph type="title"/>
          </p:nvPr>
        </p:nvSpPr>
        <p:spPr>
          <a:xfrm>
            <a:off x="3373062" y="624110"/>
            <a:ext cx="8131550" cy="1280890"/>
          </a:xfrm>
        </p:spPr>
        <p:txBody>
          <a:bodyPr>
            <a:normAutofit/>
          </a:bodyPr>
          <a:lstStyle/>
          <a:p>
            <a:r>
              <a:rPr lang="en-US" dirty="0"/>
              <a:t>Agenda	</a:t>
            </a:r>
            <a:endParaRPr lang="en-IN" dirty="0"/>
          </a:p>
        </p:txBody>
      </p:sp>
      <p:sp>
        <p:nvSpPr>
          <p:cNvPr id="3" name="Content Placeholder 2">
            <a:extLst>
              <a:ext uri="{FF2B5EF4-FFF2-40B4-BE49-F238E27FC236}">
                <a16:creationId xmlns:a16="http://schemas.microsoft.com/office/drawing/2014/main" id="{545B156E-5981-CAB2-26AC-BA7009BF6396}"/>
              </a:ext>
            </a:extLst>
          </p:cNvPr>
          <p:cNvSpPr>
            <a:spLocks noGrp="1"/>
          </p:cNvSpPr>
          <p:nvPr>
            <p:ph idx="1"/>
          </p:nvPr>
        </p:nvSpPr>
        <p:spPr>
          <a:xfrm>
            <a:off x="3373062" y="1905000"/>
            <a:ext cx="8131550" cy="3542058"/>
          </a:xfrm>
        </p:spPr>
        <p:txBody>
          <a:bodyPr>
            <a:normAutofit/>
          </a:bodyPr>
          <a:lstStyle/>
          <a:p>
            <a:r>
              <a:rPr lang="en-US" dirty="0"/>
              <a:t>Introduction	</a:t>
            </a:r>
          </a:p>
          <a:p>
            <a:r>
              <a:rPr lang="en-US" dirty="0"/>
              <a:t>Benefits of WhatsApp Integration	</a:t>
            </a:r>
          </a:p>
          <a:p>
            <a:r>
              <a:rPr lang="en-US" dirty="0"/>
              <a:t>How it works?</a:t>
            </a:r>
          </a:p>
          <a:p>
            <a:r>
              <a:rPr lang="en-US" dirty="0"/>
              <a:t>Meta App Development	and </a:t>
            </a:r>
            <a:r>
              <a:rPr lang="en-IN" dirty="0"/>
              <a:t>WhatsApp Setup</a:t>
            </a:r>
          </a:p>
          <a:p>
            <a:r>
              <a:rPr lang="en-IN" dirty="0"/>
              <a:t>Requirements of WhatsApp Integration with BC</a:t>
            </a:r>
          </a:p>
          <a:p>
            <a:r>
              <a:rPr lang="en-IN" dirty="0"/>
              <a:t>Parameters and Messages</a:t>
            </a:r>
          </a:p>
          <a:p>
            <a:r>
              <a:rPr lang="en-IN" dirty="0"/>
              <a:t>AL Code Samples and DEMO</a:t>
            </a:r>
          </a:p>
          <a:p>
            <a:r>
              <a:rPr lang="en-IN" dirty="0"/>
              <a:t>References	</a:t>
            </a:r>
          </a:p>
          <a:p>
            <a:endParaRPr lang="en-IN" dirty="0"/>
          </a:p>
          <a:p>
            <a:endParaRPr lang="en-IN" dirty="0"/>
          </a:p>
        </p:txBody>
      </p:sp>
      <p:pic>
        <p:nvPicPr>
          <p:cNvPr id="4" name="Picture 3">
            <a:extLst>
              <a:ext uri="{FF2B5EF4-FFF2-40B4-BE49-F238E27FC236}">
                <a16:creationId xmlns:a16="http://schemas.microsoft.com/office/drawing/2014/main" id="{3B37BD45-12D9-8592-4F21-5F70E6907F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57638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7688-B562-9FF3-2A5E-3235D2FEA248}"/>
              </a:ext>
            </a:extLst>
          </p:cNvPr>
          <p:cNvSpPr>
            <a:spLocks noGrp="1"/>
          </p:cNvSpPr>
          <p:nvPr>
            <p:ph type="title"/>
          </p:nvPr>
        </p:nvSpPr>
        <p:spPr>
          <a:xfrm>
            <a:off x="2592925" y="624110"/>
            <a:ext cx="8911687" cy="1280890"/>
          </a:xfrm>
        </p:spPr>
        <p:txBody>
          <a:bodyPr>
            <a:normAutofit/>
          </a:bodyPr>
          <a:lstStyle/>
          <a:p>
            <a:r>
              <a:rPr lang="en-US"/>
              <a:t>Introduction	</a:t>
            </a:r>
            <a:br>
              <a:rPr lang="en-US"/>
            </a:br>
            <a:endParaRPr lang="en-IN"/>
          </a:p>
        </p:txBody>
      </p:sp>
      <p:sp>
        <p:nvSpPr>
          <p:cNvPr id="3" name="Content Placeholder 2">
            <a:extLst>
              <a:ext uri="{FF2B5EF4-FFF2-40B4-BE49-F238E27FC236}">
                <a16:creationId xmlns:a16="http://schemas.microsoft.com/office/drawing/2014/main" id="{5051EAF3-452A-636C-EB06-5216F8BB96A4}"/>
              </a:ext>
            </a:extLst>
          </p:cNvPr>
          <p:cNvSpPr>
            <a:spLocks noGrp="1"/>
          </p:cNvSpPr>
          <p:nvPr>
            <p:ph idx="1"/>
          </p:nvPr>
        </p:nvSpPr>
        <p:spPr>
          <a:xfrm>
            <a:off x="2326640" y="1798320"/>
            <a:ext cx="6309360" cy="4435570"/>
          </a:xfrm>
        </p:spPr>
        <p:txBody>
          <a:bodyPr>
            <a:normAutofit/>
          </a:bodyPr>
          <a:lstStyle/>
          <a:p>
            <a:r>
              <a:rPr lang="en-US" dirty="0"/>
              <a:t>Integrating WhatsApp with Microsoft Dynamics 365 Business Central can be a powerful solution to enhance communication and streamline business processes. WhatsApp is one of the most popular messaging platforms globally and integrating it with Business Central allows for efficient customer engagement, order tracking, and more. </a:t>
            </a:r>
          </a:p>
          <a:p>
            <a:r>
              <a:rPr lang="en-US"/>
              <a:t>This </a:t>
            </a:r>
            <a:r>
              <a:rPr lang="en-US" dirty="0"/>
              <a:t>integration brings the convenience of real-time communication to your business processes, enabling seamless interaction with customers, suppliers, and employees.</a:t>
            </a:r>
          </a:p>
        </p:txBody>
      </p:sp>
      <p:pic>
        <p:nvPicPr>
          <p:cNvPr id="4" name="Picture 3" descr="A green logo with a blue circle and a blue circle&#10;&#10;Description automatically generated">
            <a:extLst>
              <a:ext uri="{FF2B5EF4-FFF2-40B4-BE49-F238E27FC236}">
                <a16:creationId xmlns:a16="http://schemas.microsoft.com/office/drawing/2014/main" id="{9AE3C00E-B91A-D833-5462-8E466FE6337C}"/>
              </a:ext>
            </a:extLst>
          </p:cNvPr>
          <p:cNvPicPr>
            <a:picLocks noChangeAspect="1"/>
          </p:cNvPicPr>
          <p:nvPr/>
        </p:nvPicPr>
        <p:blipFill>
          <a:blip r:embed="rId2"/>
          <a:stretch>
            <a:fillRect/>
          </a:stretch>
        </p:blipFill>
        <p:spPr>
          <a:xfrm>
            <a:off x="8844812" y="2623819"/>
            <a:ext cx="2873159" cy="2038147"/>
          </a:xfrm>
          <a:prstGeom prst="rect">
            <a:avLst/>
          </a:prstGeom>
        </p:spPr>
      </p:pic>
      <p:pic>
        <p:nvPicPr>
          <p:cNvPr id="28" name="Picture 27">
            <a:extLst>
              <a:ext uri="{FF2B5EF4-FFF2-40B4-BE49-F238E27FC236}">
                <a16:creationId xmlns:a16="http://schemas.microsoft.com/office/drawing/2014/main" id="{90D5D693-C789-CA4D-39AC-D27896EBF1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374097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2" name="Rectangle 241">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861ECD-306B-5E8B-74DD-407F28F585B0}"/>
              </a:ext>
            </a:extLst>
          </p:cNvPr>
          <p:cNvSpPr>
            <a:spLocks noGrp="1"/>
          </p:cNvSpPr>
          <p:nvPr>
            <p:ph type="title"/>
          </p:nvPr>
        </p:nvSpPr>
        <p:spPr>
          <a:xfrm>
            <a:off x="1794897" y="624110"/>
            <a:ext cx="9712998" cy="1280890"/>
          </a:xfrm>
        </p:spPr>
        <p:txBody>
          <a:bodyPr>
            <a:normAutofit/>
          </a:bodyPr>
          <a:lstStyle/>
          <a:p>
            <a:r>
              <a:rPr lang="en-US" dirty="0"/>
              <a:t>Benefits of WhatsApp Integration	</a:t>
            </a:r>
            <a:br>
              <a:rPr lang="en-US" dirty="0"/>
            </a:br>
            <a:endParaRPr lang="en-IN" dirty="0"/>
          </a:p>
        </p:txBody>
      </p:sp>
      <p:sp>
        <p:nvSpPr>
          <p:cNvPr id="243" name="Rectangle 242">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4"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4" name="Picture 3" descr="A blue text on a black background&#10;&#10;Description automatically generated">
            <a:extLst>
              <a:ext uri="{FF2B5EF4-FFF2-40B4-BE49-F238E27FC236}">
                <a16:creationId xmlns:a16="http://schemas.microsoft.com/office/drawing/2014/main" id="{DEBCC4E5-074D-207D-5FD2-7C07427630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53942" y="6060201"/>
            <a:ext cx="1774190" cy="487680"/>
          </a:xfrm>
          <a:prstGeom prst="rect">
            <a:avLst/>
          </a:prstGeom>
          <a:noFill/>
        </p:spPr>
      </p:pic>
      <p:graphicFrame>
        <p:nvGraphicFramePr>
          <p:cNvPr id="202" name="Content Placeholder 2">
            <a:extLst>
              <a:ext uri="{FF2B5EF4-FFF2-40B4-BE49-F238E27FC236}">
                <a16:creationId xmlns:a16="http://schemas.microsoft.com/office/drawing/2014/main" id="{DE573D20-11AE-FF57-13CD-769726B25034}"/>
              </a:ext>
            </a:extLst>
          </p:cNvPr>
          <p:cNvGraphicFramePr>
            <a:graphicFrameLocks noGrp="1"/>
          </p:cNvGraphicFramePr>
          <p:nvPr>
            <p:ph idx="1"/>
            <p:extLst>
              <p:ext uri="{D42A27DB-BD31-4B8C-83A1-F6EECF244321}">
                <p14:modId xmlns:p14="http://schemas.microsoft.com/office/powerpoint/2010/main" val="3130080784"/>
              </p:ext>
            </p:extLst>
          </p:nvPr>
        </p:nvGraphicFramePr>
        <p:xfrm>
          <a:off x="1794897" y="1905001"/>
          <a:ext cx="8987404" cy="370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010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C1C4-9204-F567-C2B0-E28173011E7A}"/>
              </a:ext>
            </a:extLst>
          </p:cNvPr>
          <p:cNvSpPr>
            <a:spLocks noGrp="1"/>
          </p:cNvSpPr>
          <p:nvPr>
            <p:ph type="title"/>
          </p:nvPr>
        </p:nvSpPr>
        <p:spPr>
          <a:xfrm>
            <a:off x="2592925" y="624110"/>
            <a:ext cx="8911687" cy="1280890"/>
          </a:xfrm>
        </p:spPr>
        <p:txBody>
          <a:bodyPr>
            <a:normAutofit/>
          </a:bodyPr>
          <a:lstStyle/>
          <a:p>
            <a:r>
              <a:rPr lang="en-IN" b="1" i="0" dirty="0">
                <a:effectLst/>
                <a:latin typeface="Söhne"/>
              </a:rPr>
              <a:t>How It Works?</a:t>
            </a:r>
            <a:endParaRPr lang="en-IN" dirty="0"/>
          </a:p>
        </p:txBody>
      </p:sp>
      <p:sp>
        <p:nvSpPr>
          <p:cNvPr id="3" name="Content Placeholder 2">
            <a:extLst>
              <a:ext uri="{FF2B5EF4-FFF2-40B4-BE49-F238E27FC236}">
                <a16:creationId xmlns:a16="http://schemas.microsoft.com/office/drawing/2014/main" id="{59E11B5F-1461-1B60-449E-04E25A735E0D}"/>
              </a:ext>
            </a:extLst>
          </p:cNvPr>
          <p:cNvSpPr>
            <a:spLocks noGrp="1"/>
          </p:cNvSpPr>
          <p:nvPr>
            <p:ph idx="1"/>
          </p:nvPr>
        </p:nvSpPr>
        <p:spPr>
          <a:xfrm>
            <a:off x="2589212" y="2125362"/>
            <a:ext cx="5835121" cy="3785860"/>
          </a:xfrm>
        </p:spPr>
        <p:txBody>
          <a:bodyPr>
            <a:normAutofit/>
          </a:bodyPr>
          <a:lstStyle/>
          <a:p>
            <a:r>
              <a:rPr lang="en-US" dirty="0"/>
              <a:t>The integration typically involves using connectors or APIs to link WhatsApp to your Business Central environment. You can set up automated triggers, such as order status changes, and have these events trigger WhatsApp messages to relevant stakeholders. Conversations and interactions can also be logged within Business Central for future reference.</a:t>
            </a:r>
            <a:endParaRPr lang="en-IN" dirty="0"/>
          </a:p>
        </p:txBody>
      </p:sp>
      <p:pic>
        <p:nvPicPr>
          <p:cNvPr id="64" name="Graphic 63" descr="Laptop Secure">
            <a:extLst>
              <a:ext uri="{FF2B5EF4-FFF2-40B4-BE49-F238E27FC236}">
                <a16:creationId xmlns:a16="http://schemas.microsoft.com/office/drawing/2014/main" id="{FC68B0C5-EC93-7478-0696-EE44742544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1452" y="2561913"/>
            <a:ext cx="2873159" cy="2873159"/>
          </a:xfrm>
          <a:prstGeom prst="rect">
            <a:avLst/>
          </a:prstGeom>
        </p:spPr>
      </p:pic>
      <p:pic>
        <p:nvPicPr>
          <p:cNvPr id="5" name="Picture 4">
            <a:extLst>
              <a:ext uri="{FF2B5EF4-FFF2-40B4-BE49-F238E27FC236}">
                <a16:creationId xmlns:a16="http://schemas.microsoft.com/office/drawing/2014/main" id="{8147B5C7-F65E-C7DD-56D8-E977EDB6DC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303997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E576A802-CBCD-C96D-0501-E0C48DD66504}"/>
              </a:ext>
            </a:extLst>
          </p:cNvPr>
          <p:cNvPicPr>
            <a:picLocks noChangeAspect="1"/>
          </p:cNvPicPr>
          <p:nvPr/>
        </p:nvPicPr>
        <p:blipFill rotWithShape="1">
          <a:blip r:embed="rId2">
            <a:duotone>
              <a:schemeClr val="bg2">
                <a:shade val="45000"/>
                <a:satMod val="135000"/>
              </a:schemeClr>
              <a:prstClr val="white"/>
            </a:duotone>
            <a:alphaModFix amt="40000"/>
          </a:blip>
          <a:srcRect t="8537"/>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AAD68EE7-6E6F-4168-83FE-BCDDC20F56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8C7C522-2CA3-4927-812D-9F1AC9FF8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28" name="Freeform 12">
              <a:extLst>
                <a:ext uri="{FF2B5EF4-FFF2-40B4-BE49-F238E27FC236}">
                  <a16:creationId xmlns:a16="http://schemas.microsoft.com/office/drawing/2014/main" id="{995459CF-DC15-4960-B065-B8C71F25B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42" name="Freeform 13">
              <a:extLst>
                <a:ext uri="{FF2B5EF4-FFF2-40B4-BE49-F238E27FC236}">
                  <a16:creationId xmlns:a16="http://schemas.microsoft.com/office/drawing/2014/main" id="{4D5D9080-6901-48E6-B2A9-DA309088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9" name="Freeform 14">
              <a:extLst>
                <a:ext uri="{FF2B5EF4-FFF2-40B4-BE49-F238E27FC236}">
                  <a16:creationId xmlns:a16="http://schemas.microsoft.com/office/drawing/2014/main" id="{1A2BD6BF-BDB9-43A3-B792-B7B26CC6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44" name="Freeform 15">
              <a:extLst>
                <a:ext uri="{FF2B5EF4-FFF2-40B4-BE49-F238E27FC236}">
                  <a16:creationId xmlns:a16="http://schemas.microsoft.com/office/drawing/2014/main" id="{B96208F4-D505-4A68-BEDF-E96961846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46" name="Freeform 16">
              <a:extLst>
                <a:ext uri="{FF2B5EF4-FFF2-40B4-BE49-F238E27FC236}">
                  <a16:creationId xmlns:a16="http://schemas.microsoft.com/office/drawing/2014/main" id="{6BB5AC3B-3C17-491B-9140-0261A64C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47" name="Freeform 17">
              <a:extLst>
                <a:ext uri="{FF2B5EF4-FFF2-40B4-BE49-F238E27FC236}">
                  <a16:creationId xmlns:a16="http://schemas.microsoft.com/office/drawing/2014/main" id="{9C3FE957-2461-4A04-9808-804832D2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48" name="Freeform 18">
              <a:extLst>
                <a:ext uri="{FF2B5EF4-FFF2-40B4-BE49-F238E27FC236}">
                  <a16:creationId xmlns:a16="http://schemas.microsoft.com/office/drawing/2014/main" id="{9E7D39AF-E43F-4198-A96B-0C6F6879B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49" name="Freeform 19">
              <a:extLst>
                <a:ext uri="{FF2B5EF4-FFF2-40B4-BE49-F238E27FC236}">
                  <a16:creationId xmlns:a16="http://schemas.microsoft.com/office/drawing/2014/main" id="{2163D5F0-0E60-477F-81E5-926E3D2C4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5" name="Freeform 20">
              <a:extLst>
                <a:ext uri="{FF2B5EF4-FFF2-40B4-BE49-F238E27FC236}">
                  <a16:creationId xmlns:a16="http://schemas.microsoft.com/office/drawing/2014/main" id="{CA971080-800C-4323-A282-9C7F0C275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50" name="Freeform 21">
              <a:extLst>
                <a:ext uri="{FF2B5EF4-FFF2-40B4-BE49-F238E27FC236}">
                  <a16:creationId xmlns:a16="http://schemas.microsoft.com/office/drawing/2014/main" id="{8BEDE905-174F-4921-8707-372BD09EC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7" name="Freeform 22">
              <a:extLst>
                <a:ext uri="{FF2B5EF4-FFF2-40B4-BE49-F238E27FC236}">
                  <a16:creationId xmlns:a16="http://schemas.microsoft.com/office/drawing/2014/main" id="{ADFEA88C-59D1-4353-9ABE-DA583860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sp>
        <p:nvSpPr>
          <p:cNvPr id="2" name="Title 1">
            <a:extLst>
              <a:ext uri="{FF2B5EF4-FFF2-40B4-BE49-F238E27FC236}">
                <a16:creationId xmlns:a16="http://schemas.microsoft.com/office/drawing/2014/main" id="{AFFFECA0-BF2F-D1ED-9BAC-6A7DE5FDAF1C}"/>
              </a:ext>
            </a:extLst>
          </p:cNvPr>
          <p:cNvSpPr>
            <a:spLocks noGrp="1"/>
          </p:cNvSpPr>
          <p:nvPr>
            <p:ph type="title"/>
          </p:nvPr>
        </p:nvSpPr>
        <p:spPr>
          <a:xfrm>
            <a:off x="2592925" y="624110"/>
            <a:ext cx="8911687" cy="1280890"/>
          </a:xfrm>
        </p:spPr>
        <p:txBody>
          <a:bodyPr>
            <a:normAutofit/>
          </a:bodyPr>
          <a:lstStyle/>
          <a:p>
            <a:r>
              <a:rPr lang="en-US"/>
              <a:t>Meta App Development</a:t>
            </a:r>
            <a:endParaRPr lang="en-IN"/>
          </a:p>
        </p:txBody>
      </p:sp>
      <p:grpSp>
        <p:nvGrpSpPr>
          <p:cNvPr id="29" name="Group 28">
            <a:extLst>
              <a:ext uri="{FF2B5EF4-FFF2-40B4-BE49-F238E27FC236}">
                <a16:creationId xmlns:a16="http://schemas.microsoft.com/office/drawing/2014/main" id="{4D8D5B2B-7539-4692-96C7-956FDD481D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0" name="Freeform 27">
              <a:extLst>
                <a:ext uri="{FF2B5EF4-FFF2-40B4-BE49-F238E27FC236}">
                  <a16:creationId xmlns:a16="http://schemas.microsoft.com/office/drawing/2014/main" id="{01F56A0F-589B-4CE8-ACA8-16FF7B1E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31" name="Freeform 28">
              <a:extLst>
                <a:ext uri="{FF2B5EF4-FFF2-40B4-BE49-F238E27FC236}">
                  <a16:creationId xmlns:a16="http://schemas.microsoft.com/office/drawing/2014/main" id="{0617EF01-C9DD-49D3-8908-08A76FA76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32" name="Freeform 29">
              <a:extLst>
                <a:ext uri="{FF2B5EF4-FFF2-40B4-BE49-F238E27FC236}">
                  <a16:creationId xmlns:a16="http://schemas.microsoft.com/office/drawing/2014/main" id="{A12BC412-C80D-4F01-BD6C-35A065C6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33" name="Freeform 30">
              <a:extLst>
                <a:ext uri="{FF2B5EF4-FFF2-40B4-BE49-F238E27FC236}">
                  <a16:creationId xmlns:a16="http://schemas.microsoft.com/office/drawing/2014/main" id="{D66FC409-A644-41DE-AF06-C7D374CF8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4" name="Freeform 31">
              <a:extLst>
                <a:ext uri="{FF2B5EF4-FFF2-40B4-BE49-F238E27FC236}">
                  <a16:creationId xmlns:a16="http://schemas.microsoft.com/office/drawing/2014/main" id="{72E31667-996B-4BEB-AA28-B7BA46346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5" name="Freeform 32">
              <a:extLst>
                <a:ext uri="{FF2B5EF4-FFF2-40B4-BE49-F238E27FC236}">
                  <a16:creationId xmlns:a16="http://schemas.microsoft.com/office/drawing/2014/main" id="{B5286DA5-36AF-465E-8B17-EE32FCB5C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6" name="Freeform 33">
              <a:extLst>
                <a:ext uri="{FF2B5EF4-FFF2-40B4-BE49-F238E27FC236}">
                  <a16:creationId xmlns:a16="http://schemas.microsoft.com/office/drawing/2014/main" id="{EF5BC6ED-F1E5-43AF-9DC4-539198985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7" name="Freeform 34">
              <a:extLst>
                <a:ext uri="{FF2B5EF4-FFF2-40B4-BE49-F238E27FC236}">
                  <a16:creationId xmlns:a16="http://schemas.microsoft.com/office/drawing/2014/main" id="{B871659D-02E2-4544-8225-DA9A0D3FE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8" name="Freeform 35">
              <a:extLst>
                <a:ext uri="{FF2B5EF4-FFF2-40B4-BE49-F238E27FC236}">
                  <a16:creationId xmlns:a16="http://schemas.microsoft.com/office/drawing/2014/main" id="{0741C423-01DC-43E6-B41E-EB37934C2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9" name="Freeform 36">
              <a:extLst>
                <a:ext uri="{FF2B5EF4-FFF2-40B4-BE49-F238E27FC236}">
                  <a16:creationId xmlns:a16="http://schemas.microsoft.com/office/drawing/2014/main" id="{AEB1085C-0035-4E7D-A905-DB7603D9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40" name="Freeform 37">
              <a:extLst>
                <a:ext uri="{FF2B5EF4-FFF2-40B4-BE49-F238E27FC236}">
                  <a16:creationId xmlns:a16="http://schemas.microsoft.com/office/drawing/2014/main" id="{41C9FE3F-7AEF-4142-9E70-1AAB92A99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41" name="Freeform 38">
              <a:extLst>
                <a:ext uri="{FF2B5EF4-FFF2-40B4-BE49-F238E27FC236}">
                  <a16:creationId xmlns:a16="http://schemas.microsoft.com/office/drawing/2014/main" id="{07FA83E8-0042-4D3D-87A1-FDE325C51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43" name="Rectangle 42">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 name="Content Placeholder 2">
            <a:extLst>
              <a:ext uri="{FF2B5EF4-FFF2-40B4-BE49-F238E27FC236}">
                <a16:creationId xmlns:a16="http://schemas.microsoft.com/office/drawing/2014/main" id="{0197036A-F94D-02FB-70B4-74BC6C76BBB3}"/>
              </a:ext>
            </a:extLst>
          </p:cNvPr>
          <p:cNvSpPr>
            <a:spLocks noGrp="1"/>
          </p:cNvSpPr>
          <p:nvPr>
            <p:ph idx="1"/>
          </p:nvPr>
        </p:nvSpPr>
        <p:spPr>
          <a:xfrm>
            <a:off x="2589212" y="2133600"/>
            <a:ext cx="8915400" cy="3777622"/>
          </a:xfrm>
        </p:spPr>
        <p:txBody>
          <a:bodyPr>
            <a:normAutofit/>
          </a:bodyPr>
          <a:lstStyle/>
          <a:p>
            <a:pPr>
              <a:spcBef>
                <a:spcPts val="500"/>
              </a:spcBef>
              <a:spcAft>
                <a:spcPts val="1000"/>
              </a:spcAft>
            </a:pPr>
            <a:r>
              <a:rPr lang="en-IN" dirty="0">
                <a:effectLst/>
                <a:latin typeface="Century Schoolbook" panose="02040604050505020304" pitchFamily="18" charset="0"/>
                <a:ea typeface="Times New Roman" panose="02020603050405020304" pitchFamily="18" charset="0"/>
                <a:cs typeface="Times New Roman" panose="02020603050405020304" pitchFamily="18" charset="0"/>
              </a:rPr>
              <a:t>To send and receive a first message using a test number, complete the following steps:</a:t>
            </a:r>
          </a:p>
          <a:p>
            <a:pPr marL="342900" lvl="0" indent="-342900">
              <a:spcBef>
                <a:spcPts val="500"/>
              </a:spcBef>
              <a:spcAft>
                <a:spcPts val="1000"/>
              </a:spcAft>
              <a:buFont typeface="+mj-lt"/>
              <a:buAutoNum type="arabicPeriod"/>
              <a:tabLst>
                <a:tab pos="457200" algn="l"/>
              </a:tabLst>
            </a:pPr>
            <a:r>
              <a:rPr lang="en-IN" u="sng" dirty="0">
                <a:effectLst/>
                <a:latin typeface="Century Schoolbook" panose="02040604050505020304" pitchFamily="18" charset="0"/>
                <a:ea typeface="Times New Roman" panose="02020603050405020304" pitchFamily="18" charset="0"/>
                <a:cs typeface="Times New Roman" panose="02020603050405020304" pitchFamily="18" charset="0"/>
                <a:hlinkClick r:id="rId3"/>
              </a:rPr>
              <a:t>Set up developer assets and platform access</a:t>
            </a:r>
            <a:endParaRPr lang="en-IN" dirty="0">
              <a:effectLst/>
              <a:latin typeface="Century Schoolbook" panose="02040604050505020304" pitchFamily="18" charset="0"/>
              <a:ea typeface="Times New Roman" panose="02020603050405020304" pitchFamily="18" charset="0"/>
              <a:cs typeface="Times New Roman" panose="02020603050405020304" pitchFamily="18" charset="0"/>
            </a:endParaRPr>
          </a:p>
          <a:p>
            <a:pPr marL="342900" lvl="0" indent="-342900">
              <a:spcBef>
                <a:spcPts val="500"/>
              </a:spcBef>
              <a:spcAft>
                <a:spcPts val="1000"/>
              </a:spcAft>
              <a:buFont typeface="+mj-lt"/>
              <a:buAutoNum type="arabicPeriod"/>
              <a:tabLst>
                <a:tab pos="457200" algn="l"/>
              </a:tabLst>
            </a:pPr>
            <a:r>
              <a:rPr lang="en-IN" u="sng" dirty="0">
                <a:effectLst/>
                <a:latin typeface="Century Schoolbook" panose="02040604050505020304" pitchFamily="18" charset="0"/>
                <a:ea typeface="Times New Roman" panose="02020603050405020304" pitchFamily="18" charset="0"/>
                <a:cs typeface="Times New Roman" panose="02020603050405020304" pitchFamily="18" charset="0"/>
                <a:hlinkClick r:id="rId4"/>
              </a:rPr>
              <a:t>Send a test message</a:t>
            </a:r>
            <a:endParaRPr lang="en-IN" dirty="0">
              <a:effectLst/>
              <a:latin typeface="Century Schoolbook" panose="02040604050505020304" pitchFamily="18" charset="0"/>
              <a:ea typeface="Times New Roman" panose="02020603050405020304" pitchFamily="18" charset="0"/>
              <a:cs typeface="Times New Roman" panose="02020603050405020304" pitchFamily="18" charset="0"/>
            </a:endParaRPr>
          </a:p>
          <a:p>
            <a:pPr marL="342900" lvl="0" indent="-342900">
              <a:spcBef>
                <a:spcPts val="500"/>
              </a:spcBef>
              <a:spcAft>
                <a:spcPts val="1000"/>
              </a:spcAft>
              <a:buFont typeface="+mj-lt"/>
              <a:buAutoNum type="arabicPeriod"/>
              <a:tabLst>
                <a:tab pos="457200" algn="l"/>
              </a:tabLst>
            </a:pPr>
            <a:r>
              <a:rPr lang="en-IN" u="sng" dirty="0">
                <a:effectLst/>
                <a:latin typeface="Century Schoolbook" panose="02040604050505020304" pitchFamily="18" charset="0"/>
                <a:ea typeface="Times New Roman" panose="02020603050405020304" pitchFamily="18" charset="0"/>
                <a:cs typeface="Times New Roman" panose="02020603050405020304" pitchFamily="18" charset="0"/>
                <a:hlinkClick r:id="rId5"/>
              </a:rPr>
              <a:t>Configure a Webhook</a:t>
            </a:r>
            <a:endParaRPr lang="en-IN" dirty="0">
              <a:effectLst/>
              <a:latin typeface="Century Schoolbook" panose="02040604050505020304" pitchFamily="18" charset="0"/>
              <a:ea typeface="Times New Roman" panose="02020603050405020304" pitchFamily="18" charset="0"/>
              <a:cs typeface="Times New Roman" panose="02020603050405020304" pitchFamily="18" charset="0"/>
            </a:endParaRPr>
          </a:p>
          <a:p>
            <a:pPr marL="342900" lvl="0" indent="-342900">
              <a:spcBef>
                <a:spcPts val="500"/>
              </a:spcBef>
              <a:spcAft>
                <a:spcPts val="1000"/>
              </a:spcAft>
              <a:buFont typeface="+mj-lt"/>
              <a:buAutoNum type="arabicPeriod"/>
              <a:tabLst>
                <a:tab pos="457200" algn="l"/>
              </a:tabLst>
            </a:pPr>
            <a:r>
              <a:rPr lang="en-IN" u="sng" dirty="0">
                <a:effectLst/>
                <a:latin typeface="Century Schoolbook" panose="02040604050505020304" pitchFamily="18" charset="0"/>
                <a:ea typeface="Times New Roman" panose="02020603050405020304" pitchFamily="18" charset="0"/>
                <a:cs typeface="Times New Roman" panose="02020603050405020304" pitchFamily="18" charset="0"/>
                <a:hlinkClick r:id="rId6"/>
              </a:rPr>
              <a:t>Receive a test message</a:t>
            </a:r>
            <a:endParaRPr lang="en-IN" dirty="0">
              <a:effectLst/>
              <a:latin typeface="Century Schoolbook" panose="020406040505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8D63DED-1F1A-D90A-FA46-508115653E4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19726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80000"/>
                <a:lumOff val="20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0"/>
          <a:tileRect/>
        </a:gradFill>
        <a:effectLst/>
      </p:bgPr>
    </p:bg>
    <p:spTree>
      <p:nvGrpSpPr>
        <p:cNvPr id="1" name=""/>
        <p:cNvGrpSpPr/>
        <p:nvPr/>
      </p:nvGrpSpPr>
      <p:grpSpPr>
        <a:xfrm>
          <a:off x="0" y="0"/>
          <a:ext cx="0" cy="0"/>
          <a:chOff x="0" y="0"/>
          <a:chExt cx="0" cy="0"/>
        </a:xfrm>
      </p:grpSpPr>
      <p:sp useBgFill="1">
        <p:nvSpPr>
          <p:cNvPr id="4123" name="Rectangle 4122">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D904A-7057-F4FF-B223-BA120A7B7EB8}"/>
              </a:ext>
            </a:extLst>
          </p:cNvPr>
          <p:cNvSpPr>
            <a:spLocks noGrp="1"/>
          </p:cNvSpPr>
          <p:nvPr>
            <p:ph type="title"/>
          </p:nvPr>
        </p:nvSpPr>
        <p:spPr>
          <a:xfrm>
            <a:off x="845821" y="624110"/>
            <a:ext cx="10001380" cy="1280890"/>
          </a:xfrm>
        </p:spPr>
        <p:txBody>
          <a:bodyPr vert="horz" lIns="91440" tIns="45720" rIns="91440" bIns="45720" rtlCol="0" anchor="t">
            <a:normAutofit/>
          </a:bodyPr>
          <a:lstStyle/>
          <a:p>
            <a:pPr>
              <a:lnSpc>
                <a:spcPct val="90000"/>
              </a:lnSpc>
            </a:pPr>
            <a:r>
              <a:rPr lang="en-US" sz="3100" dirty="0">
                <a:solidFill>
                  <a:schemeClr val="accent3">
                    <a:lumMod val="75000"/>
                  </a:schemeClr>
                </a:solidFill>
              </a:rPr>
              <a:t>Set up Developer Assets and Platform Access</a:t>
            </a:r>
            <a:br>
              <a:rPr lang="en-US" sz="3100" dirty="0">
                <a:solidFill>
                  <a:schemeClr val="accent3">
                    <a:lumMod val="75000"/>
                  </a:schemeClr>
                </a:solidFill>
              </a:rPr>
            </a:br>
            <a:endParaRPr lang="en-US" sz="3100" dirty="0">
              <a:solidFill>
                <a:schemeClr val="accent3">
                  <a:lumMod val="75000"/>
                </a:schemeClr>
              </a:solidFill>
            </a:endParaRPr>
          </a:p>
        </p:txBody>
      </p:sp>
      <p:sp>
        <p:nvSpPr>
          <p:cNvPr id="4117" name="TextBox 4116">
            <a:extLst>
              <a:ext uri="{FF2B5EF4-FFF2-40B4-BE49-F238E27FC236}">
                <a16:creationId xmlns:a16="http://schemas.microsoft.com/office/drawing/2014/main" id="{56E677C9-EFE8-5C39-99B0-5055251974BB}"/>
              </a:ext>
            </a:extLst>
          </p:cNvPr>
          <p:cNvSpPr txBox="1"/>
          <p:nvPr/>
        </p:nvSpPr>
        <p:spPr>
          <a:xfrm>
            <a:off x="845820" y="1961775"/>
            <a:ext cx="10257168" cy="1134670"/>
          </a:xfrm>
          <a:prstGeom prst="rect">
            <a:avLst/>
          </a:prstGeom>
          <a:noFill/>
        </p:spPr>
        <p:txBody>
          <a:bodyPr wrap="square" rtlCol="0">
            <a:spAutoFit/>
          </a:bodyPr>
          <a:lstStyle/>
          <a:p>
            <a:pPr>
              <a:lnSpc>
                <a:spcPct val="115000"/>
              </a:lnSpc>
              <a:spcBef>
                <a:spcPts val="500"/>
              </a:spcBef>
              <a:spcAft>
                <a:spcPts val="1000"/>
              </a:spcAft>
            </a:pPr>
            <a:r>
              <a:rPr lang="en-IN" sz="1800" dirty="0">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rPr>
              <a:t>The </a:t>
            </a:r>
            <a:r>
              <a:rPr lang="en-IN" sz="1800" u="sng" dirty="0">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Cloud API</a:t>
            </a:r>
            <a:r>
              <a:rPr lang="en-IN" sz="1800" dirty="0">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rPr>
              <a:t> and </a:t>
            </a:r>
            <a:r>
              <a:rPr lang="en-IN" sz="1800" u="sng" dirty="0">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Business Management API</a:t>
            </a:r>
            <a:r>
              <a:rPr lang="en-IN" sz="1800" dirty="0">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rPr>
              <a:t> are part of Meta’s Graph API, so you need to set up a Meta developer account and a Meta developer app. To set that up:</a:t>
            </a:r>
            <a:endParaRPr lang="en-IN" sz="1200" dirty="0">
              <a:solidFill>
                <a:schemeClr val="accent3">
                  <a:lumMod val="75000"/>
                </a:schemeClr>
              </a:solidFill>
              <a:effectLst/>
              <a:latin typeface="Century Schoolbook" panose="02040604050505020304" pitchFamily="18" charset="0"/>
              <a:ea typeface="Times New Roman" panose="02020603050405020304" pitchFamily="18" charset="0"/>
              <a:cs typeface="Times New Roman" panose="02020603050405020304" pitchFamily="18" charset="0"/>
            </a:endParaRPr>
          </a:p>
          <a:p>
            <a:endParaRPr lang="en-IN" dirty="0"/>
          </a:p>
        </p:txBody>
      </p:sp>
      <p:graphicFrame>
        <p:nvGraphicFramePr>
          <p:cNvPr id="76" name="Content Placeholder 2">
            <a:extLst>
              <a:ext uri="{FF2B5EF4-FFF2-40B4-BE49-F238E27FC236}">
                <a16:creationId xmlns:a16="http://schemas.microsoft.com/office/drawing/2014/main" id="{201D01A2-F5B8-892C-7D2F-0FD5ACFB45CC}"/>
              </a:ext>
            </a:extLst>
          </p:cNvPr>
          <p:cNvGraphicFramePr>
            <a:graphicFrameLocks noGrp="1"/>
          </p:cNvGraphicFramePr>
          <p:nvPr>
            <p:ph idx="1"/>
            <p:extLst>
              <p:ext uri="{D42A27DB-BD31-4B8C-83A1-F6EECF244321}">
                <p14:modId xmlns:p14="http://schemas.microsoft.com/office/powerpoint/2010/main" val="4113849991"/>
              </p:ext>
            </p:extLst>
          </p:nvPr>
        </p:nvGraphicFramePr>
        <p:xfrm>
          <a:off x="845820" y="3039478"/>
          <a:ext cx="10001380" cy="2479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120" name="Picture 4119">
            <a:extLst>
              <a:ext uri="{FF2B5EF4-FFF2-40B4-BE49-F238E27FC236}">
                <a16:creationId xmlns:a16="http://schemas.microsoft.com/office/drawing/2014/main" id="{0B34CA85-304A-65A1-5D58-C5022AF3B62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149477611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3" name="Picture 42" descr="Person watching empty phone">
            <a:extLst>
              <a:ext uri="{FF2B5EF4-FFF2-40B4-BE49-F238E27FC236}">
                <a16:creationId xmlns:a16="http://schemas.microsoft.com/office/drawing/2014/main" id="{45AC73C0-94E8-794D-102F-A3CCDD80A463}"/>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90"/>
          </a:xfrm>
          <a:prstGeom prst="rect">
            <a:avLst/>
          </a:prstGeom>
        </p:spPr>
      </p:pic>
      <p:grpSp>
        <p:nvGrpSpPr>
          <p:cNvPr id="169" name="Group 168">
            <a:extLst>
              <a:ext uri="{FF2B5EF4-FFF2-40B4-BE49-F238E27FC236}">
                <a16:creationId xmlns:a16="http://schemas.microsoft.com/office/drawing/2014/main" id="{AAD68EE7-6E6F-4168-83FE-BCDDC20F56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0" name="Freeform 11">
              <a:extLst>
                <a:ext uri="{FF2B5EF4-FFF2-40B4-BE49-F238E27FC236}">
                  <a16:creationId xmlns:a16="http://schemas.microsoft.com/office/drawing/2014/main" id="{38C7C522-2CA3-4927-812D-9F1AC9FF8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71" name="Freeform 12">
              <a:extLst>
                <a:ext uri="{FF2B5EF4-FFF2-40B4-BE49-F238E27FC236}">
                  <a16:creationId xmlns:a16="http://schemas.microsoft.com/office/drawing/2014/main" id="{995459CF-DC15-4960-B065-B8C71F25B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72" name="Freeform 13">
              <a:extLst>
                <a:ext uri="{FF2B5EF4-FFF2-40B4-BE49-F238E27FC236}">
                  <a16:creationId xmlns:a16="http://schemas.microsoft.com/office/drawing/2014/main" id="{4D5D9080-6901-48E6-B2A9-DA309088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73" name="Freeform 14">
              <a:extLst>
                <a:ext uri="{FF2B5EF4-FFF2-40B4-BE49-F238E27FC236}">
                  <a16:creationId xmlns:a16="http://schemas.microsoft.com/office/drawing/2014/main" id="{1A2BD6BF-BDB9-43A3-B792-B7B26CC6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74" name="Freeform 15">
              <a:extLst>
                <a:ext uri="{FF2B5EF4-FFF2-40B4-BE49-F238E27FC236}">
                  <a16:creationId xmlns:a16="http://schemas.microsoft.com/office/drawing/2014/main" id="{B96208F4-D505-4A68-BEDF-E96961846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5" name="Freeform 16">
              <a:extLst>
                <a:ext uri="{FF2B5EF4-FFF2-40B4-BE49-F238E27FC236}">
                  <a16:creationId xmlns:a16="http://schemas.microsoft.com/office/drawing/2014/main" id="{6BB5AC3B-3C17-491B-9140-0261A64C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76" name="Freeform 17">
              <a:extLst>
                <a:ext uri="{FF2B5EF4-FFF2-40B4-BE49-F238E27FC236}">
                  <a16:creationId xmlns:a16="http://schemas.microsoft.com/office/drawing/2014/main" id="{9C3FE957-2461-4A04-9808-804832D2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77" name="Freeform 18">
              <a:extLst>
                <a:ext uri="{FF2B5EF4-FFF2-40B4-BE49-F238E27FC236}">
                  <a16:creationId xmlns:a16="http://schemas.microsoft.com/office/drawing/2014/main" id="{9E7D39AF-E43F-4198-A96B-0C6F6879B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78" name="Freeform 19">
              <a:extLst>
                <a:ext uri="{FF2B5EF4-FFF2-40B4-BE49-F238E27FC236}">
                  <a16:creationId xmlns:a16="http://schemas.microsoft.com/office/drawing/2014/main" id="{2163D5F0-0E60-477F-81E5-926E3D2C4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79" name="Freeform 20">
              <a:extLst>
                <a:ext uri="{FF2B5EF4-FFF2-40B4-BE49-F238E27FC236}">
                  <a16:creationId xmlns:a16="http://schemas.microsoft.com/office/drawing/2014/main" id="{CA971080-800C-4323-A282-9C7F0C275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80" name="Freeform 21">
              <a:extLst>
                <a:ext uri="{FF2B5EF4-FFF2-40B4-BE49-F238E27FC236}">
                  <a16:creationId xmlns:a16="http://schemas.microsoft.com/office/drawing/2014/main" id="{8BEDE905-174F-4921-8707-372BD09EC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81" name="Freeform 22">
              <a:extLst>
                <a:ext uri="{FF2B5EF4-FFF2-40B4-BE49-F238E27FC236}">
                  <a16:creationId xmlns:a16="http://schemas.microsoft.com/office/drawing/2014/main" id="{ADFEA88C-59D1-4353-9ABE-DA583860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sp>
        <p:nvSpPr>
          <p:cNvPr id="2" name="Title 1">
            <a:extLst>
              <a:ext uri="{FF2B5EF4-FFF2-40B4-BE49-F238E27FC236}">
                <a16:creationId xmlns:a16="http://schemas.microsoft.com/office/drawing/2014/main" id="{FF01ED37-FDFD-6D62-912D-1608013F5F5B}"/>
              </a:ext>
            </a:extLst>
          </p:cNvPr>
          <p:cNvSpPr>
            <a:spLocks noGrp="1"/>
          </p:cNvSpPr>
          <p:nvPr>
            <p:ph type="title"/>
          </p:nvPr>
        </p:nvSpPr>
        <p:spPr>
          <a:xfrm>
            <a:off x="2592925" y="624110"/>
            <a:ext cx="8911687" cy="1280890"/>
          </a:xfrm>
        </p:spPr>
        <p:txBody>
          <a:bodyPr>
            <a:normAutofit/>
          </a:bodyPr>
          <a:lstStyle/>
          <a:p>
            <a:r>
              <a:rPr lang="en-IN"/>
              <a:t>WhatsApp Setup	</a:t>
            </a:r>
            <a:endParaRPr lang="en-IN" dirty="0"/>
          </a:p>
        </p:txBody>
      </p:sp>
      <p:grpSp>
        <p:nvGrpSpPr>
          <p:cNvPr id="182" name="Group 181">
            <a:extLst>
              <a:ext uri="{FF2B5EF4-FFF2-40B4-BE49-F238E27FC236}">
                <a16:creationId xmlns:a16="http://schemas.microsoft.com/office/drawing/2014/main" id="{4D8D5B2B-7539-4692-96C7-956FDD481D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83" name="Freeform 27">
              <a:extLst>
                <a:ext uri="{FF2B5EF4-FFF2-40B4-BE49-F238E27FC236}">
                  <a16:creationId xmlns:a16="http://schemas.microsoft.com/office/drawing/2014/main" id="{01F56A0F-589B-4CE8-ACA8-16FF7B1E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184" name="Freeform 28">
              <a:extLst>
                <a:ext uri="{FF2B5EF4-FFF2-40B4-BE49-F238E27FC236}">
                  <a16:creationId xmlns:a16="http://schemas.microsoft.com/office/drawing/2014/main" id="{0617EF01-C9DD-49D3-8908-08A76FA76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185" name="Freeform 29">
              <a:extLst>
                <a:ext uri="{FF2B5EF4-FFF2-40B4-BE49-F238E27FC236}">
                  <a16:creationId xmlns:a16="http://schemas.microsoft.com/office/drawing/2014/main" id="{A12BC412-C80D-4F01-BD6C-35A065C6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186" name="Freeform 30">
              <a:extLst>
                <a:ext uri="{FF2B5EF4-FFF2-40B4-BE49-F238E27FC236}">
                  <a16:creationId xmlns:a16="http://schemas.microsoft.com/office/drawing/2014/main" id="{D66FC409-A644-41DE-AF06-C7D374CF8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187" name="Freeform 31">
              <a:extLst>
                <a:ext uri="{FF2B5EF4-FFF2-40B4-BE49-F238E27FC236}">
                  <a16:creationId xmlns:a16="http://schemas.microsoft.com/office/drawing/2014/main" id="{72E31667-996B-4BEB-AA28-B7BA46346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188" name="Freeform 32">
              <a:extLst>
                <a:ext uri="{FF2B5EF4-FFF2-40B4-BE49-F238E27FC236}">
                  <a16:creationId xmlns:a16="http://schemas.microsoft.com/office/drawing/2014/main" id="{B5286DA5-36AF-465E-8B17-EE32FCB5C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189" name="Freeform 33">
              <a:extLst>
                <a:ext uri="{FF2B5EF4-FFF2-40B4-BE49-F238E27FC236}">
                  <a16:creationId xmlns:a16="http://schemas.microsoft.com/office/drawing/2014/main" id="{EF5BC6ED-F1E5-43AF-9DC4-539198985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190" name="Freeform 34">
              <a:extLst>
                <a:ext uri="{FF2B5EF4-FFF2-40B4-BE49-F238E27FC236}">
                  <a16:creationId xmlns:a16="http://schemas.microsoft.com/office/drawing/2014/main" id="{B871659D-02E2-4544-8225-DA9A0D3FE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191" name="Freeform 35">
              <a:extLst>
                <a:ext uri="{FF2B5EF4-FFF2-40B4-BE49-F238E27FC236}">
                  <a16:creationId xmlns:a16="http://schemas.microsoft.com/office/drawing/2014/main" id="{0741C423-01DC-43E6-B41E-EB37934C2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192" name="Freeform 36">
              <a:extLst>
                <a:ext uri="{FF2B5EF4-FFF2-40B4-BE49-F238E27FC236}">
                  <a16:creationId xmlns:a16="http://schemas.microsoft.com/office/drawing/2014/main" id="{AEB1085C-0035-4E7D-A905-DB7603D9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193" name="Freeform 37">
              <a:extLst>
                <a:ext uri="{FF2B5EF4-FFF2-40B4-BE49-F238E27FC236}">
                  <a16:creationId xmlns:a16="http://schemas.microsoft.com/office/drawing/2014/main" id="{41C9FE3F-7AEF-4142-9E70-1AAB92A99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194" name="Freeform 38">
              <a:extLst>
                <a:ext uri="{FF2B5EF4-FFF2-40B4-BE49-F238E27FC236}">
                  <a16:creationId xmlns:a16="http://schemas.microsoft.com/office/drawing/2014/main" id="{07FA83E8-0042-4D3D-87A1-FDE325C51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195" name="Rectangle 194">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6"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graphicFrame>
        <p:nvGraphicFramePr>
          <p:cNvPr id="197" name="Content Placeholder 2">
            <a:extLst>
              <a:ext uri="{FF2B5EF4-FFF2-40B4-BE49-F238E27FC236}">
                <a16:creationId xmlns:a16="http://schemas.microsoft.com/office/drawing/2014/main" id="{15CA2623-6075-CD95-296A-5FA6B136C389}"/>
              </a:ext>
            </a:extLst>
          </p:cNvPr>
          <p:cNvGraphicFramePr>
            <a:graphicFrameLocks noGrp="1"/>
          </p:cNvGraphicFramePr>
          <p:nvPr>
            <p:ph idx="1"/>
            <p:extLst>
              <p:ext uri="{D42A27DB-BD31-4B8C-83A1-F6EECF244321}">
                <p14:modId xmlns:p14="http://schemas.microsoft.com/office/powerpoint/2010/main" val="580764596"/>
              </p:ext>
            </p:extLst>
          </p:nvPr>
        </p:nvGraphicFramePr>
        <p:xfrm>
          <a:off x="1125612" y="1930591"/>
          <a:ext cx="10020750" cy="4397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1B24969B-540A-DEA8-12EB-F1D36A9A8B9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45740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E7262-D5E7-9BA9-B707-F49A5D600EEE}"/>
              </a:ext>
            </a:extLst>
          </p:cNvPr>
          <p:cNvSpPr>
            <a:spLocks noGrp="1"/>
          </p:cNvSpPr>
          <p:nvPr>
            <p:ph type="title"/>
          </p:nvPr>
        </p:nvSpPr>
        <p:spPr>
          <a:xfrm>
            <a:off x="1259893" y="3101093"/>
            <a:ext cx="2454052" cy="3029344"/>
          </a:xfrm>
        </p:spPr>
        <p:txBody>
          <a:bodyPr>
            <a:normAutofit/>
          </a:bodyPr>
          <a:lstStyle/>
          <a:p>
            <a:r>
              <a:rPr lang="en-IN" sz="3200">
                <a:solidFill>
                  <a:schemeClr val="bg1"/>
                </a:solidFill>
              </a:rPr>
              <a:t>WhatsApp Setup	</a:t>
            </a:r>
          </a:p>
        </p:txBody>
      </p:sp>
      <p:sp>
        <p:nvSpPr>
          <p:cNvPr id="6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 useBgFill="1">
        <p:nvSpPr>
          <p:cNvPr id="62" name="Rectangle 6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64FE8F-F1B3-BDC3-803E-B5F28A368994}"/>
              </a:ext>
            </a:extLst>
          </p:cNvPr>
          <p:cNvSpPr>
            <a:spLocks noGrp="1"/>
          </p:cNvSpPr>
          <p:nvPr>
            <p:ph idx="1"/>
          </p:nvPr>
        </p:nvSpPr>
        <p:spPr>
          <a:xfrm>
            <a:off x="4706578" y="589722"/>
            <a:ext cx="6798033" cy="5321500"/>
          </a:xfrm>
        </p:spPr>
        <p:txBody>
          <a:bodyPr anchor="ctr">
            <a:normAutofit/>
          </a:bodyPr>
          <a:lstStyle/>
          <a:p>
            <a:pPr>
              <a:buClr>
                <a:srgbClr val="ADEBFF"/>
              </a:buClr>
            </a:pPr>
            <a:r>
              <a:rPr lang="en-US" b="1"/>
              <a:t>1. </a:t>
            </a:r>
            <a:r>
              <a:rPr lang="en-US"/>
              <a:t>Associate your app with the Business Manager account that you selected earlier (or had created for you).</a:t>
            </a:r>
          </a:p>
          <a:p>
            <a:pPr>
              <a:buClr>
                <a:srgbClr val="ADEBFF"/>
              </a:buClr>
            </a:pPr>
            <a:r>
              <a:rPr lang="en-US" b="1"/>
              <a:t>2. </a:t>
            </a:r>
            <a:r>
              <a:rPr lang="en-US"/>
              <a:t>Generate a WhatsApp Business Account.</a:t>
            </a:r>
          </a:p>
          <a:p>
            <a:pPr>
              <a:buClr>
                <a:srgbClr val="ADEBFF"/>
              </a:buClr>
            </a:pPr>
            <a:r>
              <a:rPr lang="en-US" b="1"/>
              <a:t>3. </a:t>
            </a:r>
            <a:r>
              <a:rPr lang="en-US"/>
              <a:t>Generate a test business phone number and associate it with your WhatsApp Business Account. You can use this number with the API to send an unlimited number of messages to up to 5 recipient phone numbers. Recipient phone numbers can be any valid number, but you must verify each one in the next step.</a:t>
            </a:r>
          </a:p>
          <a:p>
            <a:pPr>
              <a:buClr>
                <a:srgbClr val="ADEBFF"/>
              </a:buClr>
            </a:pPr>
            <a:r>
              <a:rPr lang="en-US" b="1"/>
              <a:t>4. </a:t>
            </a:r>
            <a:r>
              <a:rPr lang="en-US"/>
              <a:t>Redirect you to the WhatsApp &gt; API Setup panel in the App Dashboard.</a:t>
            </a:r>
          </a:p>
          <a:p>
            <a:endParaRPr lang="en-IN" dirty="0"/>
          </a:p>
        </p:txBody>
      </p:sp>
      <p:pic>
        <p:nvPicPr>
          <p:cNvPr id="4" name="Picture 3">
            <a:extLst>
              <a:ext uri="{FF2B5EF4-FFF2-40B4-BE49-F238E27FC236}">
                <a16:creationId xmlns:a16="http://schemas.microsoft.com/office/drawing/2014/main" id="{8F4AF737-203C-A027-5A5D-3F49B06954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0422" y="5913301"/>
            <a:ext cx="1774190" cy="487680"/>
          </a:xfrm>
          <a:prstGeom prst="rect">
            <a:avLst/>
          </a:prstGeom>
          <a:noFill/>
        </p:spPr>
      </p:pic>
    </p:spTree>
    <p:extLst>
      <p:ext uri="{BB962C8B-B14F-4D97-AF65-F5344CB8AC3E}">
        <p14:creationId xmlns:p14="http://schemas.microsoft.com/office/powerpoint/2010/main" val="24610961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254</TotalTime>
  <Words>871</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Century Schoolbook</vt:lpstr>
      <vt:lpstr>Söhne</vt:lpstr>
      <vt:lpstr>Symbol</vt:lpstr>
      <vt:lpstr>Wingdings 3</vt:lpstr>
      <vt:lpstr>Wisp</vt:lpstr>
      <vt:lpstr>WhatsApp Integration </vt:lpstr>
      <vt:lpstr>Agenda </vt:lpstr>
      <vt:lpstr>Introduction  </vt:lpstr>
      <vt:lpstr>Benefits of WhatsApp Integration  </vt:lpstr>
      <vt:lpstr>How It Works?</vt:lpstr>
      <vt:lpstr>Meta App Development</vt:lpstr>
      <vt:lpstr>Set up Developer Assets and Platform Access </vt:lpstr>
      <vt:lpstr>WhatsApp Setup </vt:lpstr>
      <vt:lpstr>WhatsApp Setup </vt:lpstr>
      <vt:lpstr>Requirements of WhatsApp Integration with BC </vt:lpstr>
      <vt:lpstr>Parameters and Messages  </vt:lpstr>
      <vt:lpstr>AL Code for simple text message  </vt:lpstr>
      <vt:lpstr>PowerPoint Presentation</vt:lpstr>
      <vt:lpstr>References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 Integration</dc:title>
  <dc:creator>Janaki P</dc:creator>
  <cp:lastModifiedBy>Janaki P</cp:lastModifiedBy>
  <cp:revision>3</cp:revision>
  <dcterms:created xsi:type="dcterms:W3CDTF">2023-10-25T06:52:28Z</dcterms:created>
  <dcterms:modified xsi:type="dcterms:W3CDTF">2023-11-01T19:11:38Z</dcterms:modified>
</cp:coreProperties>
</file>