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=@IFS(Z3&amp;amp;gt;=5,”VERYHIGH”,Z3&amp;amp;gt;=4,”HIGH”,Z3&amp;amp;gt;=3,”MED”,TRUE,”LOW”)Drag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m </a:t>
            </a:r>
            <a:r>
              <a:rPr altLang="en-IN" dirty="0" sz="2400" lang="en-US"/>
              <a:t>Mohammad </a:t>
            </a:r>
            <a:r>
              <a:rPr altLang="en-IN" dirty="0" sz="2400" lang="en-US"/>
              <a:t>p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altLang="en-IN" dirty="0" sz="2400" lang="en-US"/>
              <a:t>312206953</a:t>
            </a:r>
            <a:endParaRPr altLang="en-US" lang="zh-CN"/>
          </a:p>
          <a:p>
            <a:r>
              <a:rPr dirty="0" sz="2400" lang="en-US"/>
              <a:t>DEPARTMENT:  III YEAR B.COM GENERAL</a:t>
            </a:r>
          </a:p>
          <a:p>
            <a:r>
              <a:rPr dirty="0" sz="2400" lang="en-US"/>
              <a:t>COLLEGE: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4522486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41632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920698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2024-03-28T17:07:22Z</dcterms:created>
  <dcterms:modified xsi:type="dcterms:W3CDTF">2024-10-26T15:05:08Z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b67735deaebe4436bb906fc8bed7971b</vt:lpwstr>
  </property>
</Properties>
</file>