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" initials="N" lastIdx="1" clrIdx="0">
    <p:extLst>
      <p:ext uri="{19B8F6BF-5375-455C-9EA6-DF929625EA0E}">
        <p15:presenceInfo xmlns:p15="http://schemas.microsoft.com/office/powerpoint/2012/main" userId="Ni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9T01:59:08.13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7283F-92B2-4AA7-A653-DB282C72A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DE7DA0-6D7E-4483-AAD7-93FFA71F3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61778E-EA17-46CE-9E7F-66477419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84F9-7A62-4D77-9DED-4477E7A59367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25C4DF-1421-4F5A-9B64-7C94CD2C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2042EB-8FD7-4916-91F6-9F4A511E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4813-757F-41B0-87AC-6259C4C15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86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28276-4744-459E-83CB-09AA3FE7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C9BAB7-EA6C-4F12-82F1-72B9D6090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8837C1-343E-4314-BC35-DCF48184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84F9-7A62-4D77-9DED-4477E7A59367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2C1D2-5FDE-4220-BDF5-5744ACFA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A64E6-EE61-4926-9299-9A4325E6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4813-757F-41B0-87AC-6259C4C15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10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080FDB-E5CD-4899-B312-62D855D02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C184F4-7622-4D44-BF80-5EE4887A8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28FC8E-0785-4E05-AAEB-703B574E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84F9-7A62-4D77-9DED-4477E7A59367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E489D-1A0F-463A-A805-37DF4783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998C95-18DD-4C91-B652-0997B1F4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4813-757F-41B0-87AC-6259C4C15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81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FE1F0-84E9-44CD-9776-9C534B55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5E996-3B44-45CE-B35C-043C91E94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717F24-E2DB-46BC-A004-CFE41FF1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84F9-7A62-4D77-9DED-4477E7A59367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BACA97-BA02-4FC6-9980-FD6BE094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63A315-F119-406C-9C80-1B390410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4813-757F-41B0-87AC-6259C4C15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75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1DA5A-F542-40A6-B39D-138310F4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B531FB-B38B-4B7E-BB94-315A374C3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032E01-1659-48ED-BD00-37461DB8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84F9-7A62-4D77-9DED-4477E7A59367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088908-D1B2-4337-8F97-543D3FB3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6CDF80-15ED-4F0C-B39B-7FD80945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4813-757F-41B0-87AC-6259C4C15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28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CED38-8CE9-4FF2-8C1D-A1F167CB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0EBF9-6799-40DA-A142-5F660DE4F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3CDE14-6A52-4405-A76C-157B9973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6D0541-F9A6-48AB-A47D-0CF7A3FB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84F9-7A62-4D77-9DED-4477E7A59367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D03779-5F5E-4335-B5EA-3FFFC430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EB6917-37D3-4738-BC7E-781AA196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4813-757F-41B0-87AC-6259C4C15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71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F08D5-96F6-460F-A925-EE15323F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3BE091-4940-48A8-915F-2F7C9ED8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1F1C88-9D38-4D43-BF2B-9F91A030A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F7EC86-3F37-41A3-84CB-B8866366E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CF2A79-1393-4B8E-9D11-A2398767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691D49-733F-41D4-A972-81C448F0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84F9-7A62-4D77-9DED-4477E7A59367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B85A2E-8928-4109-87A8-E267A35E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C6D0A5-33B8-4579-9798-C6F723CF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4813-757F-41B0-87AC-6259C4C15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84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AB756-3103-4608-A075-10AFB453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1375AB6-C3B3-43B8-BEA0-FEB5E9CB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84F9-7A62-4D77-9DED-4477E7A59367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1E408A-0325-4F95-96E5-7DB5DAB3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1F5CEB-BF3F-48CA-B66D-E2F4C18B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4813-757F-41B0-87AC-6259C4C15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45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0BFED4-4413-439B-899E-C1C64310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84F9-7A62-4D77-9DED-4477E7A59367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F11B7D6-E655-402E-958F-BF815831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CB8DAE-00F5-4B3C-9B7B-68A17ADA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4813-757F-41B0-87AC-6259C4C15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19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731BF-20FE-4141-9E3A-504DE41B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E95AEB-D39E-43F0-AD7D-073A3796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D86C3A-CEE1-4BCA-8F9C-11852243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D3550E-E890-4D8D-92BD-8816F07F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84F9-7A62-4D77-9DED-4477E7A59367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45BEF3-CC1A-422A-84FD-491DB8F3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B490DF-9512-4C12-BCA8-32EE3DF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4813-757F-41B0-87AC-6259C4C15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98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7E828-7067-46DE-8777-15AEB908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AC6AAC-0B84-430E-9180-4427B2C49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ABA7EA-DAAB-44B2-9018-6DB828ECE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57EE3B-51F3-4037-AD41-BC7A33BB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84F9-7A62-4D77-9DED-4477E7A59367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F8898F-CA06-434F-9F10-16EE0B1D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5D144-EB04-400E-8AD9-3F610825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4813-757F-41B0-87AC-6259C4C15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B779F-3112-4439-BD37-5E29075A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2EB6C5-D258-46C6-8B6D-A2594BB15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C52A96-AC4B-4132-988C-0652C2D28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984F9-7A62-4D77-9DED-4477E7A59367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D694A0-A86E-4817-9F8A-536DF5B3F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32D476-5D1E-4A38-A100-039977365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4813-757F-41B0-87AC-6259C4C15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55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84621-3BD4-4615-B59C-7419ABEF7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26933" cy="953030"/>
          </a:xfrm>
        </p:spPr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ФЛАГМАН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A1F626-1884-4AD5-BE74-7B1BC28EA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47" y="751946"/>
            <a:ext cx="1754719" cy="402167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2"/>
                </a:solidFill>
              </a:rPr>
              <a:t>школьники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BDDC0-AE07-40DC-95D9-E6D4DACDCF9C}"/>
              </a:ext>
            </a:extLst>
          </p:cNvPr>
          <p:cNvSpPr txBox="1"/>
          <p:nvPr/>
        </p:nvSpPr>
        <p:spPr>
          <a:xfrm>
            <a:off x="10639425" y="6488668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hazaeva</a:t>
            </a:r>
            <a:r>
              <a:rPr lang="en-US" dirty="0">
                <a:solidFill>
                  <a:schemeClr val="bg2"/>
                </a:solidFill>
              </a:rPr>
              <a:t> team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1020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55311D-F82B-41EC-95C7-03539CB19267}"/>
              </a:ext>
            </a:extLst>
          </p:cNvPr>
          <p:cNvSpPr txBox="1"/>
          <p:nvPr/>
        </p:nvSpPr>
        <p:spPr>
          <a:xfrm>
            <a:off x="123825" y="0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2"/>
                </a:solidFill>
                <a:latin typeface="+mj-lt"/>
              </a:rPr>
              <a:t>ЗАДАЧИ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C2FF7-BEB6-4659-A068-AD15828C084F}"/>
              </a:ext>
            </a:extLst>
          </p:cNvPr>
          <p:cNvSpPr txBox="1"/>
          <p:nvPr/>
        </p:nvSpPr>
        <p:spPr>
          <a:xfrm>
            <a:off x="5493422" y="3034010"/>
            <a:ext cx="6786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• Разработка пользовательского интерфейса: Создание удобного и</a:t>
            </a:r>
          </a:p>
          <a:p>
            <a:r>
              <a:rPr lang="ru-RU" dirty="0">
                <a:solidFill>
                  <a:schemeClr val="bg2"/>
                </a:solidFill>
              </a:rPr>
              <a:t>интуитивно понятного интерфейса для ввода данных о доходах и</a:t>
            </a:r>
          </a:p>
          <a:p>
            <a:r>
              <a:rPr lang="ru-RU" dirty="0">
                <a:solidFill>
                  <a:schemeClr val="bg2"/>
                </a:solidFill>
              </a:rPr>
              <a:t>расходах, а также для просмотра финансовых отчетов.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A2C62A-1114-4C9E-A3B3-71C1C610E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24" y="1437988"/>
            <a:ext cx="2876951" cy="41153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1B97C8-2EB4-4184-84D9-B6F3DB2D2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757" y="2654182"/>
            <a:ext cx="2257493" cy="32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44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7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F2F90D-E43D-44DA-8654-4288EBD407CD}"/>
              </a:ext>
            </a:extLst>
          </p:cNvPr>
          <p:cNvSpPr txBox="1"/>
          <p:nvPr/>
        </p:nvSpPr>
        <p:spPr>
          <a:xfrm>
            <a:off x="123825" y="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ЗАДАЧИ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56FCF-7778-4614-A27A-56FE8F7983E7}"/>
              </a:ext>
            </a:extLst>
          </p:cNvPr>
          <p:cNvSpPr txBox="1"/>
          <p:nvPr/>
        </p:nvSpPr>
        <p:spPr>
          <a:xfrm>
            <a:off x="5353050" y="3429000"/>
            <a:ext cx="754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•Возможность создания</a:t>
            </a:r>
            <a:r>
              <a:rPr kumimoji="0" lang="ru-RU" sz="1800" b="0" i="0" u="none" strike="noStrike" kern="1200" cap="none" spc="0" normalizeH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собственного профиля в приложении.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EAC6AE-D459-49E7-982F-B40461EF7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49" y="1438087"/>
            <a:ext cx="2876951" cy="2686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F67B337-3BA6-4AAD-98B3-A0E819E9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879" y="2785850"/>
            <a:ext cx="2200442" cy="185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38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BE80C7-9167-4ECE-B13E-5796AA2D4AB8}"/>
              </a:ext>
            </a:extLst>
          </p:cNvPr>
          <p:cNvSpPr txBox="1"/>
          <p:nvPr/>
        </p:nvSpPr>
        <p:spPr>
          <a:xfrm>
            <a:off x="123825" y="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ЗАДАЧИ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D1B5F-33C8-4C9C-AEDF-CF979E3F3EAC}"/>
              </a:ext>
            </a:extLst>
          </p:cNvPr>
          <p:cNvSpPr txBox="1"/>
          <p:nvPr/>
        </p:nvSpPr>
        <p:spPr>
          <a:xfrm>
            <a:off x="5872162" y="3244334"/>
            <a:ext cx="6853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•Возможность</a:t>
            </a:r>
            <a:r>
              <a:rPr kumimoji="0" lang="ru-RU" sz="1800" b="0" i="0" u="none" strike="noStrike" kern="1200" cap="none" spc="0" normalizeH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в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несения расходов/доходов </a:t>
            </a:r>
            <a:r>
              <a:rPr lang="ru-RU" dirty="0">
                <a:solidFill>
                  <a:srgbClr val="E7E6E6"/>
                </a:solidFill>
                <a:latin typeface="Calibri" panose="020F0502020204030204"/>
              </a:rPr>
              <a:t>за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месяц.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2C8A69-B383-48C5-88DE-EAF13C1D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47" y="1371313"/>
            <a:ext cx="2876951" cy="411537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A279912-F4CE-4B69-9123-F2927338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79" y="3009696"/>
            <a:ext cx="1333686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89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103584-EBCF-49EE-892C-2192A871A66B}"/>
              </a:ext>
            </a:extLst>
          </p:cNvPr>
          <p:cNvSpPr txBox="1"/>
          <p:nvPr/>
        </p:nvSpPr>
        <p:spPr>
          <a:xfrm>
            <a:off x="127000" y="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ЗАДАЧИ ПРОЕКТА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AB8172-D872-4C4C-8097-A9A92A38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04" y="2085787"/>
            <a:ext cx="2876951" cy="2686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9C9F2A-09D3-4CC4-A7D6-F3E1D642B1F6}"/>
              </a:ext>
            </a:extLst>
          </p:cNvPr>
          <p:cNvSpPr txBox="1"/>
          <p:nvPr/>
        </p:nvSpPr>
        <p:spPr>
          <a:xfrm>
            <a:off x="6096000" y="3244333"/>
            <a:ext cx="6218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</a:t>
            </a:r>
            <a:r>
              <a:rPr lang="ru-RU" dirty="0">
                <a:solidFill>
                  <a:srgbClr val="E7E6E6"/>
                </a:solidFill>
                <a:latin typeface="Calibri" panose="020F0502020204030204"/>
              </a:rPr>
              <a:t>Просмотр информации по доходам/расходам по месяцам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291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снимок экрана, шаблон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20985ED-4DCD-495F-A00E-670DA5A5FA0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67" y="1955799"/>
            <a:ext cx="2184400" cy="218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967C91-6B4A-4FAF-8A30-C8F353E9F33F}"/>
              </a:ext>
            </a:extLst>
          </p:cNvPr>
          <p:cNvSpPr txBox="1"/>
          <p:nvPr/>
        </p:nvSpPr>
        <p:spPr>
          <a:xfrm>
            <a:off x="1879600" y="4377266"/>
            <a:ext cx="151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GitHub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0D457-15BA-4D09-9F2D-992B02062F86}"/>
              </a:ext>
            </a:extLst>
          </p:cNvPr>
          <p:cNvSpPr txBox="1"/>
          <p:nvPr/>
        </p:nvSpPr>
        <p:spPr>
          <a:xfrm>
            <a:off x="6612468" y="2252133"/>
            <a:ext cx="4605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2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66561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70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ФЛАГМАН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ФЛАГМАН</dc:title>
  <dc:creator>Nikita</dc:creator>
  <cp:lastModifiedBy>Nikita</cp:lastModifiedBy>
  <cp:revision>2</cp:revision>
  <dcterms:created xsi:type="dcterms:W3CDTF">2023-11-18T20:22:42Z</dcterms:created>
  <dcterms:modified xsi:type="dcterms:W3CDTF">2023-11-18T23:05:59Z</dcterms:modified>
</cp:coreProperties>
</file>