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A680C-D2ED-4AF9-833E-2144750A2830}" v="11" dt="2024-04-13T18:05:45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vina Misandratra Andrianantenaina Ramanandraibe" userId="7490fda9-c541-42a2-900d-2abc403079b1" providerId="ADAL" clId="{C4AA680C-D2ED-4AF9-833E-2144750A2830}"/>
    <pc:docChg chg="modSld">
      <pc:chgData name="Tiavina Misandratra Andrianantenaina Ramanandraibe" userId="7490fda9-c541-42a2-900d-2abc403079b1" providerId="ADAL" clId="{C4AA680C-D2ED-4AF9-833E-2144750A2830}" dt="2024-04-13T18:05:45.771" v="10" actId="20577"/>
      <pc:docMkLst>
        <pc:docMk/>
      </pc:docMkLst>
      <pc:sldChg chg="modSp">
        <pc:chgData name="Tiavina Misandratra Andrianantenaina Ramanandraibe" userId="7490fda9-c541-42a2-900d-2abc403079b1" providerId="ADAL" clId="{C4AA680C-D2ED-4AF9-833E-2144750A2830}" dt="2024-04-13T18:05:45.771" v="10" actId="20577"/>
        <pc:sldMkLst>
          <pc:docMk/>
          <pc:sldMk cId="2001347171" sldId="263"/>
        </pc:sldMkLst>
        <pc:graphicFrameChg chg="mod">
          <ac:chgData name="Tiavina Misandratra Andrianantenaina Ramanandraibe" userId="7490fda9-c541-42a2-900d-2abc403079b1" providerId="ADAL" clId="{C4AA680C-D2ED-4AF9-833E-2144750A2830}" dt="2024-04-13T18:05:45.771" v="10" actId="20577"/>
          <ac:graphicFrameMkLst>
            <pc:docMk/>
            <pc:sldMk cId="2001347171" sldId="263"/>
            <ac:graphicFrameMk id="9" creationId="{C63B4EAE-DE7C-99B4-AFB1-D56ADE46843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67D67-23F4-4C47-916B-BBBF2CC83A0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B0D4C9-7E44-4852-8071-86C860C9764D}">
      <dgm:prSet/>
      <dgm:spPr/>
      <dgm:t>
        <a:bodyPr/>
        <a:lstStyle/>
        <a:p>
          <a:r>
            <a:rPr lang="fr-CA" b="0" i="0"/>
            <a:t>Une pile est un type abstrait de données (TAD) qui supporte deux méthodes principales: </a:t>
          </a:r>
          <a:endParaRPr lang="en-US"/>
        </a:p>
      </dgm:t>
    </dgm:pt>
    <dgm:pt modelId="{957FBDCD-7CB0-443F-B537-73E8F1B3EAF7}" type="parTrans" cxnId="{67FD66BC-40C9-41E7-9D3C-B7BB7E30F936}">
      <dgm:prSet/>
      <dgm:spPr/>
      <dgm:t>
        <a:bodyPr/>
        <a:lstStyle/>
        <a:p>
          <a:endParaRPr lang="en-US"/>
        </a:p>
      </dgm:t>
    </dgm:pt>
    <dgm:pt modelId="{5A7791FC-187D-4219-84F0-92311146E3BC}" type="sibTrans" cxnId="{67FD66BC-40C9-41E7-9D3C-B7BB7E30F936}">
      <dgm:prSet/>
      <dgm:spPr/>
      <dgm:t>
        <a:bodyPr/>
        <a:lstStyle/>
        <a:p>
          <a:endParaRPr lang="en-US"/>
        </a:p>
      </dgm:t>
    </dgm:pt>
    <dgm:pt modelId="{1D28EEDD-6322-4F30-854F-7587C80D419C}">
      <dgm:prSet/>
      <dgm:spPr/>
      <dgm:t>
        <a:bodyPr/>
        <a:lstStyle/>
        <a:p>
          <a:r>
            <a:rPr lang="fr-CA" b="1" i="0"/>
            <a:t>Push (0) :</a:t>
          </a:r>
          <a:r>
            <a:rPr lang="fr-CA" b="0" i="0"/>
            <a:t> Insère l’objet </a:t>
          </a:r>
          <a:r>
            <a:rPr lang="fr-CA" b="0" i="1"/>
            <a:t>o </a:t>
          </a:r>
          <a:r>
            <a:rPr lang="fr-CA" b="0" i="0"/>
            <a:t>sur le dessus de la pile. </a:t>
          </a:r>
          <a:endParaRPr lang="en-US"/>
        </a:p>
      </dgm:t>
    </dgm:pt>
    <dgm:pt modelId="{E38D0DBF-602C-43EC-B75A-EBFA03906E70}" type="parTrans" cxnId="{7B246205-DB8E-4974-97A6-AF9FA8A6E99D}">
      <dgm:prSet/>
      <dgm:spPr/>
      <dgm:t>
        <a:bodyPr/>
        <a:lstStyle/>
        <a:p>
          <a:endParaRPr lang="en-US"/>
        </a:p>
      </dgm:t>
    </dgm:pt>
    <dgm:pt modelId="{3915C8CD-915D-4A5D-B763-A8E9989ECA74}" type="sibTrans" cxnId="{7B246205-DB8E-4974-97A6-AF9FA8A6E99D}">
      <dgm:prSet/>
      <dgm:spPr/>
      <dgm:t>
        <a:bodyPr/>
        <a:lstStyle/>
        <a:p>
          <a:endParaRPr lang="en-US"/>
        </a:p>
      </dgm:t>
    </dgm:pt>
    <dgm:pt modelId="{8FD5DE5D-81CF-4679-99FE-4218C8B6069F}">
      <dgm:prSet/>
      <dgm:spPr/>
      <dgm:t>
        <a:bodyPr/>
        <a:lstStyle/>
        <a:p>
          <a:r>
            <a:rPr lang="fr-CA" b="1" i="0"/>
            <a:t>Pop () :</a:t>
          </a:r>
          <a:r>
            <a:rPr lang="fr-CA" b="0" i="0"/>
            <a:t> Retire l’objet du dessus de la pile et le retourne; si la pile est vide, alors une erreur survient. </a:t>
          </a:r>
          <a:endParaRPr lang="en-US"/>
        </a:p>
      </dgm:t>
    </dgm:pt>
    <dgm:pt modelId="{8B40F9BF-0889-4FC5-9D0E-6CD3370C09D3}" type="parTrans" cxnId="{2283B809-FAF0-434F-81DB-0C252D21F582}">
      <dgm:prSet/>
      <dgm:spPr/>
      <dgm:t>
        <a:bodyPr/>
        <a:lstStyle/>
        <a:p>
          <a:endParaRPr lang="en-US"/>
        </a:p>
      </dgm:t>
    </dgm:pt>
    <dgm:pt modelId="{21562C4C-11E3-4448-914E-F6299503BD65}" type="sibTrans" cxnId="{2283B809-FAF0-434F-81DB-0C252D21F582}">
      <dgm:prSet/>
      <dgm:spPr/>
      <dgm:t>
        <a:bodyPr/>
        <a:lstStyle/>
        <a:p>
          <a:endParaRPr lang="en-US"/>
        </a:p>
      </dgm:t>
    </dgm:pt>
    <dgm:pt modelId="{FD9B3CCE-3BAA-425E-8249-B8D864952031}" type="pres">
      <dgm:prSet presAssocID="{73267D67-23F4-4C47-916B-BBBF2CC83A0F}" presName="diagram" presStyleCnt="0">
        <dgm:presLayoutVars>
          <dgm:dir/>
          <dgm:resizeHandles val="exact"/>
        </dgm:presLayoutVars>
      </dgm:prSet>
      <dgm:spPr/>
    </dgm:pt>
    <dgm:pt modelId="{E81246DB-CE1F-4EBA-B2AE-1016C9EF1A56}" type="pres">
      <dgm:prSet presAssocID="{2BB0D4C9-7E44-4852-8071-86C860C9764D}" presName="node" presStyleLbl="node1" presStyleIdx="0" presStyleCnt="3">
        <dgm:presLayoutVars>
          <dgm:bulletEnabled val="1"/>
        </dgm:presLayoutVars>
      </dgm:prSet>
      <dgm:spPr/>
    </dgm:pt>
    <dgm:pt modelId="{97F266EE-BF72-4784-B136-455EF5EB25DC}" type="pres">
      <dgm:prSet presAssocID="{5A7791FC-187D-4219-84F0-92311146E3BC}" presName="sibTrans" presStyleLbl="sibTrans2D1" presStyleIdx="0" presStyleCnt="2"/>
      <dgm:spPr/>
    </dgm:pt>
    <dgm:pt modelId="{6A95E9B5-A03A-46DC-AF3D-22DEF7EE86F0}" type="pres">
      <dgm:prSet presAssocID="{5A7791FC-187D-4219-84F0-92311146E3BC}" presName="connectorText" presStyleLbl="sibTrans2D1" presStyleIdx="0" presStyleCnt="2"/>
      <dgm:spPr/>
    </dgm:pt>
    <dgm:pt modelId="{B84EF8E2-E2BB-45B2-B376-470E9E7BA6BB}" type="pres">
      <dgm:prSet presAssocID="{1D28EEDD-6322-4F30-854F-7587C80D419C}" presName="node" presStyleLbl="node1" presStyleIdx="1" presStyleCnt="3">
        <dgm:presLayoutVars>
          <dgm:bulletEnabled val="1"/>
        </dgm:presLayoutVars>
      </dgm:prSet>
      <dgm:spPr/>
    </dgm:pt>
    <dgm:pt modelId="{0368E843-6D71-4CD4-936D-2EB30B79E7F9}" type="pres">
      <dgm:prSet presAssocID="{3915C8CD-915D-4A5D-B763-A8E9989ECA74}" presName="sibTrans" presStyleLbl="sibTrans2D1" presStyleIdx="1" presStyleCnt="2"/>
      <dgm:spPr/>
    </dgm:pt>
    <dgm:pt modelId="{2EF8578F-BF98-41D2-90B1-473136277ACC}" type="pres">
      <dgm:prSet presAssocID="{3915C8CD-915D-4A5D-B763-A8E9989ECA74}" presName="connectorText" presStyleLbl="sibTrans2D1" presStyleIdx="1" presStyleCnt="2"/>
      <dgm:spPr/>
    </dgm:pt>
    <dgm:pt modelId="{34EBFF74-A3D3-4505-B8CF-07F487DBF42A}" type="pres">
      <dgm:prSet presAssocID="{8FD5DE5D-81CF-4679-99FE-4218C8B606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246205-DB8E-4974-97A6-AF9FA8A6E99D}" srcId="{73267D67-23F4-4C47-916B-BBBF2CC83A0F}" destId="{1D28EEDD-6322-4F30-854F-7587C80D419C}" srcOrd="1" destOrd="0" parTransId="{E38D0DBF-602C-43EC-B75A-EBFA03906E70}" sibTransId="{3915C8CD-915D-4A5D-B763-A8E9989ECA74}"/>
    <dgm:cxn modelId="{AEBB9509-FD3A-4022-A473-1E7374E107EC}" type="presOf" srcId="{2BB0D4C9-7E44-4852-8071-86C860C9764D}" destId="{E81246DB-CE1F-4EBA-B2AE-1016C9EF1A56}" srcOrd="0" destOrd="0" presId="urn:microsoft.com/office/officeart/2005/8/layout/process5"/>
    <dgm:cxn modelId="{2283B809-FAF0-434F-81DB-0C252D21F582}" srcId="{73267D67-23F4-4C47-916B-BBBF2CC83A0F}" destId="{8FD5DE5D-81CF-4679-99FE-4218C8B6069F}" srcOrd="2" destOrd="0" parTransId="{8B40F9BF-0889-4FC5-9D0E-6CD3370C09D3}" sibTransId="{21562C4C-11E3-4448-914E-F6299503BD65}"/>
    <dgm:cxn modelId="{6C410931-469D-4C9E-B808-393542B8B201}" type="presOf" srcId="{5A7791FC-187D-4219-84F0-92311146E3BC}" destId="{97F266EE-BF72-4784-B136-455EF5EB25DC}" srcOrd="0" destOrd="0" presId="urn:microsoft.com/office/officeart/2005/8/layout/process5"/>
    <dgm:cxn modelId="{23076132-5EC0-49B6-B5EF-5FF954C5C40C}" type="presOf" srcId="{3915C8CD-915D-4A5D-B763-A8E9989ECA74}" destId="{2EF8578F-BF98-41D2-90B1-473136277ACC}" srcOrd="1" destOrd="0" presId="urn:microsoft.com/office/officeart/2005/8/layout/process5"/>
    <dgm:cxn modelId="{3E409B73-06B2-438F-ABBA-DD44DB7301F0}" type="presOf" srcId="{73267D67-23F4-4C47-916B-BBBF2CC83A0F}" destId="{FD9B3CCE-3BAA-425E-8249-B8D864952031}" srcOrd="0" destOrd="0" presId="urn:microsoft.com/office/officeart/2005/8/layout/process5"/>
    <dgm:cxn modelId="{6F39B255-2A06-4F9F-BF26-75AF59230111}" type="presOf" srcId="{5A7791FC-187D-4219-84F0-92311146E3BC}" destId="{6A95E9B5-A03A-46DC-AF3D-22DEF7EE86F0}" srcOrd="1" destOrd="0" presId="urn:microsoft.com/office/officeart/2005/8/layout/process5"/>
    <dgm:cxn modelId="{E317BD9B-ACB6-4FA1-B582-2C906559806E}" type="presOf" srcId="{8FD5DE5D-81CF-4679-99FE-4218C8B6069F}" destId="{34EBFF74-A3D3-4505-B8CF-07F487DBF42A}" srcOrd="0" destOrd="0" presId="urn:microsoft.com/office/officeart/2005/8/layout/process5"/>
    <dgm:cxn modelId="{67FD66BC-40C9-41E7-9D3C-B7BB7E30F936}" srcId="{73267D67-23F4-4C47-916B-BBBF2CC83A0F}" destId="{2BB0D4C9-7E44-4852-8071-86C860C9764D}" srcOrd="0" destOrd="0" parTransId="{957FBDCD-7CB0-443F-B537-73E8F1B3EAF7}" sibTransId="{5A7791FC-187D-4219-84F0-92311146E3BC}"/>
    <dgm:cxn modelId="{DC272DBF-508A-4E53-8484-B4A7D15B7CE6}" type="presOf" srcId="{3915C8CD-915D-4A5D-B763-A8E9989ECA74}" destId="{0368E843-6D71-4CD4-936D-2EB30B79E7F9}" srcOrd="0" destOrd="0" presId="urn:microsoft.com/office/officeart/2005/8/layout/process5"/>
    <dgm:cxn modelId="{8B0000EF-52A1-4CFE-956D-B987CEC1F77E}" type="presOf" srcId="{1D28EEDD-6322-4F30-854F-7587C80D419C}" destId="{B84EF8E2-E2BB-45B2-B376-470E9E7BA6BB}" srcOrd="0" destOrd="0" presId="urn:microsoft.com/office/officeart/2005/8/layout/process5"/>
    <dgm:cxn modelId="{BD30E09A-CDF2-40D1-9C6D-52BED7A67853}" type="presParOf" srcId="{FD9B3CCE-3BAA-425E-8249-B8D864952031}" destId="{E81246DB-CE1F-4EBA-B2AE-1016C9EF1A56}" srcOrd="0" destOrd="0" presId="urn:microsoft.com/office/officeart/2005/8/layout/process5"/>
    <dgm:cxn modelId="{FBF0ABCA-6798-4AFF-ACCE-870075BB2AD8}" type="presParOf" srcId="{FD9B3CCE-3BAA-425E-8249-B8D864952031}" destId="{97F266EE-BF72-4784-B136-455EF5EB25DC}" srcOrd="1" destOrd="0" presId="urn:microsoft.com/office/officeart/2005/8/layout/process5"/>
    <dgm:cxn modelId="{B256FFAA-445A-41E4-8076-5C0631928E3C}" type="presParOf" srcId="{97F266EE-BF72-4784-B136-455EF5EB25DC}" destId="{6A95E9B5-A03A-46DC-AF3D-22DEF7EE86F0}" srcOrd="0" destOrd="0" presId="urn:microsoft.com/office/officeart/2005/8/layout/process5"/>
    <dgm:cxn modelId="{B2A96E8C-516F-4DA4-894B-31C500DA89D8}" type="presParOf" srcId="{FD9B3CCE-3BAA-425E-8249-B8D864952031}" destId="{B84EF8E2-E2BB-45B2-B376-470E9E7BA6BB}" srcOrd="2" destOrd="0" presId="urn:microsoft.com/office/officeart/2005/8/layout/process5"/>
    <dgm:cxn modelId="{FA333536-EA80-4551-822C-CAFA21B46EAD}" type="presParOf" srcId="{FD9B3CCE-3BAA-425E-8249-B8D864952031}" destId="{0368E843-6D71-4CD4-936D-2EB30B79E7F9}" srcOrd="3" destOrd="0" presId="urn:microsoft.com/office/officeart/2005/8/layout/process5"/>
    <dgm:cxn modelId="{ED62C0B0-2E9F-4CCA-950E-1ED1CD97C9A0}" type="presParOf" srcId="{0368E843-6D71-4CD4-936D-2EB30B79E7F9}" destId="{2EF8578F-BF98-41D2-90B1-473136277ACC}" srcOrd="0" destOrd="0" presId="urn:microsoft.com/office/officeart/2005/8/layout/process5"/>
    <dgm:cxn modelId="{F50EF160-6EEB-44AA-99CD-28E00B46EABA}" type="presParOf" srcId="{FD9B3CCE-3BAA-425E-8249-B8D864952031}" destId="{34EBFF74-A3D3-4505-B8CF-07F487DBF42A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267D67-23F4-4C47-916B-BBBF2CC83A0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B218C-9A5C-400A-B7B7-828BBB4CD27E}">
      <dgm:prSet/>
      <dgm:spPr/>
      <dgm:t>
        <a:bodyPr/>
        <a:lstStyle/>
        <a:p>
          <a:r>
            <a:rPr lang="fr-CA" b="0" i="0"/>
            <a:t>La file supporte deux méthodes fondamentales : </a:t>
          </a:r>
        </a:p>
      </dgm:t>
    </dgm:pt>
    <dgm:pt modelId="{4A694A67-908E-4CD6-8C3E-E2233E453DAF}" type="parTrans" cxnId="{B43B22A8-5F77-4F3D-A3D2-7835EB1D3493}">
      <dgm:prSet/>
      <dgm:spPr/>
      <dgm:t>
        <a:bodyPr/>
        <a:lstStyle/>
        <a:p>
          <a:endParaRPr lang="fr-CA"/>
        </a:p>
      </dgm:t>
    </dgm:pt>
    <dgm:pt modelId="{A1007C02-237B-4061-A1FE-46114D3B6346}" type="sibTrans" cxnId="{B43B22A8-5F77-4F3D-A3D2-7835EB1D3493}">
      <dgm:prSet/>
      <dgm:spPr/>
      <dgm:t>
        <a:bodyPr/>
        <a:lstStyle/>
        <a:p>
          <a:endParaRPr lang="fr-CA"/>
        </a:p>
      </dgm:t>
    </dgm:pt>
    <dgm:pt modelId="{A724AEAD-A7BE-4056-BE01-B9799102FE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1" i="0"/>
            <a:t>Enqueue (o) :</a:t>
          </a:r>
          <a:r>
            <a:rPr lang="fr-CA" b="0" i="0"/>
            <a:t> Insère l’objet </a:t>
          </a:r>
          <a:r>
            <a:rPr lang="fr-CA" b="0" i="1"/>
            <a:t>o </a:t>
          </a:r>
          <a:r>
            <a:rPr lang="fr-CA" b="0" i="0"/>
            <a:t>à l’arrière de la file </a:t>
          </a:r>
        </a:p>
      </dgm:t>
    </dgm:pt>
    <dgm:pt modelId="{FEFAA8E6-06AC-4F38-B2D5-030253E99028}" type="parTrans" cxnId="{87EFFB17-8D9C-4DE4-9C49-5259712087FA}">
      <dgm:prSet/>
      <dgm:spPr/>
      <dgm:t>
        <a:bodyPr/>
        <a:lstStyle/>
        <a:p>
          <a:endParaRPr lang="fr-CA"/>
        </a:p>
      </dgm:t>
    </dgm:pt>
    <dgm:pt modelId="{2B879F32-DE39-4159-AA8F-CA4B21DF81BD}" type="sibTrans" cxnId="{87EFFB17-8D9C-4DE4-9C49-5259712087FA}">
      <dgm:prSet/>
      <dgm:spPr/>
      <dgm:t>
        <a:bodyPr/>
        <a:lstStyle/>
        <a:p>
          <a:endParaRPr lang="fr-CA"/>
        </a:p>
      </dgm:t>
    </dgm:pt>
    <dgm:pt modelId="{5B1B9F3A-1117-4F26-805E-1455BD39A50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1" i="0"/>
            <a:t>Dequeue () :</a:t>
          </a:r>
          <a:r>
            <a:rPr lang="fr-CA" b="0" i="0"/>
            <a:t> Retire l’objet du devant de la file et retourne-le; une erreur survient lorsque la file est vide </a:t>
          </a:r>
        </a:p>
      </dgm:t>
    </dgm:pt>
    <dgm:pt modelId="{92C661F1-475D-40D4-9010-CA9CED46AFB4}" type="parTrans" cxnId="{3BF9A4CE-FC61-4B9F-9CF7-A20B03AC0F34}">
      <dgm:prSet/>
      <dgm:spPr/>
      <dgm:t>
        <a:bodyPr/>
        <a:lstStyle/>
        <a:p>
          <a:endParaRPr lang="fr-CA"/>
        </a:p>
      </dgm:t>
    </dgm:pt>
    <dgm:pt modelId="{1E006051-8956-4D39-AB4B-8AED8FAC0E6C}" type="sibTrans" cxnId="{3BF9A4CE-FC61-4B9F-9CF7-A20B03AC0F34}">
      <dgm:prSet/>
      <dgm:spPr/>
      <dgm:t>
        <a:bodyPr/>
        <a:lstStyle/>
        <a:p>
          <a:endParaRPr lang="fr-CA"/>
        </a:p>
      </dgm:t>
    </dgm:pt>
    <dgm:pt modelId="{FD9B3CCE-3BAA-425E-8249-B8D864952031}" type="pres">
      <dgm:prSet presAssocID="{73267D67-23F4-4C47-916B-BBBF2CC83A0F}" presName="diagram" presStyleCnt="0">
        <dgm:presLayoutVars>
          <dgm:dir/>
          <dgm:resizeHandles val="exact"/>
        </dgm:presLayoutVars>
      </dgm:prSet>
      <dgm:spPr/>
    </dgm:pt>
    <dgm:pt modelId="{AE5DBE91-6F06-478A-A5B0-949A518AABDA}" type="pres">
      <dgm:prSet presAssocID="{1B0B218C-9A5C-400A-B7B7-828BBB4CD27E}" presName="node" presStyleLbl="node1" presStyleIdx="0" presStyleCnt="3">
        <dgm:presLayoutVars>
          <dgm:bulletEnabled val="1"/>
        </dgm:presLayoutVars>
      </dgm:prSet>
      <dgm:spPr/>
    </dgm:pt>
    <dgm:pt modelId="{D2A764A2-94B0-478C-9451-3B4E2D23BB0F}" type="pres">
      <dgm:prSet presAssocID="{A1007C02-237B-4061-A1FE-46114D3B6346}" presName="sibTrans" presStyleLbl="sibTrans2D1" presStyleIdx="0" presStyleCnt="2"/>
      <dgm:spPr/>
    </dgm:pt>
    <dgm:pt modelId="{DE890685-DCE0-45FF-A2CC-831942B9C758}" type="pres">
      <dgm:prSet presAssocID="{A1007C02-237B-4061-A1FE-46114D3B6346}" presName="connectorText" presStyleLbl="sibTrans2D1" presStyleIdx="0" presStyleCnt="2"/>
      <dgm:spPr/>
    </dgm:pt>
    <dgm:pt modelId="{83087699-70BC-46C3-AF89-5FA4CD4C5DF7}" type="pres">
      <dgm:prSet presAssocID="{A724AEAD-A7BE-4056-BE01-B9799102FE70}" presName="node" presStyleLbl="node1" presStyleIdx="1" presStyleCnt="3">
        <dgm:presLayoutVars>
          <dgm:bulletEnabled val="1"/>
        </dgm:presLayoutVars>
      </dgm:prSet>
      <dgm:spPr/>
    </dgm:pt>
    <dgm:pt modelId="{9BC2F9C4-792E-48ED-ADD0-4FAE36A7CE29}" type="pres">
      <dgm:prSet presAssocID="{2B879F32-DE39-4159-AA8F-CA4B21DF81BD}" presName="sibTrans" presStyleLbl="sibTrans2D1" presStyleIdx="1" presStyleCnt="2"/>
      <dgm:spPr/>
    </dgm:pt>
    <dgm:pt modelId="{8C057B73-8539-45A3-8F0F-094FC9F9FB7F}" type="pres">
      <dgm:prSet presAssocID="{2B879F32-DE39-4159-AA8F-CA4B21DF81BD}" presName="connectorText" presStyleLbl="sibTrans2D1" presStyleIdx="1" presStyleCnt="2"/>
      <dgm:spPr/>
    </dgm:pt>
    <dgm:pt modelId="{A3B12AF6-910B-493F-8744-B389B526E094}" type="pres">
      <dgm:prSet presAssocID="{5B1B9F3A-1117-4F26-805E-1455BD39A50B}" presName="node" presStyleLbl="node1" presStyleIdx="2" presStyleCnt="3">
        <dgm:presLayoutVars>
          <dgm:bulletEnabled val="1"/>
        </dgm:presLayoutVars>
      </dgm:prSet>
      <dgm:spPr/>
    </dgm:pt>
  </dgm:ptLst>
  <dgm:cxnLst>
    <dgm:cxn modelId="{87EFFB17-8D9C-4DE4-9C49-5259712087FA}" srcId="{73267D67-23F4-4C47-916B-BBBF2CC83A0F}" destId="{A724AEAD-A7BE-4056-BE01-B9799102FE70}" srcOrd="1" destOrd="0" parTransId="{FEFAA8E6-06AC-4F38-B2D5-030253E99028}" sibTransId="{2B879F32-DE39-4159-AA8F-CA4B21DF81BD}"/>
    <dgm:cxn modelId="{44E6281C-4385-4332-A17D-C1A0AECAAD9C}" type="presOf" srcId="{2B879F32-DE39-4159-AA8F-CA4B21DF81BD}" destId="{8C057B73-8539-45A3-8F0F-094FC9F9FB7F}" srcOrd="1" destOrd="0" presId="urn:microsoft.com/office/officeart/2005/8/layout/process5"/>
    <dgm:cxn modelId="{3E409B73-06B2-438F-ABBA-DD44DB7301F0}" type="presOf" srcId="{73267D67-23F4-4C47-916B-BBBF2CC83A0F}" destId="{FD9B3CCE-3BAA-425E-8249-B8D864952031}" srcOrd="0" destOrd="0" presId="urn:microsoft.com/office/officeart/2005/8/layout/process5"/>
    <dgm:cxn modelId="{22B11390-1834-4B82-847B-803A8E28BADC}" type="presOf" srcId="{A1007C02-237B-4061-A1FE-46114D3B6346}" destId="{D2A764A2-94B0-478C-9451-3B4E2D23BB0F}" srcOrd="0" destOrd="0" presId="urn:microsoft.com/office/officeart/2005/8/layout/process5"/>
    <dgm:cxn modelId="{A3FBD7A6-13F8-4F4F-B214-185079AC5EB9}" type="presOf" srcId="{A1007C02-237B-4061-A1FE-46114D3B6346}" destId="{DE890685-DCE0-45FF-A2CC-831942B9C758}" srcOrd="1" destOrd="0" presId="urn:microsoft.com/office/officeart/2005/8/layout/process5"/>
    <dgm:cxn modelId="{B43B22A8-5F77-4F3D-A3D2-7835EB1D3493}" srcId="{73267D67-23F4-4C47-916B-BBBF2CC83A0F}" destId="{1B0B218C-9A5C-400A-B7B7-828BBB4CD27E}" srcOrd="0" destOrd="0" parTransId="{4A694A67-908E-4CD6-8C3E-E2233E453DAF}" sibTransId="{A1007C02-237B-4061-A1FE-46114D3B6346}"/>
    <dgm:cxn modelId="{7E7472CC-3258-4B05-BC85-4AF2B550A1D7}" type="presOf" srcId="{1B0B218C-9A5C-400A-B7B7-828BBB4CD27E}" destId="{AE5DBE91-6F06-478A-A5B0-949A518AABDA}" srcOrd="0" destOrd="0" presId="urn:microsoft.com/office/officeart/2005/8/layout/process5"/>
    <dgm:cxn modelId="{3BF9A4CE-FC61-4B9F-9CF7-A20B03AC0F34}" srcId="{73267D67-23F4-4C47-916B-BBBF2CC83A0F}" destId="{5B1B9F3A-1117-4F26-805E-1455BD39A50B}" srcOrd="2" destOrd="0" parTransId="{92C661F1-475D-40D4-9010-CA9CED46AFB4}" sibTransId="{1E006051-8956-4D39-AB4B-8AED8FAC0E6C}"/>
    <dgm:cxn modelId="{E33650ED-3256-4AE3-A453-494A96B6E0CD}" type="presOf" srcId="{5B1B9F3A-1117-4F26-805E-1455BD39A50B}" destId="{A3B12AF6-910B-493F-8744-B389B526E094}" srcOrd="0" destOrd="0" presId="urn:microsoft.com/office/officeart/2005/8/layout/process5"/>
    <dgm:cxn modelId="{12E828F3-6B70-446B-A68C-ED04C515E048}" type="presOf" srcId="{A724AEAD-A7BE-4056-BE01-B9799102FE70}" destId="{83087699-70BC-46C3-AF89-5FA4CD4C5DF7}" srcOrd="0" destOrd="0" presId="urn:microsoft.com/office/officeart/2005/8/layout/process5"/>
    <dgm:cxn modelId="{D0A404F9-811B-4E01-B58D-CF0D7923FE0B}" type="presOf" srcId="{2B879F32-DE39-4159-AA8F-CA4B21DF81BD}" destId="{9BC2F9C4-792E-48ED-ADD0-4FAE36A7CE29}" srcOrd="0" destOrd="0" presId="urn:microsoft.com/office/officeart/2005/8/layout/process5"/>
    <dgm:cxn modelId="{494181E1-A36A-411F-8FFE-0A7DAF5D431A}" type="presParOf" srcId="{FD9B3CCE-3BAA-425E-8249-B8D864952031}" destId="{AE5DBE91-6F06-478A-A5B0-949A518AABDA}" srcOrd="0" destOrd="0" presId="urn:microsoft.com/office/officeart/2005/8/layout/process5"/>
    <dgm:cxn modelId="{DDFF1727-94E2-43AC-8D7F-4641ECA3E4F6}" type="presParOf" srcId="{FD9B3CCE-3BAA-425E-8249-B8D864952031}" destId="{D2A764A2-94B0-478C-9451-3B4E2D23BB0F}" srcOrd="1" destOrd="0" presId="urn:microsoft.com/office/officeart/2005/8/layout/process5"/>
    <dgm:cxn modelId="{FEC982CD-E959-442B-B7BB-95C35A090A3B}" type="presParOf" srcId="{D2A764A2-94B0-478C-9451-3B4E2D23BB0F}" destId="{DE890685-DCE0-45FF-A2CC-831942B9C758}" srcOrd="0" destOrd="0" presId="urn:microsoft.com/office/officeart/2005/8/layout/process5"/>
    <dgm:cxn modelId="{122397F0-6198-4CDF-A1E8-BC19ABB72328}" type="presParOf" srcId="{FD9B3CCE-3BAA-425E-8249-B8D864952031}" destId="{83087699-70BC-46C3-AF89-5FA4CD4C5DF7}" srcOrd="2" destOrd="0" presId="urn:microsoft.com/office/officeart/2005/8/layout/process5"/>
    <dgm:cxn modelId="{2839B58C-8226-456F-956D-82678ADDCE2B}" type="presParOf" srcId="{FD9B3CCE-3BAA-425E-8249-B8D864952031}" destId="{9BC2F9C4-792E-48ED-ADD0-4FAE36A7CE29}" srcOrd="3" destOrd="0" presId="urn:microsoft.com/office/officeart/2005/8/layout/process5"/>
    <dgm:cxn modelId="{5F77CF02-345E-48F1-AC03-C6245416A6D3}" type="presParOf" srcId="{9BC2F9C4-792E-48ED-ADD0-4FAE36A7CE29}" destId="{8C057B73-8539-45A3-8F0F-094FC9F9FB7F}" srcOrd="0" destOrd="0" presId="urn:microsoft.com/office/officeart/2005/8/layout/process5"/>
    <dgm:cxn modelId="{90FE4A96-BD8D-4124-A049-EB24361B0ABE}" type="presParOf" srcId="{FD9B3CCE-3BAA-425E-8249-B8D864952031}" destId="{A3B12AF6-910B-493F-8744-B389B526E094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267D67-23F4-4C47-916B-BBBF2CC83A0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590CC2-362A-4F3F-BD96-BE28D11FE327}">
      <dgm:prSet custT="1"/>
      <dgm:spPr/>
      <dgm:t>
        <a:bodyPr/>
        <a:lstStyle/>
        <a:p>
          <a:r>
            <a:rPr lang="fr-CA" sz="1800" dirty="0"/>
            <a:t>Le TAD </a:t>
          </a:r>
          <a:r>
            <a:rPr lang="fr-CA" sz="1800" dirty="0" err="1"/>
            <a:t>Deque</a:t>
          </a:r>
          <a:r>
            <a:rPr lang="fr-CA" sz="1800" dirty="0"/>
            <a:t>:</a:t>
          </a:r>
        </a:p>
      </dgm:t>
    </dgm:pt>
    <dgm:pt modelId="{A1CA9EB6-E8AC-42E4-9FC6-BD5CB83DFFE6}" type="parTrans" cxnId="{96595D9B-22A8-4A5B-B3BA-FDBB2CF88661}">
      <dgm:prSet/>
      <dgm:spPr/>
      <dgm:t>
        <a:bodyPr/>
        <a:lstStyle/>
        <a:p>
          <a:endParaRPr lang="fr-CA"/>
        </a:p>
      </dgm:t>
    </dgm:pt>
    <dgm:pt modelId="{1B7657F0-C91D-4AB2-B7AE-8EE0F2133860}" type="sibTrans" cxnId="{96595D9B-22A8-4A5B-B3BA-FDBB2CF88661}">
      <dgm:prSet/>
      <dgm:spPr/>
      <dgm:t>
        <a:bodyPr/>
        <a:lstStyle/>
        <a:p>
          <a:endParaRPr lang="fr-CA"/>
        </a:p>
      </dgm:t>
    </dgm:pt>
    <dgm:pt modelId="{E4FDF3CE-96AF-418B-8D85-885909D661B0}">
      <dgm:prSet custT="1"/>
      <dgm:spPr/>
      <dgm:t>
        <a:bodyPr/>
        <a:lstStyle/>
        <a:p>
          <a:r>
            <a:rPr lang="fr-CA" sz="1800" dirty="0" err="1"/>
            <a:t>insertFirst</a:t>
          </a:r>
          <a:r>
            <a:rPr lang="fr-CA" sz="1800" dirty="0"/>
            <a:t>(e): Insère e au début de la </a:t>
          </a:r>
          <a:r>
            <a:rPr lang="fr-CA" sz="1800" dirty="0" err="1"/>
            <a:t>deque</a:t>
          </a:r>
          <a:endParaRPr lang="fr-CA" sz="1800" dirty="0"/>
        </a:p>
      </dgm:t>
    </dgm:pt>
    <dgm:pt modelId="{5995FFC0-BD7C-4371-9995-EF2F629E2B4F}" type="parTrans" cxnId="{0BADEE43-0868-499A-8EB6-A735D4A8D909}">
      <dgm:prSet/>
      <dgm:spPr/>
      <dgm:t>
        <a:bodyPr/>
        <a:lstStyle/>
        <a:p>
          <a:endParaRPr lang="fr-CA"/>
        </a:p>
      </dgm:t>
    </dgm:pt>
    <dgm:pt modelId="{F72DA330-7F02-48EA-8B30-37DB6CE4A494}" type="sibTrans" cxnId="{0BADEE43-0868-499A-8EB6-A735D4A8D909}">
      <dgm:prSet/>
      <dgm:spPr/>
      <dgm:t>
        <a:bodyPr/>
        <a:lstStyle/>
        <a:p>
          <a:endParaRPr lang="fr-CA"/>
        </a:p>
      </dgm:t>
    </dgm:pt>
    <dgm:pt modelId="{8E0199C2-AEF2-4F0A-9E2F-4C4EA0CEB478}">
      <dgm:prSet custT="1"/>
      <dgm:spPr/>
      <dgm:t>
        <a:bodyPr/>
        <a:lstStyle/>
        <a:p>
          <a:r>
            <a:rPr lang="fr-CA" sz="1400" dirty="0" err="1"/>
            <a:t>insertLast</a:t>
          </a:r>
          <a:r>
            <a:rPr lang="fr-CA" sz="1400" dirty="0"/>
            <a:t>(e): Insère e à la fin de la </a:t>
          </a:r>
          <a:r>
            <a:rPr lang="fr-CA" sz="1400" dirty="0" err="1"/>
            <a:t>deque</a:t>
          </a:r>
          <a:endParaRPr lang="fr-CA" sz="1400" dirty="0"/>
        </a:p>
      </dgm:t>
    </dgm:pt>
    <dgm:pt modelId="{3F14145E-ACD9-463D-9BBA-5351D1B82EEE}" type="parTrans" cxnId="{024C8323-D175-41FD-B4A3-81F5E962127F}">
      <dgm:prSet/>
      <dgm:spPr/>
      <dgm:t>
        <a:bodyPr/>
        <a:lstStyle/>
        <a:p>
          <a:endParaRPr lang="fr-CA"/>
        </a:p>
      </dgm:t>
    </dgm:pt>
    <dgm:pt modelId="{599E792D-EBE7-4D96-AEC8-2CB99F5C703A}" type="sibTrans" cxnId="{024C8323-D175-41FD-B4A3-81F5E962127F}">
      <dgm:prSet/>
      <dgm:spPr/>
      <dgm:t>
        <a:bodyPr/>
        <a:lstStyle/>
        <a:p>
          <a:endParaRPr lang="fr-CA"/>
        </a:p>
      </dgm:t>
    </dgm:pt>
    <dgm:pt modelId="{7CEC0B41-A305-4080-976C-E535B517B6CE}">
      <dgm:prSet/>
      <dgm:spPr/>
      <dgm:t>
        <a:bodyPr/>
        <a:lstStyle/>
        <a:p>
          <a:r>
            <a:rPr lang="fr-CA" dirty="0" err="1"/>
            <a:t>removeFirst</a:t>
          </a:r>
          <a:r>
            <a:rPr lang="fr-CA" dirty="0"/>
            <a:t>(): retire et retourne le premier élément</a:t>
          </a:r>
        </a:p>
      </dgm:t>
    </dgm:pt>
    <dgm:pt modelId="{ACF38220-C2F0-4325-95C8-96179E68CE98}" type="parTrans" cxnId="{2B3AB276-9469-4CF4-BAA4-CB8E0B906B36}">
      <dgm:prSet/>
      <dgm:spPr/>
      <dgm:t>
        <a:bodyPr/>
        <a:lstStyle/>
        <a:p>
          <a:endParaRPr lang="fr-CA"/>
        </a:p>
      </dgm:t>
    </dgm:pt>
    <dgm:pt modelId="{87C24012-2720-4DF8-ACD8-6E42796AFC44}" type="sibTrans" cxnId="{2B3AB276-9469-4CF4-BAA4-CB8E0B906B36}">
      <dgm:prSet/>
      <dgm:spPr/>
      <dgm:t>
        <a:bodyPr/>
        <a:lstStyle/>
        <a:p>
          <a:endParaRPr lang="fr-CA"/>
        </a:p>
      </dgm:t>
    </dgm:pt>
    <dgm:pt modelId="{B5F93BD5-45B9-4AC2-AC24-706990467911}">
      <dgm:prSet/>
      <dgm:spPr/>
      <dgm:t>
        <a:bodyPr/>
        <a:lstStyle/>
        <a:p>
          <a:r>
            <a:rPr lang="fr-CA"/>
            <a:t>removeLast</a:t>
          </a:r>
          <a:r>
            <a:rPr lang="fr-CA" dirty="0"/>
            <a:t>(): retire et retourne le dernier élément</a:t>
          </a:r>
        </a:p>
      </dgm:t>
    </dgm:pt>
    <dgm:pt modelId="{2EF94023-1211-4382-A0EF-F20E9634A700}" type="parTrans" cxnId="{B531A667-DB5B-401B-8AE9-EC8CF59FB8BE}">
      <dgm:prSet/>
      <dgm:spPr/>
      <dgm:t>
        <a:bodyPr/>
        <a:lstStyle/>
        <a:p>
          <a:endParaRPr lang="fr-CA"/>
        </a:p>
      </dgm:t>
    </dgm:pt>
    <dgm:pt modelId="{14B5AC6E-2EAD-4568-97FF-6B5CAEC3FF36}" type="sibTrans" cxnId="{B531A667-DB5B-401B-8AE9-EC8CF59FB8BE}">
      <dgm:prSet/>
      <dgm:spPr/>
      <dgm:t>
        <a:bodyPr/>
        <a:lstStyle/>
        <a:p>
          <a:endParaRPr lang="fr-CA"/>
        </a:p>
      </dgm:t>
    </dgm:pt>
    <dgm:pt modelId="{FD9B3CCE-3BAA-425E-8249-B8D864952031}" type="pres">
      <dgm:prSet presAssocID="{73267D67-23F4-4C47-916B-BBBF2CC83A0F}" presName="diagram" presStyleCnt="0">
        <dgm:presLayoutVars>
          <dgm:dir/>
          <dgm:resizeHandles val="exact"/>
        </dgm:presLayoutVars>
      </dgm:prSet>
      <dgm:spPr/>
    </dgm:pt>
    <dgm:pt modelId="{B1891A2A-2519-4013-9751-6089F340EF21}" type="pres">
      <dgm:prSet presAssocID="{83590CC2-362A-4F3F-BD96-BE28D11FE327}" presName="node" presStyleLbl="node1" presStyleIdx="0" presStyleCnt="5" custScaleX="125829" custLinFactNeighborX="-91443" custLinFactNeighborY="-54571">
        <dgm:presLayoutVars>
          <dgm:bulletEnabled val="1"/>
        </dgm:presLayoutVars>
      </dgm:prSet>
      <dgm:spPr/>
    </dgm:pt>
    <dgm:pt modelId="{F839F6F0-B366-4DA2-84DC-539AAA472374}" type="pres">
      <dgm:prSet presAssocID="{1B7657F0-C91D-4AB2-B7AE-8EE0F2133860}" presName="sibTrans" presStyleLbl="sibTrans2D1" presStyleIdx="0" presStyleCnt="4" custLinFactNeighborX="7887" custLinFactNeighborY="-6844"/>
      <dgm:spPr/>
    </dgm:pt>
    <dgm:pt modelId="{F69CDF2C-6E81-4796-A73F-97408B667B3D}" type="pres">
      <dgm:prSet presAssocID="{1B7657F0-C91D-4AB2-B7AE-8EE0F2133860}" presName="connectorText" presStyleLbl="sibTrans2D1" presStyleIdx="0" presStyleCnt="4"/>
      <dgm:spPr/>
    </dgm:pt>
    <dgm:pt modelId="{FD4BEA44-FEE8-46E8-83FD-8F094EF4DE1B}" type="pres">
      <dgm:prSet presAssocID="{E4FDF3CE-96AF-418B-8D85-885909D661B0}" presName="node" presStyleLbl="node1" presStyleIdx="1" presStyleCnt="5" custScaleX="112848" custScaleY="155862" custLinFactNeighborX="-50351" custLinFactNeighborY="-37012">
        <dgm:presLayoutVars>
          <dgm:bulletEnabled val="1"/>
        </dgm:presLayoutVars>
      </dgm:prSet>
      <dgm:spPr/>
    </dgm:pt>
    <dgm:pt modelId="{8BB3CD0C-E62E-4545-8EC9-7824BC4FE5D6}" type="pres">
      <dgm:prSet presAssocID="{F72DA330-7F02-48EA-8B30-37DB6CE4A494}" presName="sibTrans" presStyleLbl="sibTrans2D1" presStyleIdx="1" presStyleCnt="4"/>
      <dgm:spPr/>
    </dgm:pt>
    <dgm:pt modelId="{2BEF67E2-6E0A-4E0A-8C3C-308DC78B7F0A}" type="pres">
      <dgm:prSet presAssocID="{F72DA330-7F02-48EA-8B30-37DB6CE4A494}" presName="connectorText" presStyleLbl="sibTrans2D1" presStyleIdx="1" presStyleCnt="4"/>
      <dgm:spPr/>
    </dgm:pt>
    <dgm:pt modelId="{BAF0AD57-1E72-4311-AE89-102A27248904}" type="pres">
      <dgm:prSet presAssocID="{8E0199C2-AEF2-4F0A-9E2F-4C4EA0CEB478}" presName="node" presStyleLbl="node1" presStyleIdx="2" presStyleCnt="5" custLinFactNeighborX="-15790" custLinFactNeighborY="-50879">
        <dgm:presLayoutVars>
          <dgm:bulletEnabled val="1"/>
        </dgm:presLayoutVars>
      </dgm:prSet>
      <dgm:spPr/>
    </dgm:pt>
    <dgm:pt modelId="{3B6EB186-B979-47C5-B567-14FC6A01B149}" type="pres">
      <dgm:prSet presAssocID="{599E792D-EBE7-4D96-AEC8-2CB99F5C703A}" presName="sibTrans" presStyleLbl="sibTrans2D1" presStyleIdx="2" presStyleCnt="4"/>
      <dgm:spPr/>
    </dgm:pt>
    <dgm:pt modelId="{F9AEBE68-A1EA-42B2-9C0E-6B629DE1D97F}" type="pres">
      <dgm:prSet presAssocID="{599E792D-EBE7-4D96-AEC8-2CB99F5C703A}" presName="connectorText" presStyleLbl="sibTrans2D1" presStyleIdx="2" presStyleCnt="4"/>
      <dgm:spPr/>
    </dgm:pt>
    <dgm:pt modelId="{77427A1E-01A5-4365-B1CC-B4D4AC0343BB}" type="pres">
      <dgm:prSet presAssocID="{7CEC0B41-A305-4080-976C-E535B517B6CE}" presName="node" presStyleLbl="node1" presStyleIdx="3" presStyleCnt="5" custLinFactNeighborX="-1131" custLinFactNeighborY="-34935">
        <dgm:presLayoutVars>
          <dgm:bulletEnabled val="1"/>
        </dgm:presLayoutVars>
      </dgm:prSet>
      <dgm:spPr/>
    </dgm:pt>
    <dgm:pt modelId="{5D48A3C5-E58D-4F09-A4AE-74D52DDE9BC5}" type="pres">
      <dgm:prSet presAssocID="{87C24012-2720-4DF8-ACD8-6E42796AFC44}" presName="sibTrans" presStyleLbl="sibTrans2D1" presStyleIdx="3" presStyleCnt="4"/>
      <dgm:spPr/>
    </dgm:pt>
    <dgm:pt modelId="{864C4648-005D-4B97-8716-CA59547E21F7}" type="pres">
      <dgm:prSet presAssocID="{87C24012-2720-4DF8-ACD8-6E42796AFC44}" presName="connectorText" presStyleLbl="sibTrans2D1" presStyleIdx="3" presStyleCnt="4"/>
      <dgm:spPr/>
    </dgm:pt>
    <dgm:pt modelId="{73393A8B-4B25-488A-AAA9-F9C9CF9469E1}" type="pres">
      <dgm:prSet presAssocID="{B5F93BD5-45B9-4AC2-AC24-706990467911}" presName="node" presStyleLbl="node1" presStyleIdx="4" presStyleCnt="5" custLinFactNeighborX="3960" custLinFactNeighborY="-43374">
        <dgm:presLayoutVars>
          <dgm:bulletEnabled val="1"/>
        </dgm:presLayoutVars>
      </dgm:prSet>
      <dgm:spPr/>
    </dgm:pt>
  </dgm:ptLst>
  <dgm:cxnLst>
    <dgm:cxn modelId="{024C8323-D175-41FD-B4A3-81F5E962127F}" srcId="{73267D67-23F4-4C47-916B-BBBF2CC83A0F}" destId="{8E0199C2-AEF2-4F0A-9E2F-4C4EA0CEB478}" srcOrd="2" destOrd="0" parTransId="{3F14145E-ACD9-463D-9BBA-5351D1B82EEE}" sibTransId="{599E792D-EBE7-4D96-AEC8-2CB99F5C703A}"/>
    <dgm:cxn modelId="{2D1EFE27-7562-40C5-9664-002494A70449}" type="presOf" srcId="{F72DA330-7F02-48EA-8B30-37DB6CE4A494}" destId="{8BB3CD0C-E62E-4545-8EC9-7824BC4FE5D6}" srcOrd="0" destOrd="0" presId="urn:microsoft.com/office/officeart/2005/8/layout/process5"/>
    <dgm:cxn modelId="{4A0FF933-B522-46EC-8417-F76F76CC7260}" type="presOf" srcId="{F72DA330-7F02-48EA-8B30-37DB6CE4A494}" destId="{2BEF67E2-6E0A-4E0A-8C3C-308DC78B7F0A}" srcOrd="1" destOrd="0" presId="urn:microsoft.com/office/officeart/2005/8/layout/process5"/>
    <dgm:cxn modelId="{4C2B2262-7749-4DE1-B9C1-9913993BA6B3}" type="presOf" srcId="{1B7657F0-C91D-4AB2-B7AE-8EE0F2133860}" destId="{F69CDF2C-6E81-4796-A73F-97408B667B3D}" srcOrd="1" destOrd="0" presId="urn:microsoft.com/office/officeart/2005/8/layout/process5"/>
    <dgm:cxn modelId="{0BADEE43-0868-499A-8EB6-A735D4A8D909}" srcId="{73267D67-23F4-4C47-916B-BBBF2CC83A0F}" destId="{E4FDF3CE-96AF-418B-8D85-885909D661B0}" srcOrd="1" destOrd="0" parTransId="{5995FFC0-BD7C-4371-9995-EF2F629E2B4F}" sibTransId="{F72DA330-7F02-48EA-8B30-37DB6CE4A494}"/>
    <dgm:cxn modelId="{C2E20544-DD9A-4864-A5FC-61D2BE4A6533}" type="presOf" srcId="{599E792D-EBE7-4D96-AEC8-2CB99F5C703A}" destId="{F9AEBE68-A1EA-42B2-9C0E-6B629DE1D97F}" srcOrd="1" destOrd="0" presId="urn:microsoft.com/office/officeart/2005/8/layout/process5"/>
    <dgm:cxn modelId="{22A97945-B3B0-42E6-A9AB-C568DFF625A7}" type="presOf" srcId="{1B7657F0-C91D-4AB2-B7AE-8EE0F2133860}" destId="{F839F6F0-B366-4DA2-84DC-539AAA472374}" srcOrd="0" destOrd="0" presId="urn:microsoft.com/office/officeart/2005/8/layout/process5"/>
    <dgm:cxn modelId="{F4848346-D831-403F-8AD9-BA8AFD388174}" type="presOf" srcId="{8E0199C2-AEF2-4F0A-9E2F-4C4EA0CEB478}" destId="{BAF0AD57-1E72-4311-AE89-102A27248904}" srcOrd="0" destOrd="0" presId="urn:microsoft.com/office/officeart/2005/8/layout/process5"/>
    <dgm:cxn modelId="{B531A667-DB5B-401B-8AE9-EC8CF59FB8BE}" srcId="{73267D67-23F4-4C47-916B-BBBF2CC83A0F}" destId="{B5F93BD5-45B9-4AC2-AC24-706990467911}" srcOrd="4" destOrd="0" parTransId="{2EF94023-1211-4382-A0EF-F20E9634A700}" sibTransId="{14B5AC6E-2EAD-4568-97FF-6B5CAEC3FF36}"/>
    <dgm:cxn modelId="{3D8D4F6E-29D8-408B-B0AA-365240689148}" type="presOf" srcId="{87C24012-2720-4DF8-ACD8-6E42796AFC44}" destId="{864C4648-005D-4B97-8716-CA59547E21F7}" srcOrd="1" destOrd="0" presId="urn:microsoft.com/office/officeart/2005/8/layout/process5"/>
    <dgm:cxn modelId="{59B8246F-C6B5-430F-9E61-A6243832C6A3}" type="presOf" srcId="{7CEC0B41-A305-4080-976C-E535B517B6CE}" destId="{77427A1E-01A5-4365-B1CC-B4D4AC0343BB}" srcOrd="0" destOrd="0" presId="urn:microsoft.com/office/officeart/2005/8/layout/process5"/>
    <dgm:cxn modelId="{3E409B73-06B2-438F-ABBA-DD44DB7301F0}" type="presOf" srcId="{73267D67-23F4-4C47-916B-BBBF2CC83A0F}" destId="{FD9B3CCE-3BAA-425E-8249-B8D864952031}" srcOrd="0" destOrd="0" presId="urn:microsoft.com/office/officeart/2005/8/layout/process5"/>
    <dgm:cxn modelId="{2B3AB276-9469-4CF4-BAA4-CB8E0B906B36}" srcId="{73267D67-23F4-4C47-916B-BBBF2CC83A0F}" destId="{7CEC0B41-A305-4080-976C-E535B517B6CE}" srcOrd="3" destOrd="0" parTransId="{ACF38220-C2F0-4325-95C8-96179E68CE98}" sibTransId="{87C24012-2720-4DF8-ACD8-6E42796AFC44}"/>
    <dgm:cxn modelId="{7B9B4481-90DF-4C0C-8963-240327E8413E}" type="presOf" srcId="{83590CC2-362A-4F3F-BD96-BE28D11FE327}" destId="{B1891A2A-2519-4013-9751-6089F340EF21}" srcOrd="0" destOrd="0" presId="urn:microsoft.com/office/officeart/2005/8/layout/process5"/>
    <dgm:cxn modelId="{96595D9B-22A8-4A5B-B3BA-FDBB2CF88661}" srcId="{73267D67-23F4-4C47-916B-BBBF2CC83A0F}" destId="{83590CC2-362A-4F3F-BD96-BE28D11FE327}" srcOrd="0" destOrd="0" parTransId="{A1CA9EB6-E8AC-42E4-9FC6-BD5CB83DFFE6}" sibTransId="{1B7657F0-C91D-4AB2-B7AE-8EE0F2133860}"/>
    <dgm:cxn modelId="{DB2E37C1-9565-4889-80E9-03C050616903}" type="presOf" srcId="{599E792D-EBE7-4D96-AEC8-2CB99F5C703A}" destId="{3B6EB186-B979-47C5-B567-14FC6A01B149}" srcOrd="0" destOrd="0" presId="urn:microsoft.com/office/officeart/2005/8/layout/process5"/>
    <dgm:cxn modelId="{FE16E0CC-42DB-4FD3-A575-14DAD6935F1B}" type="presOf" srcId="{E4FDF3CE-96AF-418B-8D85-885909D661B0}" destId="{FD4BEA44-FEE8-46E8-83FD-8F094EF4DE1B}" srcOrd="0" destOrd="0" presId="urn:microsoft.com/office/officeart/2005/8/layout/process5"/>
    <dgm:cxn modelId="{71FC7EE1-BA16-41FE-B71B-2E49D905A62F}" type="presOf" srcId="{B5F93BD5-45B9-4AC2-AC24-706990467911}" destId="{73393A8B-4B25-488A-AAA9-F9C9CF9469E1}" srcOrd="0" destOrd="0" presId="urn:microsoft.com/office/officeart/2005/8/layout/process5"/>
    <dgm:cxn modelId="{7FD0E5E3-8339-4F4E-ABA3-4E123241108D}" type="presOf" srcId="{87C24012-2720-4DF8-ACD8-6E42796AFC44}" destId="{5D48A3C5-E58D-4F09-A4AE-74D52DDE9BC5}" srcOrd="0" destOrd="0" presId="urn:microsoft.com/office/officeart/2005/8/layout/process5"/>
    <dgm:cxn modelId="{0212CB61-2CED-4387-8AB5-02D521979042}" type="presParOf" srcId="{FD9B3CCE-3BAA-425E-8249-B8D864952031}" destId="{B1891A2A-2519-4013-9751-6089F340EF21}" srcOrd="0" destOrd="0" presId="urn:microsoft.com/office/officeart/2005/8/layout/process5"/>
    <dgm:cxn modelId="{8E6D547E-188A-421A-83B7-7C15E98D44F8}" type="presParOf" srcId="{FD9B3CCE-3BAA-425E-8249-B8D864952031}" destId="{F839F6F0-B366-4DA2-84DC-539AAA472374}" srcOrd="1" destOrd="0" presId="urn:microsoft.com/office/officeart/2005/8/layout/process5"/>
    <dgm:cxn modelId="{D5A369C9-AA93-4207-9A3E-75C38BA95A55}" type="presParOf" srcId="{F839F6F0-B366-4DA2-84DC-539AAA472374}" destId="{F69CDF2C-6E81-4796-A73F-97408B667B3D}" srcOrd="0" destOrd="0" presId="urn:microsoft.com/office/officeart/2005/8/layout/process5"/>
    <dgm:cxn modelId="{1D4FE333-6DFA-4A54-B108-E3BD8E432D78}" type="presParOf" srcId="{FD9B3CCE-3BAA-425E-8249-B8D864952031}" destId="{FD4BEA44-FEE8-46E8-83FD-8F094EF4DE1B}" srcOrd="2" destOrd="0" presId="urn:microsoft.com/office/officeart/2005/8/layout/process5"/>
    <dgm:cxn modelId="{C749C6CB-A4DC-4870-AB0E-04FAB94CB159}" type="presParOf" srcId="{FD9B3CCE-3BAA-425E-8249-B8D864952031}" destId="{8BB3CD0C-E62E-4545-8EC9-7824BC4FE5D6}" srcOrd="3" destOrd="0" presId="urn:microsoft.com/office/officeart/2005/8/layout/process5"/>
    <dgm:cxn modelId="{CEC1E23F-F5FD-41EC-856A-2DFF170D78A2}" type="presParOf" srcId="{8BB3CD0C-E62E-4545-8EC9-7824BC4FE5D6}" destId="{2BEF67E2-6E0A-4E0A-8C3C-308DC78B7F0A}" srcOrd="0" destOrd="0" presId="urn:microsoft.com/office/officeart/2005/8/layout/process5"/>
    <dgm:cxn modelId="{7BCC2A60-A15C-45E3-86D4-3FF0DFCB467E}" type="presParOf" srcId="{FD9B3CCE-3BAA-425E-8249-B8D864952031}" destId="{BAF0AD57-1E72-4311-AE89-102A27248904}" srcOrd="4" destOrd="0" presId="urn:microsoft.com/office/officeart/2005/8/layout/process5"/>
    <dgm:cxn modelId="{A90176BD-FAC6-464B-8D4E-B2339769F06F}" type="presParOf" srcId="{FD9B3CCE-3BAA-425E-8249-B8D864952031}" destId="{3B6EB186-B979-47C5-B567-14FC6A01B149}" srcOrd="5" destOrd="0" presId="urn:microsoft.com/office/officeart/2005/8/layout/process5"/>
    <dgm:cxn modelId="{2B276E19-BEDB-40D2-918A-61F539DCB6E0}" type="presParOf" srcId="{3B6EB186-B979-47C5-B567-14FC6A01B149}" destId="{F9AEBE68-A1EA-42B2-9C0E-6B629DE1D97F}" srcOrd="0" destOrd="0" presId="urn:microsoft.com/office/officeart/2005/8/layout/process5"/>
    <dgm:cxn modelId="{E150500B-C9BC-485D-B6EB-2DA0F7BBA73A}" type="presParOf" srcId="{FD9B3CCE-3BAA-425E-8249-B8D864952031}" destId="{77427A1E-01A5-4365-B1CC-B4D4AC0343BB}" srcOrd="6" destOrd="0" presId="urn:microsoft.com/office/officeart/2005/8/layout/process5"/>
    <dgm:cxn modelId="{5E57FE74-6A17-48F0-A808-DF068FC769AD}" type="presParOf" srcId="{FD9B3CCE-3BAA-425E-8249-B8D864952031}" destId="{5D48A3C5-E58D-4F09-A4AE-74D52DDE9BC5}" srcOrd="7" destOrd="0" presId="urn:microsoft.com/office/officeart/2005/8/layout/process5"/>
    <dgm:cxn modelId="{8DDC7BC9-5259-4681-A26F-A05A1294381B}" type="presParOf" srcId="{5D48A3C5-E58D-4F09-A4AE-74D52DDE9BC5}" destId="{864C4648-005D-4B97-8716-CA59547E21F7}" srcOrd="0" destOrd="0" presId="urn:microsoft.com/office/officeart/2005/8/layout/process5"/>
    <dgm:cxn modelId="{DA1A8382-B8B6-490D-ACC5-90A28DFF3E42}" type="presParOf" srcId="{FD9B3CCE-3BAA-425E-8249-B8D864952031}" destId="{73393A8B-4B25-488A-AAA9-F9C9CF9469E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246DB-CE1F-4EBA-B2AE-1016C9EF1A56}">
      <dsp:nvSpPr>
        <dsp:cNvPr id="0" name=""/>
        <dsp:cNvSpPr/>
      </dsp:nvSpPr>
      <dsp:spPr>
        <a:xfrm>
          <a:off x="1039" y="38257"/>
          <a:ext cx="2217343" cy="133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b="0" i="0" kern="1200"/>
            <a:t>Une pile est un type abstrait de données (TAD) qui supporte deux méthodes principales: </a:t>
          </a:r>
          <a:endParaRPr lang="en-US" sz="1600" kern="1200"/>
        </a:p>
      </dsp:txBody>
      <dsp:txXfrm>
        <a:off x="40005" y="77223"/>
        <a:ext cx="2139411" cy="1252473"/>
      </dsp:txXfrm>
    </dsp:sp>
    <dsp:sp modelId="{97F266EE-BF72-4784-B136-455EF5EB25DC}">
      <dsp:nvSpPr>
        <dsp:cNvPr id="0" name=""/>
        <dsp:cNvSpPr/>
      </dsp:nvSpPr>
      <dsp:spPr>
        <a:xfrm>
          <a:off x="2413509" y="428509"/>
          <a:ext cx="470076" cy="5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413509" y="538489"/>
        <a:ext cx="329053" cy="329941"/>
      </dsp:txXfrm>
    </dsp:sp>
    <dsp:sp modelId="{B84EF8E2-E2BB-45B2-B376-470E9E7BA6BB}">
      <dsp:nvSpPr>
        <dsp:cNvPr id="0" name=""/>
        <dsp:cNvSpPr/>
      </dsp:nvSpPr>
      <dsp:spPr>
        <a:xfrm>
          <a:off x="3105320" y="38257"/>
          <a:ext cx="2217343" cy="133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b="1" i="0" kern="1200"/>
            <a:t>Push (0) :</a:t>
          </a:r>
          <a:r>
            <a:rPr lang="fr-CA" sz="1600" b="0" i="0" kern="1200"/>
            <a:t> Insère l’objet </a:t>
          </a:r>
          <a:r>
            <a:rPr lang="fr-CA" sz="1600" b="0" i="1" kern="1200"/>
            <a:t>o </a:t>
          </a:r>
          <a:r>
            <a:rPr lang="fr-CA" sz="1600" b="0" i="0" kern="1200"/>
            <a:t>sur le dessus de la pile. </a:t>
          </a:r>
          <a:endParaRPr lang="en-US" sz="1600" kern="1200"/>
        </a:p>
      </dsp:txBody>
      <dsp:txXfrm>
        <a:off x="3144286" y="77223"/>
        <a:ext cx="2139411" cy="1252473"/>
      </dsp:txXfrm>
    </dsp:sp>
    <dsp:sp modelId="{0368E843-6D71-4CD4-936D-2EB30B79E7F9}">
      <dsp:nvSpPr>
        <dsp:cNvPr id="0" name=""/>
        <dsp:cNvSpPr/>
      </dsp:nvSpPr>
      <dsp:spPr>
        <a:xfrm rot="5400000">
          <a:off x="3978953" y="1523876"/>
          <a:ext cx="470076" cy="5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4049021" y="1563789"/>
        <a:ext cx="329941" cy="329053"/>
      </dsp:txXfrm>
    </dsp:sp>
    <dsp:sp modelId="{34EBFF74-A3D3-4505-B8CF-07F487DBF42A}">
      <dsp:nvSpPr>
        <dsp:cNvPr id="0" name=""/>
        <dsp:cNvSpPr/>
      </dsp:nvSpPr>
      <dsp:spPr>
        <a:xfrm>
          <a:off x="3105320" y="2255600"/>
          <a:ext cx="2217343" cy="133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b="1" i="0" kern="1200"/>
            <a:t>Pop () :</a:t>
          </a:r>
          <a:r>
            <a:rPr lang="fr-CA" sz="1600" b="0" i="0" kern="1200"/>
            <a:t> Retire l’objet du dessus de la pile et le retourne; si la pile est vide, alors une erreur survient. </a:t>
          </a:r>
          <a:endParaRPr lang="en-US" sz="1600" kern="1200"/>
        </a:p>
      </dsp:txBody>
      <dsp:txXfrm>
        <a:off x="3144286" y="2294566"/>
        <a:ext cx="2139411" cy="1252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DBE91-6F06-478A-A5B0-949A518AABDA}">
      <dsp:nvSpPr>
        <dsp:cNvPr id="0" name=""/>
        <dsp:cNvSpPr/>
      </dsp:nvSpPr>
      <dsp:spPr>
        <a:xfrm>
          <a:off x="1039" y="38257"/>
          <a:ext cx="2217343" cy="133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b="0" i="0" kern="1200"/>
            <a:t>La file supporte deux méthodes fondamentales : </a:t>
          </a:r>
        </a:p>
      </dsp:txBody>
      <dsp:txXfrm>
        <a:off x="40005" y="77223"/>
        <a:ext cx="2139411" cy="1252473"/>
      </dsp:txXfrm>
    </dsp:sp>
    <dsp:sp modelId="{D2A764A2-94B0-478C-9451-3B4E2D23BB0F}">
      <dsp:nvSpPr>
        <dsp:cNvPr id="0" name=""/>
        <dsp:cNvSpPr/>
      </dsp:nvSpPr>
      <dsp:spPr>
        <a:xfrm>
          <a:off x="2413509" y="428509"/>
          <a:ext cx="470076" cy="5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200" kern="1200"/>
        </a:p>
      </dsp:txBody>
      <dsp:txXfrm>
        <a:off x="2413509" y="538489"/>
        <a:ext cx="329053" cy="329941"/>
      </dsp:txXfrm>
    </dsp:sp>
    <dsp:sp modelId="{83087699-70BC-46C3-AF89-5FA4CD4C5DF7}">
      <dsp:nvSpPr>
        <dsp:cNvPr id="0" name=""/>
        <dsp:cNvSpPr/>
      </dsp:nvSpPr>
      <dsp:spPr>
        <a:xfrm>
          <a:off x="3105320" y="38257"/>
          <a:ext cx="2217343" cy="133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1500" b="1" i="0" kern="1200"/>
            <a:t>Enqueue (o) :</a:t>
          </a:r>
          <a:r>
            <a:rPr lang="fr-CA" sz="1500" b="0" i="0" kern="1200"/>
            <a:t> Insère l’objet </a:t>
          </a:r>
          <a:r>
            <a:rPr lang="fr-CA" sz="1500" b="0" i="1" kern="1200"/>
            <a:t>o </a:t>
          </a:r>
          <a:r>
            <a:rPr lang="fr-CA" sz="1500" b="0" i="0" kern="1200"/>
            <a:t>à l’arrière de la file </a:t>
          </a:r>
        </a:p>
      </dsp:txBody>
      <dsp:txXfrm>
        <a:off x="3144286" y="77223"/>
        <a:ext cx="2139411" cy="1252473"/>
      </dsp:txXfrm>
    </dsp:sp>
    <dsp:sp modelId="{9BC2F9C4-792E-48ED-ADD0-4FAE36A7CE29}">
      <dsp:nvSpPr>
        <dsp:cNvPr id="0" name=""/>
        <dsp:cNvSpPr/>
      </dsp:nvSpPr>
      <dsp:spPr>
        <a:xfrm rot="5400000">
          <a:off x="3978953" y="1523876"/>
          <a:ext cx="470076" cy="5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200" kern="1200"/>
        </a:p>
      </dsp:txBody>
      <dsp:txXfrm rot="-5400000">
        <a:off x="4049021" y="1563789"/>
        <a:ext cx="329941" cy="329053"/>
      </dsp:txXfrm>
    </dsp:sp>
    <dsp:sp modelId="{A3B12AF6-910B-493F-8744-B389B526E094}">
      <dsp:nvSpPr>
        <dsp:cNvPr id="0" name=""/>
        <dsp:cNvSpPr/>
      </dsp:nvSpPr>
      <dsp:spPr>
        <a:xfrm>
          <a:off x="3105320" y="2255600"/>
          <a:ext cx="2217343" cy="133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1500" b="1" i="0" kern="1200"/>
            <a:t>Dequeue () :</a:t>
          </a:r>
          <a:r>
            <a:rPr lang="fr-CA" sz="1500" b="0" i="0" kern="1200"/>
            <a:t> Retire l’objet du devant de la file et retourne-le; une erreur survient lorsque la file est vide </a:t>
          </a:r>
        </a:p>
      </dsp:txBody>
      <dsp:txXfrm>
        <a:off x="3144286" y="2294566"/>
        <a:ext cx="2139411" cy="1252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91A2A-2519-4013-9751-6089F340EF21}">
      <dsp:nvSpPr>
        <dsp:cNvPr id="0" name=""/>
        <dsp:cNvSpPr/>
      </dsp:nvSpPr>
      <dsp:spPr>
        <a:xfrm>
          <a:off x="151463" y="127671"/>
          <a:ext cx="1865814" cy="889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Le TAD </a:t>
          </a:r>
          <a:r>
            <a:rPr lang="fr-CA" sz="1800" kern="1200" dirty="0" err="1"/>
            <a:t>Deque</a:t>
          </a:r>
          <a:r>
            <a:rPr lang="fr-CA" sz="1800" kern="1200" dirty="0"/>
            <a:t>:</a:t>
          </a:r>
        </a:p>
      </dsp:txBody>
      <dsp:txXfrm>
        <a:off x="177521" y="153729"/>
        <a:ext cx="1813698" cy="837574"/>
      </dsp:txXfrm>
    </dsp:sp>
    <dsp:sp modelId="{F839F6F0-B366-4DA2-84DC-539AAA472374}">
      <dsp:nvSpPr>
        <dsp:cNvPr id="0" name=""/>
        <dsp:cNvSpPr/>
      </dsp:nvSpPr>
      <dsp:spPr>
        <a:xfrm rot="180535">
          <a:off x="2331709" y="443171"/>
          <a:ext cx="638176" cy="367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100" kern="1200"/>
        </a:p>
      </dsp:txBody>
      <dsp:txXfrm>
        <a:off x="2331785" y="513824"/>
        <a:ext cx="527855" cy="220642"/>
      </dsp:txXfrm>
    </dsp:sp>
    <dsp:sp modelId="{FD4BEA44-FEE8-46E8-83FD-8F094EF4DE1B}">
      <dsp:nvSpPr>
        <dsp:cNvPr id="0" name=""/>
        <dsp:cNvSpPr/>
      </dsp:nvSpPr>
      <dsp:spPr>
        <a:xfrm>
          <a:off x="3219724" y="35393"/>
          <a:ext cx="1673329" cy="1386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 err="1"/>
            <a:t>insertFirst</a:t>
          </a:r>
          <a:r>
            <a:rPr lang="fr-CA" sz="1800" kern="1200" dirty="0"/>
            <a:t>(e): Insère e au début de la </a:t>
          </a:r>
          <a:r>
            <a:rPr lang="fr-CA" sz="1800" kern="1200" dirty="0" err="1"/>
            <a:t>deque</a:t>
          </a:r>
          <a:endParaRPr lang="fr-CA" sz="1800" kern="1200" dirty="0"/>
        </a:p>
      </dsp:txBody>
      <dsp:txXfrm>
        <a:off x="3260339" y="76008"/>
        <a:ext cx="1592099" cy="1305459"/>
      </dsp:txXfrm>
    </dsp:sp>
    <dsp:sp modelId="{8BB3CD0C-E62E-4545-8EC9-7824BC4FE5D6}">
      <dsp:nvSpPr>
        <dsp:cNvPr id="0" name=""/>
        <dsp:cNvSpPr/>
      </dsp:nvSpPr>
      <dsp:spPr>
        <a:xfrm rot="4157735">
          <a:off x="4271474" y="1466043"/>
          <a:ext cx="266158" cy="367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100" kern="1200"/>
        </a:p>
      </dsp:txBody>
      <dsp:txXfrm rot="-5400000">
        <a:off x="4280118" y="1519411"/>
        <a:ext cx="220642" cy="186311"/>
      </dsp:txXfrm>
    </dsp:sp>
    <dsp:sp modelId="{BAF0AD57-1E72-4311-AE89-102A27248904}">
      <dsp:nvSpPr>
        <dsp:cNvPr id="0" name=""/>
        <dsp:cNvSpPr/>
      </dsp:nvSpPr>
      <dsp:spPr>
        <a:xfrm>
          <a:off x="3922713" y="1891836"/>
          <a:ext cx="1482817" cy="889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 err="1"/>
            <a:t>insertLast</a:t>
          </a:r>
          <a:r>
            <a:rPr lang="fr-CA" sz="1400" kern="1200" dirty="0"/>
            <a:t>(e): Insère e à la fin de la </a:t>
          </a:r>
          <a:r>
            <a:rPr lang="fr-CA" sz="1400" kern="1200" dirty="0" err="1"/>
            <a:t>deque</a:t>
          </a:r>
          <a:endParaRPr lang="fr-CA" sz="1400" kern="1200" dirty="0"/>
        </a:p>
      </dsp:txBody>
      <dsp:txXfrm>
        <a:off x="3948771" y="1917894"/>
        <a:ext cx="1430701" cy="837574"/>
      </dsp:txXfrm>
    </dsp:sp>
    <dsp:sp modelId="{3B6EB186-B979-47C5-B567-14FC6A01B149}">
      <dsp:nvSpPr>
        <dsp:cNvPr id="0" name=""/>
        <dsp:cNvSpPr/>
      </dsp:nvSpPr>
      <dsp:spPr>
        <a:xfrm rot="10538129">
          <a:off x="3640603" y="2223308"/>
          <a:ext cx="199732" cy="367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100" kern="1200"/>
        </a:p>
      </dsp:txBody>
      <dsp:txXfrm rot="10800000">
        <a:off x="3700436" y="2294576"/>
        <a:ext cx="139812" cy="220642"/>
      </dsp:txXfrm>
    </dsp:sp>
    <dsp:sp modelId="{77427A1E-01A5-4365-B1CC-B4D4AC0343BB}">
      <dsp:nvSpPr>
        <dsp:cNvPr id="0" name=""/>
        <dsp:cNvSpPr/>
      </dsp:nvSpPr>
      <dsp:spPr>
        <a:xfrm>
          <a:off x="2064135" y="2033688"/>
          <a:ext cx="1482817" cy="889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 dirty="0" err="1"/>
            <a:t>removeFirst</a:t>
          </a:r>
          <a:r>
            <a:rPr lang="fr-CA" sz="1300" kern="1200" dirty="0"/>
            <a:t>(): retire et retourne le premier élément</a:t>
          </a:r>
        </a:p>
      </dsp:txBody>
      <dsp:txXfrm>
        <a:off x="2090193" y="2059746"/>
        <a:ext cx="1430701" cy="837574"/>
      </dsp:txXfrm>
    </dsp:sp>
    <dsp:sp modelId="{5D48A3C5-E58D-4F09-A4AE-74D52DDE9BC5}">
      <dsp:nvSpPr>
        <dsp:cNvPr id="0" name=""/>
        <dsp:cNvSpPr/>
      </dsp:nvSpPr>
      <dsp:spPr>
        <a:xfrm rot="10928965">
          <a:off x="1675810" y="2257415"/>
          <a:ext cx="274540" cy="367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100" kern="1200"/>
        </a:p>
      </dsp:txBody>
      <dsp:txXfrm rot="10800000">
        <a:off x="1758143" y="2332508"/>
        <a:ext cx="192178" cy="220642"/>
      </dsp:txXfrm>
    </dsp:sp>
    <dsp:sp modelId="{73393A8B-4B25-488A-AAA9-F9C9CF9469E1}">
      <dsp:nvSpPr>
        <dsp:cNvPr id="0" name=""/>
        <dsp:cNvSpPr/>
      </dsp:nvSpPr>
      <dsp:spPr>
        <a:xfrm>
          <a:off x="63680" y="1958607"/>
          <a:ext cx="1482817" cy="889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removeLast</a:t>
          </a:r>
          <a:r>
            <a:rPr lang="fr-CA" sz="1300" kern="1200" dirty="0"/>
            <a:t>(): retire et retourne le dernier élément</a:t>
          </a:r>
        </a:p>
      </dsp:txBody>
      <dsp:txXfrm>
        <a:off x="89738" y="1984665"/>
        <a:ext cx="1430701" cy="837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2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8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BC7EBE-1E8F-CAAB-F5BF-FEA05A9A3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fr-CA"/>
              <a:t>STRUCTURES DE DONNEES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1E3E74-C2BD-C920-0275-619E4390A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PILE, FILE, DEQUEUE</a:t>
            </a:r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7FFC9C9B-A158-6B6F-B41D-FC48B6390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47" r="-1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F8DE50-7A65-4407-ADF1-2CD17A9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499099-CD21-879F-9C33-EAC22886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309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PILE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1C8CB2-7A3E-1583-0BC1-6A399946FE8F}"/>
              </a:ext>
            </a:extLst>
          </p:cNvPr>
          <p:cNvSpPr txBox="1"/>
          <p:nvPr/>
        </p:nvSpPr>
        <p:spPr>
          <a:xfrm>
            <a:off x="484552" y="2837329"/>
            <a:ext cx="5331229" cy="333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0" i="0">
                <a:effectLst/>
              </a:rPr>
              <a:t>Une </a:t>
            </a:r>
            <a:r>
              <a:rPr lang="en-US" b="1" i="0">
                <a:effectLst/>
              </a:rPr>
              <a:t>pile</a:t>
            </a:r>
            <a:r>
              <a:rPr lang="en-US" b="0" i="0">
                <a:effectLst/>
              </a:rPr>
              <a:t> ou stack est une structure de données linéaire basée sur le principe de Last In, First Out (LIFO), ce qui signifie que le dernier élément ajouté à la pile sera le premier à être retiré. Les objets peuvent être insérés à tout moment, mais seulement le dernier (le plus récemment inséré) peut être retiré. </a:t>
            </a:r>
            <a:endParaRPr lang="en-US"/>
          </a:p>
        </p:txBody>
      </p:sp>
      <p:pic>
        <p:nvPicPr>
          <p:cNvPr id="5" name="Picture 4" descr="Piles of paper">
            <a:extLst>
              <a:ext uri="{FF2B5EF4-FFF2-40B4-BE49-F238E27FC236}">
                <a16:creationId xmlns:a16="http://schemas.microsoft.com/office/drawing/2014/main" id="{E7DC6A0E-9045-5CBE-B0CD-A5D8D595B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0" r="5556" b="-3"/>
          <a:stretch/>
        </p:blipFill>
        <p:spPr>
          <a:xfrm>
            <a:off x="6095998" y="2279889"/>
            <a:ext cx="6095998" cy="45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1006A-9F65-0B9B-46E8-F511D7D0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Méthodes dans PILE</a:t>
            </a:r>
            <a:endParaRPr lang="fr-CA" dirty="0"/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0E743A4C-C343-8123-0B42-6C28489993F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30365805"/>
              </p:ext>
            </p:extLst>
          </p:nvPr>
        </p:nvGraphicFramePr>
        <p:xfrm>
          <a:off x="484552" y="2552699"/>
          <a:ext cx="5323703" cy="3624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26117CC-6EDA-39B7-021B-A3F775F450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 rtl="0" fontAlgn="base"/>
            <a:r>
              <a:rPr lang="fr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Pile a également des méthodes secondaires qui devraient aussi être définies : </a:t>
            </a:r>
            <a:endParaRPr lang="fr-CA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fr-CA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 () :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Retourne le nombre d’objets dans la pile.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IsEmpty () :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Retourne un booléen indiquant si la pile est vide.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Top () :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Retourne l’objet du dessus de la pile, sans le retirer; si la pile est vide, alors une erreur survient. 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6187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1C36FA-9C1E-4542-A6B5-4E91E021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D6DC9C-982F-1114-D28E-EBF8DB67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27123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FILE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AC8B72-6607-51B4-10DA-025DDC5AFBC2}"/>
              </a:ext>
            </a:extLst>
          </p:cNvPr>
          <p:cNvSpPr txBox="1"/>
          <p:nvPr/>
        </p:nvSpPr>
        <p:spPr>
          <a:xfrm>
            <a:off x="484552" y="3701845"/>
            <a:ext cx="5331229" cy="247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Une file se distingue </a:t>
            </a:r>
            <a:r>
              <a:rPr lang="en-US" b="0" i="0" dirty="0" err="1">
                <a:effectLst/>
              </a:rPr>
              <a:t>d’une</a:t>
            </a:r>
            <a:r>
              <a:rPr lang="en-US" b="0" i="0" dirty="0">
                <a:effectLst/>
              </a:rPr>
              <a:t> pile par </a:t>
            </a:r>
            <a:r>
              <a:rPr lang="en-US" b="0" i="0" dirty="0" err="1">
                <a:effectLst/>
              </a:rPr>
              <a:t>ses</a:t>
            </a:r>
            <a:r>
              <a:rPr lang="en-US" b="0" i="0" dirty="0">
                <a:effectLst/>
              </a:rPr>
              <a:t> routines </a:t>
            </a:r>
            <a:r>
              <a:rPr lang="en-US" b="0" i="0" dirty="0" err="1">
                <a:effectLst/>
              </a:rPr>
              <a:t>d’insertion</a:t>
            </a:r>
            <a:r>
              <a:rPr lang="en-US" b="0" i="0" dirty="0">
                <a:effectLst/>
              </a:rPr>
              <a:t> et de </a:t>
            </a:r>
            <a:r>
              <a:rPr lang="en-US" b="0" i="0" dirty="0" err="1">
                <a:effectLst/>
              </a:rPr>
              <a:t>retrait</a:t>
            </a:r>
            <a:r>
              <a:rPr lang="en-US" b="0" i="0" dirty="0">
                <a:effectLst/>
              </a:rPr>
              <a:t> qui </a:t>
            </a:r>
            <a:r>
              <a:rPr lang="en-US" b="0" i="0" dirty="0" err="1">
                <a:effectLst/>
              </a:rPr>
              <a:t>suivent</a:t>
            </a:r>
            <a:r>
              <a:rPr lang="en-US" b="0" i="0" dirty="0">
                <a:effectLst/>
              </a:rPr>
              <a:t> le </a:t>
            </a:r>
            <a:r>
              <a:rPr lang="en-US" b="0" i="0" dirty="0" err="1">
                <a:effectLst/>
              </a:rPr>
              <a:t>principe</a:t>
            </a:r>
            <a:r>
              <a:rPr lang="en-US" b="0" i="0" dirty="0">
                <a:effectLst/>
              </a:rPr>
              <a:t> </a:t>
            </a:r>
            <a:r>
              <a:rPr lang="en-US" b="1" i="0" dirty="0">
                <a:effectLst/>
              </a:rPr>
              <a:t>premier </a:t>
            </a:r>
            <a:r>
              <a:rPr lang="en-US" b="1" i="0" dirty="0" err="1">
                <a:effectLst/>
              </a:rPr>
              <a:t>entré</a:t>
            </a:r>
            <a:r>
              <a:rPr lang="en-US" b="1" i="0" dirty="0">
                <a:effectLst/>
              </a:rPr>
              <a:t>, premier </a:t>
            </a:r>
            <a:r>
              <a:rPr lang="en-US" b="1" i="0" dirty="0" err="1">
                <a:effectLst/>
              </a:rPr>
              <a:t>sorti</a:t>
            </a:r>
            <a:r>
              <a:rPr lang="en-US" b="0" i="0" dirty="0">
                <a:effectLst/>
              </a:rPr>
              <a:t> (</a:t>
            </a:r>
            <a:r>
              <a:rPr lang="en-US" b="0" i="1" dirty="0">
                <a:effectLst/>
              </a:rPr>
              <a:t>first-in-first-out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ou</a:t>
            </a:r>
            <a:r>
              <a:rPr lang="en-US" b="0" i="0" dirty="0">
                <a:effectLst/>
              </a:rPr>
              <a:t> </a:t>
            </a:r>
            <a:r>
              <a:rPr lang="en-US" b="1" i="1" dirty="0">
                <a:effectLst/>
              </a:rPr>
              <a:t>FIFO</a:t>
            </a:r>
            <a:r>
              <a:rPr lang="en-US" b="0" i="0" dirty="0">
                <a:effectLst/>
              </a:rPr>
              <a:t>). Des </a:t>
            </a:r>
            <a:r>
              <a:rPr lang="en-US" b="0" i="0" dirty="0" err="1">
                <a:effectLst/>
              </a:rPr>
              <a:t>éléments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peuvent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être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insérés</a:t>
            </a:r>
            <a:r>
              <a:rPr lang="en-US" b="0" i="0" dirty="0">
                <a:effectLst/>
              </a:rPr>
              <a:t> à tout moment, </a:t>
            </a:r>
            <a:r>
              <a:rPr lang="en-US" b="0" i="0" dirty="0" err="1">
                <a:effectLst/>
              </a:rPr>
              <a:t>mais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seulement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l’élément</a:t>
            </a:r>
            <a:r>
              <a:rPr lang="en-US" b="0" i="0" dirty="0">
                <a:effectLst/>
              </a:rPr>
              <a:t> qui a </a:t>
            </a:r>
            <a:r>
              <a:rPr lang="en-US" b="0" i="0" dirty="0" err="1">
                <a:effectLst/>
              </a:rPr>
              <a:t>été</a:t>
            </a:r>
            <a:r>
              <a:rPr lang="en-US" b="0" i="0" dirty="0">
                <a:effectLst/>
              </a:rPr>
              <a:t> le plus </a:t>
            </a:r>
            <a:r>
              <a:rPr lang="en-US" b="0" i="0" dirty="0" err="1">
                <a:effectLst/>
              </a:rPr>
              <a:t>longtemps</a:t>
            </a:r>
            <a:r>
              <a:rPr lang="en-US" b="0" i="0" dirty="0">
                <a:effectLst/>
              </a:rPr>
              <a:t> dans la file </a:t>
            </a:r>
            <a:r>
              <a:rPr lang="en-US" b="0" i="0" dirty="0" err="1">
                <a:effectLst/>
              </a:rPr>
              <a:t>peut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être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retiré</a:t>
            </a:r>
            <a:r>
              <a:rPr lang="en-US" b="0" i="0" dirty="0">
                <a:effectLst/>
              </a:rPr>
              <a:t>. </a:t>
            </a:r>
            <a:endParaRPr lang="en-US" dirty="0"/>
          </a:p>
        </p:txBody>
      </p:sp>
      <p:pic>
        <p:nvPicPr>
          <p:cNvPr id="7" name="Picture 6" descr="Different coloured organisers">
            <a:extLst>
              <a:ext uri="{FF2B5EF4-FFF2-40B4-BE49-F238E27FC236}">
                <a16:creationId xmlns:a16="http://schemas.microsoft.com/office/drawing/2014/main" id="{955B8C25-5453-6530-84AD-DC6D7EA92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25"/>
          <a:stretch/>
        </p:blipFill>
        <p:spPr>
          <a:xfrm>
            <a:off x="6095998" y="3429000"/>
            <a:ext cx="60960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BED63-590A-6BFF-B46B-9699BEC4A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FE91D-9360-9C66-502E-849B2AFB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Méthodes dans FILE</a:t>
            </a:r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A96E1E47-E045-64C9-32B8-9069563F4F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9419515"/>
              </p:ext>
            </p:extLst>
          </p:nvPr>
        </p:nvGraphicFramePr>
        <p:xfrm>
          <a:off x="484552" y="2552699"/>
          <a:ext cx="5323703" cy="3624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02C4A1A-D5EC-21E6-643F-3CE52F0480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 rtl="0" fontAlgn="base"/>
            <a:r>
              <a:rPr lang="fr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File a également des méthodes secondaires qui devraient aussi être définies : </a:t>
            </a:r>
            <a:endParaRPr lang="fr-CA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Size () :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Retourne le nombre d’objets dans la file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IsEmpty () :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Retourne un booléen indiquant si la pile est vide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Front () :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Retourne, sans le retirer, l’objet au-devant de la file; si la pile est vide, alors une erreur survient 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29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6B37E-7ABF-2B49-E1CD-CAC29EB1A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F8DE50-7A65-4407-ADF1-2CD17A9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222082-9108-1F89-289A-F51E1DEC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309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DEQUEUE (FILE à deux bouts 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7F97C2-A82D-43E2-61F9-2E4B4CCDBCDD}"/>
              </a:ext>
            </a:extLst>
          </p:cNvPr>
          <p:cNvSpPr txBox="1"/>
          <p:nvPr/>
        </p:nvSpPr>
        <p:spPr>
          <a:xfrm>
            <a:off x="484552" y="2837329"/>
            <a:ext cx="5331229" cy="333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0" i="0" u="none" strike="noStrike" baseline="0"/>
              <a:t>une file à deux bouts, ou deque, supporte l’insertion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0" i="0" u="none" strike="noStrike" baseline="0"/>
              <a:t>et le retrait à l’avant comme à l’arrière.</a:t>
            </a:r>
            <a:endParaRPr lang="en-US" b="0" i="0">
              <a:effectLst/>
            </a:endParaRPr>
          </a:p>
        </p:txBody>
      </p:sp>
      <p:pic>
        <p:nvPicPr>
          <p:cNvPr id="7" name="Picture 6" descr="Different coloured organisers">
            <a:extLst>
              <a:ext uri="{FF2B5EF4-FFF2-40B4-BE49-F238E27FC236}">
                <a16:creationId xmlns:a16="http://schemas.microsoft.com/office/drawing/2014/main" id="{3F231F43-83D5-80FB-E938-28CFE72D5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0" r="9721" b="1"/>
          <a:stretch/>
        </p:blipFill>
        <p:spPr>
          <a:xfrm>
            <a:off x="6095998" y="2279889"/>
            <a:ext cx="6095998" cy="45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50730-AA04-F56D-33C5-807904497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84CAB7-40B7-495B-B046-BC12A3E9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C8E1B2-516F-8136-426F-37166CF0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Méthodes dans DEQUEUE</a:t>
            </a:r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C63B4EAE-DE7C-99B4-AFB1-D56ADE468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728318"/>
              </p:ext>
            </p:extLst>
          </p:nvPr>
        </p:nvGraphicFramePr>
        <p:xfrm>
          <a:off x="690465" y="2528597"/>
          <a:ext cx="5644629" cy="3598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7236-A87D-700D-4041-F17991D7EAD3}"/>
              </a:ext>
            </a:extLst>
          </p:cNvPr>
          <p:cNvSpPr>
            <a:spLocks/>
          </p:cNvSpPr>
          <p:nvPr/>
        </p:nvSpPr>
        <p:spPr>
          <a:xfrm>
            <a:off x="6335095" y="2713383"/>
            <a:ext cx="5014980" cy="3414091"/>
          </a:xfrm>
          <a:prstGeom prst="rect">
            <a:avLst/>
          </a:prstGeom>
        </p:spPr>
        <p:txBody>
          <a:bodyPr/>
          <a:lstStyle/>
          <a:p>
            <a:pPr defTabSz="859536">
              <a:spcAft>
                <a:spcPts val="600"/>
              </a:spcAft>
            </a:pPr>
            <a:r>
              <a:rPr lang="fr-CA" sz="1692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Les méthodes secondaires incluent:</a:t>
            </a:r>
          </a:p>
          <a:p>
            <a:pPr defTabSz="859536">
              <a:spcAft>
                <a:spcPts val="600"/>
              </a:spcAft>
            </a:pPr>
            <a:r>
              <a:rPr lang="fr-CA" kern="1200" dirty="0">
                <a:solidFill>
                  <a:srgbClr val="0000FF"/>
                </a:solidFill>
                <a:ea typeface="+mn-ea"/>
                <a:cs typeface="+mn-cs"/>
              </a:rPr>
              <a:t>- first() : </a:t>
            </a:r>
            <a:r>
              <a:rPr lang="fr-CA" b="0" i="0" dirty="0">
                <a:solidFill>
                  <a:srgbClr val="0D0D0D"/>
                </a:solidFill>
                <a:effectLst/>
              </a:rPr>
              <a:t>est utilisée pour accéder au premier élément d'une file à double extrémité </a:t>
            </a:r>
            <a:endParaRPr lang="fr-CA" kern="1200" dirty="0">
              <a:solidFill>
                <a:srgbClr val="0000FF"/>
              </a:solidFill>
              <a:ea typeface="+mn-ea"/>
              <a:cs typeface="+mn-cs"/>
            </a:endParaRPr>
          </a:p>
          <a:p>
            <a:pPr defTabSz="859536">
              <a:spcAft>
                <a:spcPts val="600"/>
              </a:spcAft>
            </a:pPr>
            <a:r>
              <a:rPr lang="fr-CA" kern="1200" dirty="0">
                <a:solidFill>
                  <a:srgbClr val="0000FF"/>
                </a:solidFill>
                <a:ea typeface="+mn-ea"/>
                <a:cs typeface="+mn-cs"/>
              </a:rPr>
              <a:t>- last() : </a:t>
            </a:r>
            <a:r>
              <a:rPr lang="fr-CA" b="0" i="0" dirty="0">
                <a:solidFill>
                  <a:srgbClr val="0D0D0D"/>
                </a:solidFill>
                <a:effectLst/>
              </a:rPr>
              <a:t>est utilisée pour accéder au dernier élément d'une file à double extrémité</a:t>
            </a:r>
            <a:endParaRPr lang="fr-CA" kern="1200" dirty="0">
              <a:solidFill>
                <a:srgbClr val="0000FF"/>
              </a:solidFill>
              <a:ea typeface="+mn-ea"/>
              <a:cs typeface="+mn-cs"/>
            </a:endParaRPr>
          </a:p>
          <a:p>
            <a:pPr defTabSz="859536">
              <a:spcAft>
                <a:spcPts val="600"/>
              </a:spcAft>
            </a:pPr>
            <a:r>
              <a:rPr lang="fr-CA" kern="1200" dirty="0">
                <a:solidFill>
                  <a:srgbClr val="0000FF"/>
                </a:solidFill>
                <a:ea typeface="+mn-ea"/>
                <a:cs typeface="+mn-cs"/>
              </a:rPr>
              <a:t>- size()</a:t>
            </a:r>
            <a:r>
              <a:rPr lang="fr-CA" dirty="0">
                <a:solidFill>
                  <a:srgbClr val="0000FF"/>
                </a:solidFill>
              </a:rPr>
              <a:t> : </a:t>
            </a:r>
            <a:r>
              <a:rPr lang="fr-CA" b="0" i="0" dirty="0">
                <a:solidFill>
                  <a:srgbClr val="000000"/>
                </a:solidFill>
                <a:effectLst/>
              </a:rPr>
              <a:t>Retourne le nombre d’objets dans la file </a:t>
            </a:r>
            <a:endParaRPr lang="fr-CA" kern="1200" dirty="0">
              <a:solidFill>
                <a:srgbClr val="0000FF"/>
              </a:solidFill>
              <a:ea typeface="+mn-ea"/>
              <a:cs typeface="+mn-cs"/>
            </a:endParaRPr>
          </a:p>
          <a:p>
            <a:pPr defTabSz="859536">
              <a:spcAft>
                <a:spcPts val="600"/>
              </a:spcAft>
            </a:pPr>
            <a:r>
              <a:rPr lang="fr-CA" kern="1200" dirty="0">
                <a:solidFill>
                  <a:srgbClr val="0000FF"/>
                </a:solidFill>
                <a:ea typeface="+mn-ea"/>
                <a:cs typeface="+mn-cs"/>
              </a:rPr>
              <a:t>- isEmpty() : </a:t>
            </a:r>
            <a:r>
              <a:rPr lang="fr-CA" b="0" i="0" dirty="0">
                <a:solidFill>
                  <a:srgbClr val="000000"/>
                </a:solidFill>
                <a:effectLst/>
              </a:rPr>
              <a:t>Retourne un booléen indiquant si le structure est vide 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0134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6A123-C843-F5F3-96D5-3E915948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Avantages &amp; inconvénients LinkedList VS ArrayList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7DCA9C-3778-08E3-C01C-479816792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Avantages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16DDAFC-0009-1325-DF8B-4534A52B3E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Ajout/Suppression rapide au début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Contrairement à </a:t>
            </a: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ArrayList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les opérations d'ajout et de suppression au début de la liste (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push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 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pop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dans le contexte de la pile) sont plus rapides avec </a:t>
            </a: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LinkedList 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car elle n'a pas besoin de déplacer les éléments pour maintenir l'ordre.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Réduction du coût d'insertion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Ajouter ou retirer des éléments en dehors de l'extrémité de la liste a un coût constant pour </a:t>
            </a: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LinkedList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alors que cela peut être coûteux pour </a:t>
            </a: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ArrayList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car cela nécessite de déplacer les éléments.</a:t>
            </a:r>
          </a:p>
          <a:p>
            <a:endParaRPr lang="fr-CA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2F6CAB3-C3F9-12F5-8390-1DA53523A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Inconvénients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5FDFD92-2614-74D2-E986-C8778CECB4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Accès aléatoire lent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L'accès à un élément particulier dans une </a:t>
            </a: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LinkedList 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 plus lent que dans une </a:t>
            </a: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ArrayList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car il faut parcourir la liste à partir du début ou de la fin.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Utilisation de la mémoire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LinkedList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utilise plus de mémoire que </a:t>
            </a:r>
            <a:r>
              <a:rPr lang="fr-CA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ArrayList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car elle stocke des références supplémentaires pour chaque élément. 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6433061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636</Words>
  <Application>Microsoft Office PowerPoint</Application>
  <PresentationFormat>Grand écran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Bahnschrift</vt:lpstr>
      <vt:lpstr>Calibri</vt:lpstr>
      <vt:lpstr>Courier New</vt:lpstr>
      <vt:lpstr>Times New Roman</vt:lpstr>
      <vt:lpstr>MatrixVTI</vt:lpstr>
      <vt:lpstr>STRUCTURES DE DONNEES</vt:lpstr>
      <vt:lpstr>PILE</vt:lpstr>
      <vt:lpstr>Méthodes dans PILE</vt:lpstr>
      <vt:lpstr>FILE</vt:lpstr>
      <vt:lpstr>Méthodes dans FILE</vt:lpstr>
      <vt:lpstr>DEQUEUE (FILE à deux bouts )</vt:lpstr>
      <vt:lpstr>Méthodes dans DEQUEUE</vt:lpstr>
      <vt:lpstr>Avantages &amp; inconvénients LinkedList VS ArrayList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DONNEES</dc:title>
  <dc:creator>Tiavina Misandratra Andrianantenaina Ramanandraibe</dc:creator>
  <cp:lastModifiedBy>Tiavina Misandratra Andrianantenaina Ramanandraibe</cp:lastModifiedBy>
  <cp:revision>1</cp:revision>
  <dcterms:created xsi:type="dcterms:W3CDTF">2024-04-13T17:38:21Z</dcterms:created>
  <dcterms:modified xsi:type="dcterms:W3CDTF">2024-04-13T18:05:47Z</dcterms:modified>
</cp:coreProperties>
</file>