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1B1CB4-6299-6253-BC6A-6E8D48A6B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D44998D-E302-8590-7B1D-1F6E710C0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24FDD0-3CD9-F559-3BA2-44CD577D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767B-3B76-42E9-8DE9-6E6A831B4C8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0AE475-56BB-4459-90C3-346CC7AD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6FD23C-0BE2-4FF0-AD87-F9C61F66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CB6B-F8BE-4740-9884-E887384B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5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64756F-3023-698F-7B2B-89E62A45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7725D7A-4ACB-3715-0648-F058CBBD1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989783-6607-2643-4245-7D639ED3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767B-3B76-42E9-8DE9-6E6A831B4C8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352301-4257-2233-4333-29C62960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C3DB18-C60A-0667-E28C-BC9180C4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CB6B-F8BE-4740-9884-E887384B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2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91C7D85-526D-6711-C786-31B26576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53214F6-8A65-966B-4B49-6EC4D427D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C0DF5F-A809-6139-7672-C5BBE729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767B-3B76-42E9-8DE9-6E6A831B4C8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46C9CD-F07F-60AA-1424-A218E9BA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2A9337-E0D2-9ED6-30CD-1C4150E5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CB6B-F8BE-4740-9884-E887384B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686CC3-6549-121A-C111-83BD743D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A1DB4F-F07B-AE33-6AE7-5AE7D869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3A8534-31FD-751B-227B-24B7C5BB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767B-3B76-42E9-8DE9-6E6A831B4C8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DEEFAB-C235-8B59-DEAF-B44BF7DC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1F080D-C653-F953-DDD5-7A86EE4A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CB6B-F8BE-4740-9884-E887384B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7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A83CAF-D381-2D05-1991-D224E3B7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C8E9FE-E138-6594-A6E5-C55238D9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D08C82-CD3A-FDFD-1260-8880BC88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767B-3B76-42E9-8DE9-6E6A831B4C8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399A93-6983-CB97-0F62-39E82FDD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CC9BCA-7CD1-4DF6-9399-5CC75364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CB6B-F8BE-4740-9884-E887384B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9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100ECA-5281-C920-7F9F-12BAE259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9BA2C7-AEBE-444D-332C-D55707319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C06ED0D-2157-94E0-4297-1BAD4EF2C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88FC633-14B3-E8DD-F81C-20C789D4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767B-3B76-42E9-8DE9-6E6A831B4C8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2B8AD73-1FF0-E7BC-2E42-7DFBE727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5797FAB-059F-E7E7-D24A-8F8CD25C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CB6B-F8BE-4740-9884-E887384B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0D4435-BD2D-AF0D-0D22-D4B18391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4A4F02A-E108-CB40-25B7-C437F132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CD0E109-2D50-2CD0-3B69-A47429A64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EA9D71D-04B1-8622-3831-CB3B29F5A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25E7340-0F4A-3231-75B9-AFC21F86F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E8D3042-2AFC-F674-CF74-D5B557F5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767B-3B76-42E9-8DE9-6E6A831B4C8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5456AF5-510D-7054-DF31-C4B68D5D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4289D19-7C08-1547-7981-C55800D4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CB6B-F8BE-4740-9884-E887384B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1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BCE448-836D-D427-E873-25AF85B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0E3C7C4-BBF9-808F-CD4B-AA5D6D89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767B-3B76-42E9-8DE9-6E6A831B4C8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B31EE1E-CAC6-0453-CEC2-4537311F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C191E5A-AB9E-DAA9-710C-D8AB405E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CB6B-F8BE-4740-9884-E887384B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0457C9A-092A-E741-DF1B-B2028CE0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767B-3B76-42E9-8DE9-6E6A831B4C8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E9BF58-2A15-4142-BE58-69E85838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ACAB796-4073-50B5-FCB9-55C42506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CB6B-F8BE-4740-9884-E887384B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CA2672-4ECE-3F25-7DB4-33277FE4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146C1E-2328-47BA-2276-77CF7A66C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7E1B2D-B28F-5876-ADEE-40106E67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66514C-E97C-762C-A5E3-FB453EEA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767B-3B76-42E9-8DE9-6E6A831B4C8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6F359E-5EBA-8FD4-01B3-957B8F08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CF122F2-FB5C-528F-CD48-AE8A1AE0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CB6B-F8BE-4740-9884-E887384B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48C20A-8E95-49BC-B8FC-5C239B7A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90DB97-3055-36BF-65AF-D98FAC000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7634EE5-3FF3-5525-4B50-0251FE765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715799C-C2CA-D649-26AD-C818E1B3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767B-3B76-42E9-8DE9-6E6A831B4C8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C91A6B2-D5C6-CB98-BD6E-3195E438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6E87F2-3A76-1505-6750-18100ED2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CB6B-F8BE-4740-9884-E887384B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4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7126819-8577-BACC-6FE5-EC7958F2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8679DA0-50A9-4087-3ABE-C3740147F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145F9FD-0F94-4834-67AF-932FF3D5E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767B-3B76-42E9-8DE9-6E6A831B4C8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6FEAE7-C9B8-EFDA-B18A-71E96EC1E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7179E79-785C-258B-E328-524C1441E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7CB6B-F8BE-4740-9884-E887384B7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EC5CFE-74A6-2355-2B01-04EB0ABE1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tr-TR" sz="6600" dirty="0"/>
              <a:t>A Simple SQL </a:t>
            </a:r>
            <a:r>
              <a:rPr lang="tr-TR" sz="6600" dirty="0" err="1"/>
              <a:t>Formatter</a:t>
            </a:r>
            <a:endParaRPr lang="en-US" sz="66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EB2AA20-65EA-F7CD-5D2E-5871738C5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WPF </a:t>
            </a:r>
            <a:r>
              <a:rPr lang="tr-TR" dirty="0" err="1"/>
              <a:t>PuC</a:t>
            </a:r>
            <a:r>
              <a:rPr lang="tr-TR" dirty="0"/>
              <a:t> Final Project</a:t>
            </a:r>
            <a:endParaRPr lang="en-US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1DD5C72-DC83-3778-3A21-F73BA216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listening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6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41C7B41-BCFB-1EAE-2D47-A5975048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/>
              <a:t>Contents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264579-E13D-FC82-A610-0015B67C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tr-TR" sz="2200" dirty="0" err="1"/>
              <a:t>What</a:t>
            </a:r>
            <a:r>
              <a:rPr lang="tr-TR" sz="2200" dirty="0"/>
              <a:t> is SQL? </a:t>
            </a:r>
            <a:r>
              <a:rPr lang="tr-TR" sz="2200" dirty="0" err="1"/>
              <a:t>What’s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use</a:t>
            </a:r>
            <a:r>
              <a:rPr lang="tr-TR" sz="2200" dirty="0"/>
              <a:t> of it?</a:t>
            </a:r>
          </a:p>
          <a:p>
            <a:endParaRPr lang="tr-TR" sz="2200" dirty="0"/>
          </a:p>
          <a:p>
            <a:r>
              <a:rPr lang="tr-TR" sz="2200" dirty="0" err="1"/>
              <a:t>What</a:t>
            </a:r>
            <a:r>
              <a:rPr lang="tr-TR" sz="2200" dirty="0"/>
              <a:t> is a SQL </a:t>
            </a:r>
            <a:r>
              <a:rPr lang="tr-TR" sz="2200" dirty="0" err="1"/>
              <a:t>Formatter</a:t>
            </a:r>
            <a:r>
              <a:rPr lang="tr-TR" sz="2200" dirty="0"/>
              <a:t>?</a:t>
            </a:r>
          </a:p>
          <a:p>
            <a:endParaRPr lang="tr-TR" sz="2200" dirty="0"/>
          </a:p>
          <a:p>
            <a:r>
              <a:rPr lang="tr-TR" sz="2200" dirty="0" err="1"/>
              <a:t>Implementation</a:t>
            </a:r>
            <a:endParaRPr lang="tr-TR" sz="2200" dirty="0"/>
          </a:p>
          <a:p>
            <a:pPr marL="0" indent="0">
              <a:buNone/>
            </a:pPr>
            <a:endParaRPr lang="tr-TR" sz="2200" dirty="0"/>
          </a:p>
          <a:p>
            <a:r>
              <a:rPr lang="tr-TR" sz="2200" dirty="0"/>
              <a:t>Demo</a:t>
            </a:r>
          </a:p>
          <a:p>
            <a:endParaRPr lang="tr-TR" sz="2200" dirty="0"/>
          </a:p>
          <a:p>
            <a:r>
              <a:rPr lang="tr-TR" sz="2200" dirty="0" err="1"/>
              <a:t>Few</a:t>
            </a:r>
            <a:r>
              <a:rPr lang="tr-TR" sz="2200" dirty="0"/>
              <a:t> </a:t>
            </a:r>
            <a:r>
              <a:rPr lang="tr-TR" sz="2200" dirty="0" err="1"/>
              <a:t>Extras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7722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6AD50F-F498-D8A6-269F-881ED7AD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What is SQL? 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FF673884-8799-6D38-D893-B8BD14AC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SQL stands for Structured Query Language</a:t>
            </a:r>
            <a:br>
              <a:rPr lang="tr-TR" sz="2200" b="0" i="0">
                <a:effectLst/>
              </a:rPr>
            </a:br>
            <a:endParaRPr lang="tr-TR" sz="2200" b="0" i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b="0" i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SQL lets you access and manipulate database</a:t>
            </a:r>
          </a:p>
          <a:p>
            <a:endParaRPr lang="en-US" sz="22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B1A2392-048D-7FAD-5EEE-F746F9341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654245"/>
            <a:ext cx="4014216" cy="277984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0D237686-FCA9-D8DE-0E0B-B012EE202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4233281"/>
            <a:ext cx="3995928" cy="18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8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0656683-4CF2-B61A-64AC-73E393A2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tr-TR" sz="5400"/>
              <a:t>What’s the use of it?</a:t>
            </a:r>
            <a:endParaRPr lang="en-US" sz="5400" dirty="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C80454-AE3B-A8DA-E280-BA945D656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tr-TR" sz="2200"/>
              <a:t>Important for data science</a:t>
            </a:r>
          </a:p>
          <a:p>
            <a:endParaRPr lang="tr-TR" sz="2200"/>
          </a:p>
          <a:p>
            <a:endParaRPr lang="tr-TR" sz="2200"/>
          </a:p>
          <a:p>
            <a:r>
              <a:rPr lang="tr-TR" sz="2200"/>
              <a:t>Ease of learn</a:t>
            </a:r>
          </a:p>
          <a:p>
            <a:pPr marL="0" indent="0">
              <a:buNone/>
            </a:pPr>
            <a:endParaRPr lang="tr-TR" sz="2200"/>
          </a:p>
          <a:p>
            <a:pPr marL="0" indent="0">
              <a:buNone/>
            </a:pPr>
            <a:endParaRPr lang="tr-TR" sz="2200"/>
          </a:p>
          <a:p>
            <a:r>
              <a:rPr lang="en-US" sz="2200">
                <a:effectLst/>
                <a:ea typeface="Calibri" panose="020F0502020204030204" pitchFamily="34" charset="0"/>
              </a:rPr>
              <a:t>SQL is used </a:t>
            </a:r>
            <a:r>
              <a:rPr lang="en-US" sz="2200">
                <a:effectLst/>
              </a:rPr>
              <a:t>to communicate with a database</a:t>
            </a:r>
            <a:endParaRPr lang="tr-TR" sz="2200"/>
          </a:p>
          <a:p>
            <a:endParaRPr lang="en-US" sz="2200" dirty="0"/>
          </a:p>
        </p:txBody>
      </p:sp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7E28D79A-6981-4BCE-BA60-3EDCF32BC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483641"/>
            <a:ext cx="4014216" cy="3121052"/>
          </a:xfrm>
          <a:prstGeom prst="rect">
            <a:avLst/>
          </a:prstGeom>
        </p:spPr>
      </p:pic>
      <p:pic>
        <p:nvPicPr>
          <p:cNvPr id="6" name="Resim 5" descr="metin, saat içeren bir resim&#10;&#10;Açıklama otomatik olarak oluşturuldu">
            <a:extLst>
              <a:ext uri="{FF2B5EF4-FFF2-40B4-BE49-F238E27FC236}">
                <a16:creationId xmlns:a16="http://schemas.microsoft.com/office/drawing/2014/main" id="{B667E4F9-C2FC-A736-3FC1-E661F414A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55" y="3839047"/>
            <a:ext cx="3805520" cy="26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FA5EF7F-173E-F603-76FB-2657DBB9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tr-TR"/>
              <a:t>What</a:t>
            </a:r>
            <a:r>
              <a:rPr lang="tr-TR" dirty="0"/>
              <a:t> is a SQL </a:t>
            </a:r>
            <a:r>
              <a:rPr lang="tr-TR"/>
              <a:t>Formatter</a:t>
            </a:r>
            <a:r>
              <a:rPr lang="tr-TR" dirty="0"/>
              <a:t>?</a:t>
            </a:r>
            <a:endParaRPr lang="en-US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65E22AB7-C803-9C9B-1238-A391D1DA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r>
              <a:rPr lang="tr-TR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tr-TR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</a:t>
            </a:r>
            <a:r>
              <a:rPr lang="tr-TR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Formatter</a:t>
            </a:r>
            <a:r>
              <a:rPr lang="tr-TR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</a:t>
            </a:r>
            <a:r>
              <a:rPr lang="tr-TR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 SQL </a:t>
            </a:r>
            <a:r>
              <a:rPr lang="tr-TR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tr-TR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tr-TR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makes</a:t>
            </a:r>
            <a:r>
              <a:rPr lang="tr-TR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</a:t>
            </a:r>
            <a:r>
              <a:rPr lang="tr-TR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tr-TR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5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readable</a:t>
            </a:r>
            <a:r>
              <a:rPr lang="tr-TR" sz="5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tr-TR" sz="5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5600" dirty="0">
                <a:effectLst/>
                <a:ea typeface="Calibri" panose="020F0502020204030204" pitchFamily="34" charset="0"/>
              </a:rPr>
              <a:t>It is </a:t>
            </a:r>
            <a:r>
              <a:rPr lang="en-US" sz="5600" dirty="0">
                <a:effectLst/>
              </a:rPr>
              <a:t>a utility that converts the unreadable SQL code into a readable format</a:t>
            </a:r>
            <a:endParaRPr lang="tr-TR" sz="5600" dirty="0">
              <a:effectLst/>
            </a:endParaRPr>
          </a:p>
          <a:p>
            <a:endParaRPr lang="tr-TR" sz="5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5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It’s</a:t>
            </a:r>
            <a:r>
              <a:rPr lang="tr-TR" sz="5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5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tr-TR" sz="5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5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tr-TR" sz="5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5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Formatter</a:t>
            </a:r>
            <a:r>
              <a:rPr lang="tr-TR" sz="5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5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tr-TR" sz="5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5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Pretty</a:t>
            </a:r>
            <a:r>
              <a:rPr lang="tr-TR" sz="5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Printer.</a:t>
            </a:r>
            <a:endParaRPr lang="en-US" sz="5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700" dirty="0"/>
          </a:p>
          <a:p>
            <a:endParaRPr lang="tr-TR" sz="1700" dirty="0"/>
          </a:p>
          <a:p>
            <a:endParaRPr lang="en-US" sz="1700" dirty="0"/>
          </a:p>
        </p:txBody>
      </p:sp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2F82AAB7-71C1-37B2-DF1F-C7E958367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2373620"/>
            <a:ext cx="10917936" cy="37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4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3C31778-10A1-784C-D651-83B3DEAD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of SQL Formatter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40F8DB-8D95-9D06-4A06-1E71650B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more classic ways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4D709EB-A66F-2718-BACA-5006BD6C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21" y="1048177"/>
            <a:ext cx="7214616" cy="47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7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968A872-40B0-6ED6-A163-FE5E4E994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16364"/>
            <a:ext cx="10905066" cy="54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1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1A8290C-E5F4-B835-8BAF-06F5F761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DEMO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BBBCA3E-7B5C-3414-E7FE-98833273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Extras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B49BD7-150A-4895-5004-EF8513C4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Web Application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2EE2EC5-DF02-2F3F-ACFC-65294258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69976"/>
            <a:ext cx="5614416" cy="275106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6C05E1A-0151-2710-76F6-EF7DE7EBB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069977"/>
            <a:ext cx="5795287" cy="244850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CA88160-28F1-0D24-52B3-72827D4695A6}"/>
              </a:ext>
            </a:extLst>
          </p:cNvPr>
          <p:cNvSpPr txBox="1"/>
          <p:nvPr/>
        </p:nvSpPr>
        <p:spPr>
          <a:xfrm>
            <a:off x="625633" y="5822817"/>
            <a:ext cx="500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https://github.com/sql-formatter-org/sql-formatter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D1F1940-9AC3-3618-E7D1-4B5F19C33F43}"/>
              </a:ext>
            </a:extLst>
          </p:cNvPr>
          <p:cNvSpPr txBox="1"/>
          <p:nvPr/>
        </p:nvSpPr>
        <p:spPr>
          <a:xfrm>
            <a:off x="6329164" y="5821039"/>
            <a:ext cx="5237203" cy="37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https://github.com/TaoK/PoorMansTSqlFormatt</a:t>
            </a:r>
            <a:r>
              <a:rPr lang="tr-TR" dirty="0"/>
              <a:t>e</a:t>
            </a: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6374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11455</TotalTime>
  <Words>148</Words>
  <Application>Microsoft Office PowerPoint</Application>
  <PresentationFormat>Geniş ekran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A Simple SQL Formatter</vt:lpstr>
      <vt:lpstr>Contents</vt:lpstr>
      <vt:lpstr>What is SQL? </vt:lpstr>
      <vt:lpstr>What’s the use of it?</vt:lpstr>
      <vt:lpstr>What is a SQL Formatter?</vt:lpstr>
      <vt:lpstr>Implementation of SQL Formatter</vt:lpstr>
      <vt:lpstr>PowerPoint Sunusu</vt:lpstr>
      <vt:lpstr>    DEMO</vt:lpstr>
      <vt:lpstr>Extras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SQL Formatter</dc:title>
  <dc:creator>Süleyman Kaan ASLANBAŞ</dc:creator>
  <cp:lastModifiedBy>Kaan Aslanbas</cp:lastModifiedBy>
  <cp:revision>10</cp:revision>
  <dcterms:created xsi:type="dcterms:W3CDTF">2022-07-20T00:51:04Z</dcterms:created>
  <dcterms:modified xsi:type="dcterms:W3CDTF">2023-03-15T12:51:35Z</dcterms:modified>
</cp:coreProperties>
</file>