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1" r:id="rId6"/>
    <p:sldId id="259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DB72E-0CED-C092-F4B9-FF42C5BA6E11}" v="55" dt="2025-04-09T05:49:53.571"/>
    <p1510:client id="{2BCE6512-FFA9-C3D9-12AA-5733316101AE}" v="754" dt="2025-04-08T20:05:17.202"/>
    <p1510:client id="{4BABD69E-C611-2AF4-32F1-1DE5A361D4E9}" v="1049" dt="2025-04-08T19:45:07.271"/>
    <p1510:client id="{53C93937-89A9-82A0-6C5E-1A3C42780A96}" v="12" dt="2025-04-09T08:48:21.801"/>
    <p1510:client id="{A12E59F7-2825-0D4B-319D-AA1666977C8D}" v="156" dt="2025-04-08T20:24:43.741"/>
    <p1510:client id="{DE558C8A-7871-F9B9-84FE-395D749D6358}" v="41" dt="2025-04-08T20:33:0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Projekt Systemu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Portal dla kolekcjonerów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3A25ABB-CA63-AF3F-D62B-6B672CD1A3E6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Luchowski</a:t>
            </a:r>
            <a:r>
              <a:rPr lang="en-US" sz="2000"/>
              <a:t> Norbert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Olesiński Radosław 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Smyrak</a:t>
            </a:r>
            <a:r>
              <a:rPr lang="en-US" sz="2000"/>
              <a:t> Kacper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Wojtas Przemysław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D765740-24B9-483F-B85A-11C74A5B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Dziękuję</a:t>
            </a:r>
            <a:r>
              <a:rPr lang="en-US" sz="7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7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uwagę</a:t>
            </a:r>
            <a:endParaRPr lang="en-US" sz="72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21AB3A5-55DB-D7EE-6834-84BE0FF4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Architektura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657E3EE-254C-E2CB-13E8-22713B557367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Client-server z SPA frontend Vue.js </a:t>
            </a:r>
            <a:br>
              <a:rPr lang="en-US" sz="2000" dirty="0"/>
            </a:br>
            <a:r>
              <a:rPr lang="pl-PL" sz="2000" dirty="0"/>
              <a:t>oraz</a:t>
            </a:r>
            <a:r>
              <a:rPr lang="en-US" sz="2000" dirty="0"/>
              <a:t> </a:t>
            </a:r>
            <a:r>
              <a:rPr lang="en-US" sz="2000" dirty="0" err="1"/>
              <a:t>monolityczny</a:t>
            </a:r>
            <a:r>
              <a:rPr lang="en-US" sz="2000" dirty="0"/>
              <a:t> backend ASP.NET </a:t>
            </a:r>
            <a:r>
              <a:rPr lang="en-US" sz="2000" dirty="0" err="1"/>
              <a:t>komunikujący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</a:t>
            </a:r>
            <a:r>
              <a:rPr lang="en-US" sz="2000" dirty="0" err="1"/>
              <a:t>przez</a:t>
            </a:r>
            <a:r>
              <a:rPr lang="en-US" sz="2000" dirty="0"/>
              <a:t> REST API. 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B09F2B-A27E-9488-73ED-FFAF92F2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B42602F-194B-334C-0330-01423D10C89A}"/>
              </a:ext>
            </a:extLst>
          </p:cNvPr>
          <p:cNvSpPr txBox="1"/>
          <p:nvPr/>
        </p:nvSpPr>
        <p:spPr>
          <a:xfrm>
            <a:off x="6098131" y="608291"/>
            <a:ext cx="5267474" cy="55872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C# .NET 8 LTS</a:t>
            </a:r>
            <a:endParaRPr lang="pl-PL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EntityFramework</a:t>
            </a:r>
            <a:br>
              <a:rPr lang="en-US" sz="2000" dirty="0"/>
            </a:br>
            <a:r>
              <a:rPr lang="en-US" sz="2000" dirty="0"/>
              <a:t>Do </a:t>
            </a:r>
            <a:r>
              <a:rPr lang="en-US" sz="2000" dirty="0" err="1"/>
              <a:t>komunikatora</a:t>
            </a:r>
            <a:r>
              <a:rPr lang="en-US" sz="2000" dirty="0"/>
              <a:t> </a:t>
            </a:r>
            <a:r>
              <a:rPr lang="en-US" sz="2000" dirty="0" err="1"/>
              <a:t>SignalR</a:t>
            </a:r>
            <a:r>
              <a:rPr lang="en-US" sz="2000" dirty="0"/>
              <a:t> (real-time communication)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libsodiumb</a:t>
            </a:r>
            <a:r>
              <a:rPr lang="en-US" sz="2000" dirty="0"/>
              <a:t> (</a:t>
            </a:r>
            <a:r>
              <a:rPr lang="en-US" sz="2000" dirty="0" err="1"/>
              <a:t>wsparcie</a:t>
            </a:r>
            <a:r>
              <a:rPr lang="en-US" sz="2000" dirty="0"/>
              <a:t> </a:t>
            </a:r>
            <a:r>
              <a:rPr lang="en-US" sz="2000" dirty="0" err="1"/>
              <a:t>szyfrowania</a:t>
            </a:r>
            <a:r>
              <a:rPr lang="en-US" sz="2000" dirty="0"/>
              <a:t>). </a:t>
            </a:r>
            <a:br>
              <a:rPr lang="en-US" sz="2000" dirty="0"/>
            </a:br>
            <a:r>
              <a:rPr lang="en-US" sz="2000" dirty="0"/>
              <a:t>docker (</a:t>
            </a:r>
            <a:r>
              <a:rPr lang="en-US" sz="2000" dirty="0" err="1"/>
              <a:t>konteneryzacja</a:t>
            </a:r>
            <a:r>
              <a:rPr lang="en-US" sz="2000" dirty="0"/>
              <a:t> </a:t>
            </a:r>
            <a:r>
              <a:rPr lang="en-US" sz="2000" dirty="0" err="1"/>
              <a:t>całej</a:t>
            </a:r>
            <a:r>
              <a:rPr lang="en-US" sz="2000" dirty="0"/>
              <a:t> </a:t>
            </a:r>
            <a:r>
              <a:rPr lang="en-US" sz="2000" dirty="0" err="1"/>
              <a:t>aplikacji</a:t>
            </a:r>
            <a:r>
              <a:rPr lang="en-US" sz="2000" dirty="0"/>
              <a:t>/</a:t>
            </a:r>
            <a:r>
              <a:rPr lang="en-US" sz="2000" dirty="0" err="1"/>
              <a:t>bazy</a:t>
            </a:r>
            <a:r>
              <a:rPr lang="en-US" sz="2000" dirty="0"/>
              <a:t> </a:t>
            </a:r>
            <a:r>
              <a:rPr lang="en-US" sz="2000" dirty="0" err="1"/>
              <a:t>danych</a:t>
            </a:r>
            <a:r>
              <a:rPr lang="en-US" sz="2000" dirty="0"/>
              <a:t>)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Testowania</a:t>
            </a:r>
            <a:r>
              <a:rPr lang="en-US" sz="2000" dirty="0"/>
              <a:t> </a:t>
            </a:r>
            <a:r>
              <a:rPr lang="en-US" sz="2000" dirty="0" err="1"/>
              <a:t>backendu</a:t>
            </a:r>
            <a:r>
              <a:rPr lang="en-US" sz="2000" dirty="0"/>
              <a:t>: </a:t>
            </a:r>
            <a:r>
              <a:rPr lang="en-US" sz="2000" dirty="0" err="1"/>
              <a:t>Xunit</a:t>
            </a:r>
            <a:r>
              <a:rPr lang="en-US" sz="2000" dirty="0"/>
              <a:t>, </a:t>
            </a:r>
            <a:r>
              <a:rPr lang="en-US" sz="2000" dirty="0" err="1"/>
              <a:t>Moq</a:t>
            </a:r>
            <a:r>
              <a:rPr lang="en-US" sz="2000" dirty="0"/>
              <a:t>, </a:t>
            </a:r>
            <a:r>
              <a:rPr lang="en-US" sz="2000" dirty="0" err="1"/>
              <a:t>TestServer</a:t>
            </a:r>
            <a:r>
              <a:rPr lang="en-US" sz="2000" dirty="0"/>
              <a:t>, </a:t>
            </a:r>
            <a:r>
              <a:rPr lang="en-US" sz="2000" dirty="0" err="1"/>
              <a:t>Testcontainers</a:t>
            </a:r>
            <a:r>
              <a:rPr lang="en-US" sz="2000" dirty="0"/>
              <a:t> 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Logowanie</a:t>
            </a:r>
            <a:r>
              <a:rPr lang="en-US" sz="2000" dirty="0"/>
              <a:t> </a:t>
            </a:r>
            <a:r>
              <a:rPr lang="en-US" sz="2000" dirty="0" err="1"/>
              <a:t>przy</a:t>
            </a:r>
            <a:r>
              <a:rPr lang="en-US" sz="2000" dirty="0"/>
              <a:t> </a:t>
            </a:r>
            <a:r>
              <a:rPr lang="en-US" sz="2000" dirty="0" err="1"/>
              <a:t>pomocy</a:t>
            </a:r>
            <a:r>
              <a:rPr lang="en-US" sz="2000" dirty="0"/>
              <a:t> </a:t>
            </a:r>
            <a:r>
              <a:rPr lang="en-US" sz="2000" dirty="0" err="1"/>
              <a:t>ciasteczek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Baza </a:t>
            </a:r>
            <a:r>
              <a:rPr lang="en-US" sz="2000" dirty="0" err="1"/>
              <a:t>Danych</a:t>
            </a:r>
            <a:r>
              <a:rPr lang="en-US" sz="2000" dirty="0"/>
              <a:t> PostgreSQL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OAuth2 (</a:t>
            </a:r>
            <a:r>
              <a:rPr lang="en-US" sz="2000" dirty="0" err="1"/>
              <a:t>jeżeli</a:t>
            </a:r>
            <a:r>
              <a:rPr lang="en-US" sz="2000" dirty="0"/>
              <a:t> </a:t>
            </a:r>
            <a:r>
              <a:rPr lang="en-US" sz="2000" dirty="0" err="1"/>
              <a:t>nie</a:t>
            </a:r>
            <a:r>
              <a:rPr lang="en-US" sz="2000" dirty="0"/>
              <a:t> </a:t>
            </a:r>
            <a:r>
              <a:rPr lang="en-US" sz="2000" dirty="0" err="1"/>
              <a:t>będzie</a:t>
            </a:r>
            <a:r>
              <a:rPr lang="en-US" sz="2000" dirty="0"/>
              <a:t> E2E communication)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Specyfikacja</a:t>
            </a:r>
            <a:r>
              <a:rPr lang="en-US" sz="2000" dirty="0"/>
              <a:t> </a:t>
            </a:r>
            <a:r>
              <a:rPr lang="en-US" sz="2000" dirty="0" err="1"/>
              <a:t>może</a:t>
            </a:r>
            <a:r>
              <a:rPr lang="en-US" sz="2000" dirty="0"/>
              <a:t> </a:t>
            </a:r>
            <a:r>
              <a:rPr lang="en-US" sz="2000" dirty="0" err="1"/>
              <a:t>ulec</a:t>
            </a:r>
            <a:r>
              <a:rPr lang="en-US" sz="2000" dirty="0"/>
              <a:t> </a:t>
            </a:r>
            <a:r>
              <a:rPr lang="en-US" sz="2000" dirty="0" err="1"/>
              <a:t>zmianie</a:t>
            </a:r>
            <a:r>
              <a:rPr lang="en-US" sz="2000" dirty="0"/>
              <a:t> w </a:t>
            </a:r>
            <a:r>
              <a:rPr lang="en-US" sz="2000" dirty="0" err="1"/>
              <a:t>miarę</a:t>
            </a:r>
            <a:r>
              <a:rPr lang="en-US" sz="2000" dirty="0"/>
              <a:t> </a:t>
            </a:r>
            <a:r>
              <a:rPr lang="en-US" sz="2000" dirty="0" err="1"/>
              <a:t>prowadzenia</a:t>
            </a:r>
            <a:r>
              <a:rPr lang="en-US" sz="2000" dirty="0"/>
              <a:t> </a:t>
            </a:r>
            <a:r>
              <a:rPr lang="en-US" sz="2000" dirty="0" err="1"/>
              <a:t>prac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1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C1B4E-C7C2-BEBF-08A3-EF2A8C12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A0CD3E-F9DB-A587-0FDB-17EEB3AEE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ED242-8F07-BDA7-869B-BD459D420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AC1E2-6AF3-9BCB-6889-B62BD02B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E5A23-A88E-BB36-59BC-2BCB2AC8E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03610-C43D-3919-465A-C9C2BF25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D104A1-8A1F-B2C7-8BC6-D292AD43E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663476-0301-B884-3B23-C1CD7F96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Frontend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16A9CD0-5BD7-7BE2-6915-9BC71BAE5F3B}"/>
              </a:ext>
            </a:extLst>
          </p:cNvPr>
          <p:cNvSpPr txBox="1"/>
          <p:nvPr/>
        </p:nvSpPr>
        <p:spPr>
          <a:xfrm>
            <a:off x="6098131" y="608291"/>
            <a:ext cx="5267474" cy="55872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Vue.js 3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SPA (Single Page Application)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Tailwind CSS </a:t>
            </a:r>
            <a:r>
              <a:rPr lang="en-US" sz="2000" err="1"/>
              <a:t>dla</a:t>
            </a:r>
            <a:r>
              <a:rPr lang="en-US" sz="2000"/>
              <a:t> </a:t>
            </a:r>
            <a:r>
              <a:rPr lang="en-US" sz="2000" err="1"/>
              <a:t>stylowania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err="1"/>
              <a:t>VeeValidate</a:t>
            </a:r>
            <a:r>
              <a:rPr lang="en-US" sz="2000"/>
              <a:t> + Yup do </a:t>
            </a:r>
            <a:r>
              <a:rPr lang="en-US" sz="2000" err="1"/>
              <a:t>walidacji</a:t>
            </a:r>
            <a:r>
              <a:rPr lang="en-US" sz="2000"/>
              <a:t> </a:t>
            </a:r>
            <a:r>
              <a:rPr lang="en-US" sz="2000" err="1"/>
              <a:t>formularzy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Vue Router do </a:t>
            </a:r>
            <a:r>
              <a:rPr lang="en-US" sz="2000" err="1"/>
              <a:t>nawigacji</a:t>
            </a:r>
            <a:r>
              <a:rPr lang="en-US" sz="2000"/>
              <a:t> po </a:t>
            </a:r>
            <a:r>
              <a:rPr lang="en-US" sz="2000" err="1"/>
              <a:t>podstronach</a:t>
            </a: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err="1"/>
              <a:t>Pinia</a:t>
            </a:r>
            <a:r>
              <a:rPr lang="en-US" sz="2000"/>
              <a:t> do </a:t>
            </a:r>
            <a:r>
              <a:rPr lang="en-US" sz="2000" err="1"/>
              <a:t>zarządzania</a:t>
            </a:r>
            <a:r>
              <a:rPr lang="en-US" sz="2000"/>
              <a:t> </a:t>
            </a:r>
            <a:r>
              <a:rPr lang="pl-PL" sz="2000"/>
              <a:t>i utrzymywania stanu zalogowanego użytkownika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2000" err="1"/>
              <a:t>Axios</a:t>
            </a:r>
            <a:r>
              <a:rPr lang="pl-PL" sz="2000"/>
              <a:t> do komunikacji z API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pl-PL" sz="2000" err="1"/>
              <a:t>JsPDF</a:t>
            </a:r>
            <a:r>
              <a:rPr lang="pl-PL" sz="2000"/>
              <a:t> i </a:t>
            </a:r>
            <a:r>
              <a:rPr lang="pl-PL" sz="2000" err="1"/>
              <a:t>SheetJS</a:t>
            </a:r>
            <a:r>
              <a:rPr lang="pl-PL" sz="2000"/>
              <a:t> do eksportu danych do PDF i </a:t>
            </a:r>
            <a:r>
              <a:rPr lang="pl-PL" sz="2000" err="1"/>
              <a:t>xlsx</a:t>
            </a:r>
            <a:r>
              <a:rPr lang="pl-PL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7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44D200E-15DB-54C0-BA14-D7FC40B9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End to End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communication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C683D7-7164-B99C-90E8-0465202E5691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 </a:t>
            </a:r>
            <a:r>
              <a:rPr lang="en-US" sz="2000" err="1"/>
              <a:t>zależności</a:t>
            </a:r>
            <a:r>
              <a:rPr lang="en-US" sz="2000"/>
              <a:t> od </a:t>
            </a:r>
            <a:r>
              <a:rPr lang="en-US" sz="2000" err="1"/>
              <a:t>postępu</a:t>
            </a:r>
            <a:r>
              <a:rPr lang="en-US" sz="2000"/>
              <a:t> </a:t>
            </a:r>
            <a:r>
              <a:rPr lang="en-US" sz="2000" err="1"/>
              <a:t>prac</a:t>
            </a:r>
            <a:r>
              <a:rPr lang="en-US" sz="2000"/>
              <a:t> </a:t>
            </a:r>
            <a:r>
              <a:rPr lang="en-US" sz="2000" err="1"/>
              <a:t>zamierzamy</a:t>
            </a:r>
            <a:r>
              <a:rPr lang="en-US" sz="2000"/>
              <a:t> </a:t>
            </a:r>
            <a:r>
              <a:rPr lang="en-US" sz="2000" err="1"/>
              <a:t>dodać</a:t>
            </a:r>
            <a:r>
              <a:rPr lang="en-US" sz="2000"/>
              <a:t> e2e communication w </a:t>
            </a:r>
            <a:r>
              <a:rPr lang="en-US" sz="2000" err="1"/>
              <a:t>komunikatorze</a:t>
            </a:r>
            <a:r>
              <a:rPr lang="en-US" sz="2000"/>
              <a:t>. </a:t>
            </a:r>
            <a:endParaRPr lang="pl-PL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Brak </a:t>
            </a:r>
            <a:r>
              <a:rPr lang="en-US" sz="2000" err="1"/>
              <a:t>implementacji</a:t>
            </a:r>
            <a:r>
              <a:rPr lang="en-US" sz="2000"/>
              <a:t> </a:t>
            </a:r>
            <a:r>
              <a:rPr lang="en-US" sz="2000" err="1"/>
              <a:t>SignalProtocol</a:t>
            </a:r>
            <a:r>
              <a:rPr lang="en-US" sz="2000"/>
              <a:t> w c#, </a:t>
            </a:r>
            <a:r>
              <a:rPr lang="en-US" sz="2000" err="1"/>
              <a:t>zmusza</a:t>
            </a:r>
            <a:r>
              <a:rPr lang="en-US" sz="2000"/>
              <a:t> </a:t>
            </a:r>
            <a:r>
              <a:rPr lang="en-US" sz="2000" err="1"/>
              <a:t>nas</a:t>
            </a:r>
            <a:r>
              <a:rPr lang="en-US" sz="2000"/>
              <a:t> to do </a:t>
            </a:r>
            <a:r>
              <a:rPr lang="en-US" sz="2000" err="1"/>
              <a:t>stworzenia</a:t>
            </a:r>
            <a:r>
              <a:rPr lang="en-US" sz="2000"/>
              <a:t> </a:t>
            </a:r>
            <a:r>
              <a:rPr lang="en-US" sz="2000" err="1"/>
              <a:t>samemu</a:t>
            </a:r>
            <a:r>
              <a:rPr lang="en-US" sz="2000"/>
              <a:t> </a:t>
            </a:r>
            <a:r>
              <a:rPr lang="en-US" sz="2000" err="1"/>
              <a:t>jakiejś</a:t>
            </a:r>
            <a:r>
              <a:rPr lang="en-US" sz="2000"/>
              <a:t> </a:t>
            </a:r>
            <a:r>
              <a:rPr lang="en-US" sz="2000" err="1"/>
              <a:t>hybrydy</a:t>
            </a:r>
            <a:r>
              <a:rPr lang="en-US" sz="2000"/>
              <a:t>. 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Docolewo</a:t>
            </a:r>
            <a:r>
              <a:rPr lang="en-US" sz="2000"/>
              <a:t> </a:t>
            </a:r>
            <a:r>
              <a:rPr lang="en-US" sz="2000" err="1"/>
              <a:t>planujemy</a:t>
            </a:r>
            <a:r>
              <a:rPr lang="en-US" sz="2000"/>
              <a:t> </a:t>
            </a:r>
            <a:r>
              <a:rPr lang="en-US" sz="2000" err="1"/>
              <a:t>przechowywać</a:t>
            </a:r>
            <a:r>
              <a:rPr lang="en-US" sz="2000"/>
              <a:t> </a:t>
            </a:r>
            <a:r>
              <a:rPr lang="en-US" sz="2000" err="1"/>
              <a:t>klucz</a:t>
            </a:r>
            <a:r>
              <a:rPr lang="en-US" sz="2000"/>
              <a:t> w </a:t>
            </a:r>
            <a:r>
              <a:rPr lang="en-US" sz="2000" err="1"/>
              <a:t>localstorage</a:t>
            </a:r>
            <a:r>
              <a:rPr lang="en-US" sz="2000"/>
              <a:t> (</a:t>
            </a:r>
            <a:r>
              <a:rPr lang="en-US" sz="2000" err="1"/>
              <a:t>gorsze</a:t>
            </a:r>
            <a:r>
              <a:rPr lang="en-US" sz="2000"/>
              <a:t> </a:t>
            </a:r>
            <a:r>
              <a:rPr lang="en-US" sz="2000" err="1"/>
              <a:t>rozwiązanie</a:t>
            </a:r>
            <a:r>
              <a:rPr lang="en-US" sz="2000"/>
              <a:t>, </a:t>
            </a:r>
            <a:r>
              <a:rPr lang="en-US" sz="2000" err="1"/>
              <a:t>niż</a:t>
            </a:r>
            <a:r>
              <a:rPr lang="en-US" sz="2000"/>
              <a:t> </a:t>
            </a:r>
            <a:r>
              <a:rPr lang="en-US" sz="2000" err="1"/>
              <a:t>przechowywanie</a:t>
            </a:r>
            <a:r>
              <a:rPr lang="en-US" sz="2000"/>
              <a:t> </a:t>
            </a:r>
            <a:r>
              <a:rPr lang="en-US" sz="2000" err="1"/>
              <a:t>aplikacji</a:t>
            </a:r>
            <a:r>
              <a:rPr lang="en-US" sz="2000"/>
              <a:t>). W </a:t>
            </a:r>
            <a:r>
              <a:rPr lang="en-US" sz="2000" err="1"/>
              <a:t>przypadku</a:t>
            </a:r>
            <a:r>
              <a:rPr lang="en-US" sz="2000"/>
              <a:t> </a:t>
            </a:r>
            <a:r>
              <a:rPr lang="en-US" sz="2000" err="1"/>
              <a:t>stracenia</a:t>
            </a:r>
            <a:r>
              <a:rPr lang="en-US" sz="2000"/>
              <a:t> </a:t>
            </a:r>
            <a:r>
              <a:rPr lang="en-US" sz="2000" err="1"/>
              <a:t>hasła</a:t>
            </a:r>
            <a:r>
              <a:rPr lang="en-US" sz="2000"/>
              <a:t> </a:t>
            </a:r>
            <a:r>
              <a:rPr lang="en-US" sz="2000" err="1"/>
              <a:t>można</a:t>
            </a:r>
            <a:r>
              <a:rPr lang="en-US" sz="2000"/>
              <a:t> </a:t>
            </a:r>
            <a:r>
              <a:rPr lang="en-US" sz="2000" err="1"/>
              <a:t>użyć</a:t>
            </a:r>
            <a:r>
              <a:rPr lang="en-US" sz="2000"/>
              <a:t> recovery key.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Jeśli</a:t>
            </a:r>
            <a:r>
              <a:rPr lang="en-US" sz="2000"/>
              <a:t> e2e </a:t>
            </a:r>
            <a:r>
              <a:rPr lang="en-US" sz="2000" err="1"/>
              <a:t>okaże</a:t>
            </a:r>
            <a:r>
              <a:rPr lang="en-US" sz="2000"/>
              <a:t> </a:t>
            </a:r>
            <a:r>
              <a:rPr lang="en-US" sz="2000" err="1"/>
              <a:t>się</a:t>
            </a:r>
            <a:r>
              <a:rPr lang="en-US" sz="2000"/>
              <a:t> </a:t>
            </a:r>
            <a:r>
              <a:rPr lang="en-US" sz="2000" err="1"/>
              <a:t>nieudanie</a:t>
            </a:r>
            <a:r>
              <a:rPr lang="en-US" sz="2000"/>
              <a:t> </a:t>
            </a:r>
            <a:r>
              <a:rPr lang="en-US" sz="2000" err="1"/>
              <a:t>stworzone</a:t>
            </a:r>
            <a:r>
              <a:rPr lang="en-US" sz="2000"/>
              <a:t> </a:t>
            </a:r>
            <a:r>
              <a:rPr lang="en-US" sz="2000" err="1"/>
              <a:t>albo</a:t>
            </a:r>
            <a:r>
              <a:rPr lang="en-US" sz="2000"/>
              <a:t> </a:t>
            </a:r>
            <a:r>
              <a:rPr lang="en-US" sz="2000" err="1"/>
              <a:t>niezrobione</a:t>
            </a:r>
            <a:r>
              <a:rPr lang="en-US" sz="2000"/>
              <a:t>, to </a:t>
            </a:r>
            <a:r>
              <a:rPr lang="en-US" sz="2000" err="1"/>
              <a:t>i</a:t>
            </a:r>
            <a:r>
              <a:rPr lang="en-US" sz="2000"/>
              <a:t> </a:t>
            </a:r>
            <a:r>
              <a:rPr lang="en-US" sz="2000" err="1"/>
              <a:t>tak</a:t>
            </a:r>
            <a:r>
              <a:rPr lang="en-US" sz="2000"/>
              <a:t> </a:t>
            </a:r>
            <a:r>
              <a:rPr lang="en-US" sz="2000" err="1"/>
              <a:t>planujemy</a:t>
            </a:r>
            <a:r>
              <a:rPr lang="en-US" sz="2000"/>
              <a:t> </a:t>
            </a:r>
            <a:r>
              <a:rPr lang="en-US" sz="2000" err="1"/>
              <a:t>jakąś</a:t>
            </a:r>
            <a:r>
              <a:rPr lang="en-US" sz="2000"/>
              <a:t> </a:t>
            </a:r>
            <a:r>
              <a:rPr lang="en-US" sz="2000" err="1"/>
              <a:t>opcję</a:t>
            </a:r>
            <a:r>
              <a:rPr lang="en-US" sz="2000"/>
              <a:t> </a:t>
            </a:r>
            <a:r>
              <a:rPr lang="en-US" sz="2000" err="1"/>
              <a:t>szyfrowania</a:t>
            </a:r>
            <a:r>
              <a:rPr lang="en-US" sz="2000"/>
              <a:t> </a:t>
            </a:r>
            <a:r>
              <a:rPr lang="en-US" sz="2000" err="1"/>
              <a:t>komunikatora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Nie </a:t>
            </a:r>
            <a:r>
              <a:rPr lang="en-US" sz="2000" err="1"/>
              <a:t>będzie</a:t>
            </a:r>
            <a:r>
              <a:rPr lang="en-US" sz="2000"/>
              <a:t> </a:t>
            </a:r>
            <a:r>
              <a:rPr lang="en-US" sz="2000" err="1"/>
              <a:t>czatów</a:t>
            </a:r>
            <a:r>
              <a:rPr lang="en-US" sz="2000"/>
              <a:t> </a:t>
            </a:r>
            <a:r>
              <a:rPr lang="en-US" sz="2000" err="1"/>
              <a:t>grupowych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9923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176178E-E10B-4F8F-A74E-33042A87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err="1">
                <a:solidFill>
                  <a:srgbClr val="FFFFFF"/>
                </a:solidFill>
              </a:rPr>
              <a:t>Planowane</a:t>
            </a:r>
            <a:r>
              <a:rPr lang="en-US" sz="4000">
                <a:solidFill>
                  <a:srgbClr val="FFFFFF"/>
                </a:solidFill>
              </a:rPr>
              <a:t>  </a:t>
            </a: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Endpointy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F21225B-94EE-0ED0-A70C-517E1C99BC7B}"/>
              </a:ext>
            </a:extLst>
          </p:cNvPr>
          <p:cNvSpPr txBox="1"/>
          <p:nvPr/>
        </p:nvSpPr>
        <p:spPr>
          <a:xfrm>
            <a:off x="5583267" y="-2682"/>
            <a:ext cx="6599256" cy="68641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Security: </a:t>
            </a:r>
            <a:r>
              <a:rPr lang="en-US" sz="2100" err="1"/>
              <a:t>logowanie</a:t>
            </a:r>
            <a:r>
              <a:rPr lang="en-US" sz="2100" dirty="0"/>
              <a:t>, </a:t>
            </a:r>
            <a:r>
              <a:rPr lang="en-US" sz="2100" err="1"/>
              <a:t>rejestracja</a:t>
            </a:r>
            <a:r>
              <a:rPr lang="en-US" sz="2100" dirty="0"/>
              <a:t>, reset </a:t>
            </a:r>
            <a:r>
              <a:rPr lang="en-US" sz="2100" err="1"/>
              <a:t>hasła</a:t>
            </a:r>
            <a:r>
              <a:rPr lang="en-US" sz="2100" dirty="0"/>
              <a:t>, </a:t>
            </a:r>
            <a:r>
              <a:rPr lang="en-US" sz="2100" err="1"/>
              <a:t>szyfrowanie</a:t>
            </a:r>
            <a:r>
              <a:rPr lang="en-US" sz="2100" dirty="0"/>
              <a:t>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/>
              <a:t>Raporty</a:t>
            </a:r>
            <a:r>
              <a:rPr lang="en-US" sz="2100" dirty="0"/>
              <a:t>: </a:t>
            </a:r>
            <a:r>
              <a:rPr lang="en-US" sz="2100" err="1"/>
              <a:t>generowanie</a:t>
            </a:r>
            <a:r>
              <a:rPr lang="en-US" sz="2100" dirty="0"/>
              <a:t> </a:t>
            </a:r>
            <a:r>
              <a:rPr lang="en-US" sz="2100" err="1"/>
              <a:t>danych</a:t>
            </a:r>
            <a:r>
              <a:rPr lang="en-US" sz="2100" dirty="0"/>
              <a:t> o </a:t>
            </a:r>
            <a:r>
              <a:rPr lang="en-US" sz="2100" err="1"/>
              <a:t>walorach</a:t>
            </a:r>
            <a:r>
              <a:rPr lang="en-US" sz="2100" dirty="0"/>
              <a:t> pdf/xlsx </a:t>
            </a:r>
            <a:r>
              <a:rPr lang="en-US" sz="2100" dirty="0">
                <a:ea typeface="+mn-lt"/>
                <a:cs typeface="+mn-lt"/>
              </a:rPr>
              <a:t>po </a:t>
            </a:r>
            <a:r>
              <a:rPr lang="en-US" sz="2100" err="1">
                <a:ea typeface="+mn-lt"/>
                <a:cs typeface="+mn-lt"/>
              </a:rPr>
              <a:t>filtracji</a:t>
            </a:r>
            <a:r>
              <a:rPr lang="en-US" sz="2100" dirty="0">
                <a:ea typeface="+mn-lt"/>
                <a:cs typeface="+mn-lt"/>
              </a:rPr>
              <a:t> </a:t>
            </a:r>
            <a:r>
              <a:rPr lang="en-US" sz="2100" err="1">
                <a:ea typeface="+mn-lt"/>
                <a:cs typeface="+mn-lt"/>
              </a:rPr>
              <a:t>lub</a:t>
            </a:r>
            <a:r>
              <a:rPr lang="en-US" sz="2100" dirty="0">
                <a:ea typeface="+mn-lt"/>
                <a:cs typeface="+mn-lt"/>
              </a:rPr>
              <a:t> </a:t>
            </a:r>
            <a:r>
              <a:rPr lang="en-US" sz="2100" err="1">
                <a:ea typeface="+mn-lt"/>
                <a:cs typeface="+mn-lt"/>
              </a:rPr>
              <a:t>sortowaniu</a:t>
            </a:r>
            <a:r>
              <a:rPr lang="en-US" sz="2100" dirty="0">
                <a:ea typeface="+mn-lt"/>
                <a:cs typeface="+mn-lt"/>
              </a:rPr>
              <a:t>)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/>
              <a:t>Walory</a:t>
            </a:r>
            <a:r>
              <a:rPr lang="en-US" sz="2100" dirty="0"/>
              <a:t>: </a:t>
            </a:r>
            <a:r>
              <a:rPr lang="en-US" sz="2100" err="1"/>
              <a:t>zarządzanie</a:t>
            </a:r>
            <a:r>
              <a:rPr lang="en-US" sz="2100" dirty="0"/>
              <a:t> </a:t>
            </a:r>
            <a:r>
              <a:rPr lang="en-US" sz="2100" err="1"/>
              <a:t>walorami</a:t>
            </a:r>
            <a:r>
              <a:rPr lang="en-US" sz="2100" dirty="0"/>
              <a:t>, </a:t>
            </a:r>
            <a:r>
              <a:rPr lang="en-US" sz="2100" err="1"/>
              <a:t>dodawanie</a:t>
            </a:r>
            <a:r>
              <a:rPr lang="en-US" sz="2100" dirty="0"/>
              <a:t>, </a:t>
            </a:r>
            <a:r>
              <a:rPr lang="en-US" sz="2100" err="1"/>
              <a:t>edytowanie</a:t>
            </a:r>
            <a:r>
              <a:rPr lang="en-US" sz="2100" dirty="0"/>
              <a:t> </a:t>
            </a:r>
            <a:r>
              <a:rPr lang="en-US" sz="2100" err="1"/>
              <a:t>pól</a:t>
            </a:r>
            <a:r>
              <a:rPr lang="en-US" sz="2100" dirty="0"/>
              <a:t> </a:t>
            </a:r>
            <a:r>
              <a:rPr lang="en-US" sz="2100" err="1"/>
              <a:t>nowych</a:t>
            </a:r>
            <a:r>
              <a:rPr lang="en-US" sz="2100" dirty="0"/>
              <a:t>, CRUD 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/>
              <a:t>Kolekcje</a:t>
            </a:r>
            <a:r>
              <a:rPr lang="en-US" sz="2100" dirty="0"/>
              <a:t>: </a:t>
            </a:r>
            <a:r>
              <a:rPr lang="en-US" sz="2100" err="1"/>
              <a:t>zarządzanie</a:t>
            </a:r>
            <a:r>
              <a:rPr lang="en-US" sz="2100" dirty="0"/>
              <a:t> </a:t>
            </a:r>
            <a:r>
              <a:rPr lang="en-US" sz="2100" err="1"/>
              <a:t>kolekcjami</a:t>
            </a:r>
            <a:r>
              <a:rPr lang="en-US" sz="2100" dirty="0"/>
              <a:t> </a:t>
            </a:r>
            <a:r>
              <a:rPr lang="en-US" sz="2100" err="1"/>
              <a:t>walorów</a:t>
            </a:r>
            <a:r>
              <a:rPr lang="en-US" sz="2100" dirty="0"/>
              <a:t>, CRUD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/>
              <a:t>Użytkownik</a:t>
            </a:r>
            <a:r>
              <a:rPr lang="en-US" sz="2100" dirty="0"/>
              <a:t>: </a:t>
            </a:r>
            <a:r>
              <a:rPr lang="en-US" sz="2100" err="1">
                <a:latin typeface="Aptos"/>
                <a:cs typeface="Segoe UI"/>
              </a:rPr>
              <a:t>tworzenie</a:t>
            </a:r>
            <a:r>
              <a:rPr lang="en-US" sz="2100" dirty="0">
                <a:latin typeface="Aptos"/>
                <a:cs typeface="Segoe UI"/>
              </a:rPr>
              <a:t>/</a:t>
            </a:r>
            <a:r>
              <a:rPr lang="en-US" sz="2100" err="1">
                <a:latin typeface="Aptos"/>
                <a:cs typeface="Segoe UI"/>
              </a:rPr>
              <a:t>usuwanie</a:t>
            </a:r>
            <a:r>
              <a:rPr lang="en-US" sz="2100" dirty="0">
                <a:latin typeface="Aptos"/>
                <a:cs typeface="Segoe UI"/>
              </a:rPr>
              <a:t> </a:t>
            </a:r>
            <a:r>
              <a:rPr lang="en-US" sz="2100" err="1">
                <a:latin typeface="Aptos"/>
                <a:cs typeface="Segoe UI"/>
              </a:rPr>
              <a:t>zaproszeń</a:t>
            </a:r>
            <a:r>
              <a:rPr lang="en-US" sz="2100" dirty="0"/>
              <a:t>, </a:t>
            </a:r>
            <a:r>
              <a:rPr lang="en-US" sz="2100" err="1"/>
              <a:t>prywatność</a:t>
            </a:r>
            <a:r>
              <a:rPr lang="en-US" sz="2100" dirty="0"/>
              <a:t> </a:t>
            </a:r>
            <a:r>
              <a:rPr lang="en-US" sz="2100" err="1"/>
              <a:t>kolekcji</a:t>
            </a:r>
            <a:r>
              <a:rPr lang="en-US" sz="2100" dirty="0"/>
              <a:t>, </a:t>
            </a:r>
            <a:r>
              <a:rPr lang="en-US" sz="2100" err="1"/>
              <a:t>zmiana</a:t>
            </a:r>
            <a:r>
              <a:rPr lang="en-US" sz="2100" dirty="0"/>
              <a:t> </a:t>
            </a:r>
            <a:r>
              <a:rPr lang="en-US" sz="2100" err="1"/>
              <a:t>danych</a:t>
            </a:r>
            <a:r>
              <a:rPr lang="en-US" sz="2100" dirty="0"/>
              <a:t>, </a:t>
            </a:r>
            <a:r>
              <a:rPr lang="en-US" sz="2100" err="1"/>
              <a:t>zarządzanie</a:t>
            </a:r>
            <a:r>
              <a:rPr lang="en-US" sz="2100" dirty="0"/>
              <a:t> </a:t>
            </a:r>
            <a:r>
              <a:rPr lang="en-US" sz="2100" err="1"/>
              <a:t>znajomymi</a:t>
            </a:r>
            <a:r>
              <a:rPr lang="en-US" sz="2100" dirty="0"/>
              <a:t>, </a:t>
            </a:r>
            <a:r>
              <a:rPr lang="en-US" sz="2100" err="1"/>
              <a:t>zmiana</a:t>
            </a:r>
            <a:r>
              <a:rPr lang="en-US" sz="2100" dirty="0"/>
              <a:t> </a:t>
            </a:r>
            <a:r>
              <a:rPr lang="en-US" sz="2100" err="1"/>
              <a:t>danych</a:t>
            </a:r>
            <a:endParaRPr lang="en-US" sz="210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 err="1"/>
              <a:t>WaloryCudze</a:t>
            </a:r>
            <a:r>
              <a:rPr lang="en-US" sz="2100" dirty="0"/>
              <a:t>: </a:t>
            </a:r>
            <a:r>
              <a:rPr lang="en-US" sz="2100" dirty="0" err="1"/>
              <a:t>mozliwosc</a:t>
            </a:r>
            <a:r>
              <a:rPr lang="en-US" sz="2100" dirty="0"/>
              <a:t> </a:t>
            </a:r>
            <a:r>
              <a:rPr lang="en-US" sz="2100" dirty="0" err="1"/>
              <a:t>udostepnienia</a:t>
            </a:r>
            <a:r>
              <a:rPr lang="en-US" sz="2100" dirty="0"/>
              <a:t> </a:t>
            </a:r>
            <a:r>
              <a:rPr lang="en-US" sz="2100" dirty="0" err="1"/>
              <a:t>wlasnych</a:t>
            </a:r>
            <a:r>
              <a:rPr lang="en-US" sz="2100" dirty="0"/>
              <a:t> </a:t>
            </a:r>
            <a:r>
              <a:rPr lang="en-US" sz="2100" dirty="0" err="1"/>
              <a:t>walorow</a:t>
            </a:r>
            <a:r>
              <a:rPr lang="en-US" sz="2100" dirty="0"/>
              <a:t> </a:t>
            </a:r>
            <a:r>
              <a:rPr lang="en-US" sz="2100" dirty="0" err="1"/>
              <a:t>innym</a:t>
            </a:r>
            <a:r>
              <a:rPr lang="en-US" sz="2100" dirty="0"/>
              <a:t>, </a:t>
            </a:r>
            <a:r>
              <a:rPr lang="en-US" sz="2100" dirty="0" err="1"/>
              <a:t>czyli</a:t>
            </a:r>
            <a:r>
              <a:rPr lang="en-US" sz="2100" dirty="0"/>
              <a:t> </a:t>
            </a:r>
            <a:r>
              <a:rPr lang="en-US" sz="2100" dirty="0" err="1"/>
              <a:t>uzytkownik</a:t>
            </a:r>
            <a:r>
              <a:rPr lang="en-US" sz="2100" dirty="0"/>
              <a:t> </a:t>
            </a:r>
            <a:r>
              <a:rPr lang="en-US" sz="2100" dirty="0" err="1"/>
              <a:t>bedzie</a:t>
            </a:r>
            <a:r>
              <a:rPr lang="en-US" sz="2100" dirty="0"/>
              <a:t> </a:t>
            </a:r>
            <a:r>
              <a:rPr lang="en-US" sz="2100" dirty="0" err="1"/>
              <a:t>mogl</a:t>
            </a:r>
            <a:r>
              <a:rPr lang="en-US" sz="2100" dirty="0"/>
              <a:t> </a:t>
            </a:r>
            <a:r>
              <a:rPr lang="en-US" sz="2100" dirty="0" err="1"/>
              <a:t>poszukac</a:t>
            </a:r>
            <a:r>
              <a:rPr lang="en-US" sz="2100" dirty="0"/>
              <a:t> </a:t>
            </a:r>
            <a:r>
              <a:rPr lang="en-US" sz="2100" dirty="0" err="1"/>
              <a:t>czy</a:t>
            </a:r>
            <a:r>
              <a:rPr lang="en-US" sz="2100" dirty="0"/>
              <a:t> </a:t>
            </a:r>
            <a:r>
              <a:rPr lang="en-US" sz="2100" dirty="0" err="1"/>
              <a:t>ktos</a:t>
            </a:r>
            <a:r>
              <a:rPr lang="en-US" sz="2100" dirty="0"/>
              <a:t> </a:t>
            </a:r>
            <a:r>
              <a:rPr lang="en-US" sz="2100" dirty="0" err="1"/>
              <a:t>nie</a:t>
            </a:r>
            <a:r>
              <a:rPr lang="en-US" sz="2100" dirty="0"/>
              <a:t> </a:t>
            </a:r>
            <a:r>
              <a:rPr lang="en-US" sz="2100" dirty="0" err="1"/>
              <a:t>udostepnil</a:t>
            </a:r>
            <a:r>
              <a:rPr lang="en-US" sz="2100" dirty="0"/>
              <a:t> </a:t>
            </a:r>
            <a:r>
              <a:rPr lang="en-US" sz="2100" dirty="0" err="1"/>
              <a:t>pożądanego</a:t>
            </a:r>
            <a:r>
              <a:rPr lang="en-US" sz="2100" dirty="0"/>
              <a:t> </a:t>
            </a:r>
            <a:r>
              <a:rPr lang="en-US" sz="2100" dirty="0" err="1"/>
              <a:t>modelu</a:t>
            </a:r>
            <a:r>
              <a:rPr lang="en-US" sz="2100" dirty="0"/>
              <a:t> </a:t>
            </a:r>
            <a:r>
              <a:rPr lang="en-US" sz="2100" dirty="0" err="1"/>
              <a:t>danych</a:t>
            </a:r>
            <a:r>
              <a:rPr lang="en-US" sz="2100" dirty="0"/>
              <a:t>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/>
              <a:t>CudzeKolekcje</a:t>
            </a:r>
            <a:r>
              <a:rPr lang="en-US" sz="2100" dirty="0"/>
              <a:t>: </a:t>
            </a:r>
            <a:r>
              <a:rPr lang="en-US" sz="2100" err="1"/>
              <a:t>wyswietlanie</a:t>
            </a:r>
            <a:r>
              <a:rPr lang="en-US" sz="2100" dirty="0"/>
              <a:t> </a:t>
            </a:r>
            <a:r>
              <a:rPr lang="en-US" sz="2100" err="1"/>
              <a:t>cudzych</a:t>
            </a:r>
            <a:r>
              <a:rPr lang="en-US" sz="2100" dirty="0"/>
              <a:t> </a:t>
            </a:r>
            <a:r>
              <a:rPr lang="en-US" sz="2100" err="1"/>
              <a:t>kolekcji</a:t>
            </a:r>
            <a:r>
              <a:rPr lang="en-US" sz="2100" dirty="0"/>
              <a:t> z </a:t>
            </a:r>
            <a:r>
              <a:rPr lang="en-US" sz="2100" err="1"/>
              <a:t>paginacja</a:t>
            </a:r>
            <a:r>
              <a:rPr lang="en-US" sz="2100" dirty="0"/>
              <a:t>, </a:t>
            </a:r>
            <a:r>
              <a:rPr lang="en-US" sz="2100" err="1"/>
              <a:t>sortowanie</a:t>
            </a:r>
            <a:r>
              <a:rPr lang="en-US" sz="2100" dirty="0"/>
              <a:t>, </a:t>
            </a:r>
            <a:r>
              <a:rPr lang="en-US" sz="2100" err="1"/>
              <a:t>tworzenie</a:t>
            </a:r>
            <a:r>
              <a:rPr lang="en-US" sz="2100" dirty="0"/>
              <a:t> </a:t>
            </a:r>
            <a:r>
              <a:rPr lang="en-US" sz="2100" err="1"/>
              <a:t>komentarzy</a:t>
            </a:r>
            <a:endParaRPr lang="en-US" sz="21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err="1">
                <a:latin typeface="Aptos"/>
                <a:cs typeface="Segoe UI"/>
              </a:rPr>
              <a:t>Powiadomienia</a:t>
            </a:r>
            <a:r>
              <a:rPr lang="en-US" sz="2100" dirty="0">
                <a:latin typeface="Aptos"/>
                <a:cs typeface="Segoe UI"/>
              </a:rPr>
              <a:t>: </a:t>
            </a:r>
            <a:r>
              <a:rPr lang="en-US" sz="2100" err="1">
                <a:latin typeface="Aptos"/>
                <a:cs typeface="Segoe UI"/>
              </a:rPr>
              <a:t>akceptacja</a:t>
            </a:r>
            <a:r>
              <a:rPr lang="en-US" sz="2100" dirty="0">
                <a:latin typeface="Aptos"/>
                <a:cs typeface="Segoe UI"/>
              </a:rPr>
              <a:t> </a:t>
            </a:r>
            <a:r>
              <a:rPr lang="en-US" sz="2100" err="1">
                <a:latin typeface="Aptos"/>
                <a:cs typeface="Segoe UI"/>
              </a:rPr>
              <a:t>zaproszeń</a:t>
            </a:r>
            <a:r>
              <a:rPr lang="en-US" sz="2100" dirty="0">
                <a:latin typeface="Aptos"/>
                <a:cs typeface="Segoe UI"/>
              </a:rPr>
              <a:t>, </a:t>
            </a:r>
            <a:r>
              <a:rPr lang="en-US" sz="2100" err="1">
                <a:latin typeface="Aptos"/>
                <a:cs typeface="Segoe UI"/>
              </a:rPr>
              <a:t>usunięcie</a:t>
            </a:r>
            <a:r>
              <a:rPr lang="en-US" sz="2100" dirty="0">
                <a:latin typeface="Aptos"/>
                <a:cs typeface="Segoe UI"/>
              </a:rPr>
              <a:t> </a:t>
            </a:r>
            <a:r>
              <a:rPr lang="en-US" sz="2100" err="1">
                <a:latin typeface="Aptos"/>
                <a:cs typeface="Segoe UI"/>
              </a:rPr>
              <a:t>powiadomienia</a:t>
            </a:r>
            <a:endParaRPr lang="en-US" sz="2100">
              <a:latin typeface="Aptos"/>
              <a:cs typeface="Segoe UI"/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+</a:t>
            </a:r>
            <a:r>
              <a:rPr lang="en-US" sz="2100" err="1"/>
              <a:t>Komunikator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608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787C0A-09E7-39EB-DF58-475F831E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Planowane Encje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E7D62F-0E91-D1CE-BB15-A55F992F3702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użytkownik</a:t>
            </a:r>
            <a:r>
              <a:rPr lang="en-US" sz="2000" dirty="0"/>
              <a:t> (</a:t>
            </a:r>
            <a:r>
              <a:rPr lang="en-US" sz="2000" dirty="0" err="1"/>
              <a:t>dane</a:t>
            </a:r>
            <a:r>
              <a:rPr lang="en-US" sz="2000" dirty="0"/>
              <a:t> </a:t>
            </a:r>
            <a:r>
              <a:rPr lang="en-US" sz="2000" dirty="0" err="1"/>
              <a:t>personalne</a:t>
            </a:r>
            <a:r>
              <a:rPr lang="en-US" sz="2000" dirty="0"/>
              <a:t>, email, </a:t>
            </a:r>
            <a:r>
              <a:rPr lang="en-US" sz="2000" dirty="0" err="1"/>
              <a:t>hasło</a:t>
            </a:r>
            <a:r>
              <a:rPr lang="en-US" sz="2000" dirty="0"/>
              <a:t>, </a:t>
            </a:r>
            <a:r>
              <a:rPr lang="en-US" sz="2000" dirty="0" err="1"/>
              <a:t>przyjaciele</a:t>
            </a:r>
            <a:r>
              <a:rPr lang="en-US" sz="2000" dirty="0"/>
              <a:t>, </a:t>
            </a:r>
            <a:r>
              <a:rPr lang="en-US" sz="2000" dirty="0" err="1"/>
              <a:t>kolekcje</a:t>
            </a:r>
            <a:r>
              <a:rPr lang="en-US" sz="2000" dirty="0"/>
              <a:t>) </a:t>
            </a:r>
            <a:endParaRPr lang="pl-PL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  <a:r>
              <a:rPr lang="en-US" sz="2000" dirty="0" err="1"/>
              <a:t>kolekcje</a:t>
            </a:r>
            <a:r>
              <a:rPr lang="en-US" sz="2000" dirty="0"/>
              <a:t> (</a:t>
            </a:r>
            <a:r>
              <a:rPr lang="en-US" sz="2000" dirty="0" err="1"/>
              <a:t>informacje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jej</a:t>
            </a:r>
            <a:r>
              <a:rPr lang="en-US" sz="2000" dirty="0"/>
              <a:t> </a:t>
            </a:r>
            <a:r>
              <a:rPr lang="en-US" sz="2000" dirty="0" err="1"/>
              <a:t>temat</a:t>
            </a:r>
            <a:r>
              <a:rPr lang="en-US" sz="2000" dirty="0"/>
              <a:t>, </a:t>
            </a:r>
            <a:r>
              <a:rPr lang="en-US" sz="2000" dirty="0" err="1"/>
              <a:t>walory</a:t>
            </a:r>
            <a:r>
              <a:rPr lang="en-US" sz="2000" dirty="0"/>
              <a:t>, </a:t>
            </a:r>
            <a:r>
              <a:rPr lang="en-US" sz="2000" dirty="0" err="1"/>
              <a:t>komentarze,status</a:t>
            </a:r>
            <a:r>
              <a:rPr lang="en-US" sz="2000" dirty="0"/>
              <a:t> </a:t>
            </a:r>
            <a:r>
              <a:rPr lang="en-US" sz="2000" dirty="0" err="1"/>
              <a:t>kto</a:t>
            </a:r>
            <a:r>
              <a:rPr lang="en-US" sz="2000" dirty="0"/>
              <a:t> </a:t>
            </a:r>
            <a:r>
              <a:rPr lang="en-US" sz="2000" dirty="0" err="1"/>
              <a:t>może</a:t>
            </a:r>
            <a:r>
              <a:rPr lang="en-US" sz="2000" dirty="0"/>
              <a:t> </a:t>
            </a:r>
            <a:r>
              <a:rPr lang="en-US" sz="2000" dirty="0" err="1"/>
              <a:t>oglądać</a:t>
            </a:r>
            <a:r>
              <a:rPr lang="en-US" sz="2000" dirty="0"/>
              <a:t>) 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komentarz</a:t>
            </a:r>
            <a:r>
              <a:rPr lang="en-US" sz="2000" dirty="0"/>
              <a:t> (</a:t>
            </a:r>
            <a:r>
              <a:rPr lang="en-US" sz="2000" dirty="0" err="1"/>
              <a:t>kto</a:t>
            </a:r>
            <a:r>
              <a:rPr lang="en-US" sz="2000" dirty="0"/>
              <a:t>, </a:t>
            </a:r>
            <a:r>
              <a:rPr lang="en-US" sz="2000" dirty="0" err="1"/>
              <a:t>kiedy</a:t>
            </a:r>
            <a:r>
              <a:rPr lang="en-US" sz="2000" dirty="0"/>
              <a:t>, </a:t>
            </a:r>
            <a:r>
              <a:rPr lang="en-US" sz="2000" dirty="0" err="1"/>
              <a:t>treść</a:t>
            </a:r>
            <a:r>
              <a:rPr lang="en-US" sz="2000" dirty="0"/>
              <a:t>) 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walor</a:t>
            </a:r>
            <a:r>
              <a:rPr lang="en-US" sz="2000" dirty="0"/>
              <a:t> (</a:t>
            </a:r>
            <a:r>
              <a:rPr lang="en-US" sz="2000" dirty="0" err="1"/>
              <a:t>kogo</a:t>
            </a:r>
            <a:r>
              <a:rPr lang="en-US" sz="2000" dirty="0"/>
              <a:t>, </a:t>
            </a:r>
            <a:r>
              <a:rPr lang="en-US" sz="2000" dirty="0" err="1"/>
              <a:t>treść</a:t>
            </a:r>
            <a:r>
              <a:rPr lang="en-US" sz="2000" dirty="0"/>
              <a:t>, </a:t>
            </a:r>
            <a:r>
              <a:rPr lang="en-US" sz="2000" dirty="0" err="1"/>
              <a:t>kategoria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 err="1"/>
              <a:t>Planujemy</a:t>
            </a:r>
            <a:r>
              <a:rPr lang="en-US" sz="2000" dirty="0"/>
              <a:t> </a:t>
            </a:r>
            <a:r>
              <a:rPr lang="en-US" sz="2000" dirty="0" err="1"/>
              <a:t>użyć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json</a:t>
            </a:r>
            <a:r>
              <a:rPr lang="en-US" sz="2000" dirty="0"/>
              <a:t> z </a:t>
            </a:r>
            <a:r>
              <a:rPr lang="en-US" sz="2000" dirty="0" err="1"/>
              <a:t>treścią</a:t>
            </a:r>
            <a:r>
              <a:rPr lang="en-US" sz="2000" dirty="0"/>
              <a:t> </a:t>
            </a:r>
            <a:r>
              <a:rPr lang="en-US" sz="2000" dirty="0" err="1"/>
              <a:t>odpowiedzialną</a:t>
            </a:r>
            <a:r>
              <a:rPr lang="en-US" sz="2000" dirty="0"/>
              <a:t> za </a:t>
            </a:r>
            <a:r>
              <a:rPr lang="en-US" sz="2000" dirty="0" err="1"/>
              <a:t>różne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opisujące</a:t>
            </a:r>
            <a:r>
              <a:rPr lang="en-US" sz="2000" dirty="0"/>
              <a:t> </a:t>
            </a:r>
            <a:r>
              <a:rPr lang="en-US" sz="2000" dirty="0" err="1"/>
              <a:t>dany</a:t>
            </a:r>
            <a:r>
              <a:rPr lang="en-US" sz="2000" dirty="0"/>
              <a:t> </a:t>
            </a:r>
            <a:r>
              <a:rPr lang="en-US" sz="2000" dirty="0" err="1"/>
              <a:t>walor</a:t>
            </a:r>
            <a:br>
              <a:rPr lang="en-US" sz="2000" dirty="0"/>
            </a:br>
            <a:r>
              <a:rPr lang="en-US" sz="2000" dirty="0"/>
              <a:t>Druga </a:t>
            </a:r>
            <a:r>
              <a:rPr lang="en-US" sz="2000" dirty="0" err="1"/>
              <a:t>encje</a:t>
            </a:r>
            <a:r>
              <a:rPr lang="en-US" sz="2000" dirty="0"/>
              <a:t> </a:t>
            </a:r>
            <a:r>
              <a:rPr lang="en-US" sz="2000" dirty="0" err="1"/>
              <a:t>dla</a:t>
            </a:r>
            <a:r>
              <a:rPr lang="en-US" sz="2000" dirty="0"/>
              <a:t> </a:t>
            </a:r>
            <a:r>
              <a:rPr lang="en-US" sz="2000" dirty="0" err="1"/>
              <a:t>publicznych</a:t>
            </a:r>
            <a:r>
              <a:rPr lang="en-US" sz="2000" dirty="0"/>
              <a:t> </a:t>
            </a:r>
            <a:r>
              <a:rPr lang="en-US" sz="2000" dirty="0" err="1"/>
              <a:t>walorów</a:t>
            </a:r>
            <a:r>
              <a:rPr lang="en-US" sz="2000" dirty="0"/>
              <a:t>, </a:t>
            </a:r>
            <a:r>
              <a:rPr lang="en-US" sz="2000" dirty="0" err="1"/>
              <a:t>które</a:t>
            </a:r>
            <a:r>
              <a:rPr lang="en-US" sz="2000" dirty="0"/>
              <a:t> </a:t>
            </a:r>
            <a:r>
              <a:rPr lang="en-US" sz="2000" dirty="0" err="1"/>
              <a:t>można</a:t>
            </a:r>
            <a:r>
              <a:rPr lang="en-US" sz="2000" dirty="0"/>
              <a:t> by </a:t>
            </a:r>
            <a:r>
              <a:rPr lang="en-US" sz="2000" dirty="0" err="1"/>
              <a:t>przeglądać</a:t>
            </a:r>
            <a:r>
              <a:rPr lang="en-US" sz="2000" dirty="0"/>
              <a:t> I </a:t>
            </a:r>
            <a:r>
              <a:rPr lang="en-US" sz="2000" dirty="0" err="1"/>
              <a:t>importować</a:t>
            </a:r>
            <a:r>
              <a:rPr lang="en-US" sz="2000" dirty="0"/>
              <a:t> (np. </a:t>
            </a:r>
            <a:r>
              <a:rPr lang="en-US" sz="2000" dirty="0" err="1"/>
              <a:t>Walor</a:t>
            </a:r>
            <a:r>
              <a:rPr lang="en-US" sz="2000" dirty="0"/>
              <a:t> </a:t>
            </a:r>
            <a:r>
              <a:rPr lang="en-US" sz="2000" dirty="0" err="1"/>
              <a:t>znaczka</a:t>
            </a:r>
            <a:r>
              <a:rPr lang="en-US" sz="2000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Powiadomienia</a:t>
            </a:r>
            <a:r>
              <a:rPr lang="en-US" sz="2000" dirty="0"/>
              <a:t>: </a:t>
            </a:r>
            <a:r>
              <a:rPr lang="en-US" sz="2000" dirty="0" err="1"/>
              <a:t>dwa</a:t>
            </a:r>
            <a:r>
              <a:rPr lang="en-US" sz="2000" dirty="0"/>
              <a:t> </a:t>
            </a:r>
            <a:r>
              <a:rPr lang="en-US" sz="2000" dirty="0" err="1"/>
              <a:t>typy</a:t>
            </a:r>
            <a:r>
              <a:rPr lang="en-US" sz="2000" dirty="0"/>
              <a:t> </a:t>
            </a:r>
            <a:r>
              <a:rPr lang="en-US" sz="2000" dirty="0" err="1"/>
              <a:t>powiadomienie</a:t>
            </a:r>
            <a:r>
              <a:rPr lang="en-US" sz="2000" dirty="0"/>
              <a:t> z </a:t>
            </a:r>
            <a:r>
              <a:rPr lang="en-US" sz="2000" dirty="0" err="1"/>
              <a:t>zaproszeniem</a:t>
            </a:r>
            <a:r>
              <a:rPr lang="en-US" sz="2000" dirty="0"/>
              <a:t>, </a:t>
            </a:r>
            <a:r>
              <a:rPr lang="en-US" sz="2000" dirty="0" err="1"/>
              <a:t>informacja</a:t>
            </a:r>
            <a:r>
              <a:rPr lang="en-US" sz="2000" dirty="0"/>
              <a:t> o </a:t>
            </a:r>
            <a:r>
              <a:rPr lang="en-US" sz="2000" dirty="0" err="1"/>
              <a:t>wiadomościach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E81AB-CC8C-B2E0-E37B-44B6A3FCE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897BD3-6E12-DBE8-2F45-3EA56AD21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DFB86-D183-0662-2ED2-FD7D345D3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21F54-D51F-1ED6-DCFD-117DF90FF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A93F2-50EC-8DDB-DDF6-0B0AC5BB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E2F77B-F633-DAC1-EE9B-9413B5BC8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049CB4-88F9-AD2B-5136-749EE50FA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B4A72E-F6B0-4B4C-1D86-9DD80EEB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Planowane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err="1">
                <a:solidFill>
                  <a:srgbClr val="FFFFFF"/>
                </a:solidFill>
              </a:rPr>
              <a:t>Podstrony</a:t>
            </a:r>
            <a:endParaRPr lang="en-US" sz="4000" kern="120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5C7FD0C-446E-094C-BF64-C20A0501B674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Login (</a:t>
            </a:r>
            <a:r>
              <a:rPr lang="en-US" sz="2000" dirty="0" err="1"/>
              <a:t>zalogowanie</a:t>
            </a:r>
            <a:r>
              <a:rPr lang="en-US" sz="2000" dirty="0"/>
              <a:t> </a:t>
            </a:r>
            <a:r>
              <a:rPr lang="en-US" sz="2000" dirty="0" err="1"/>
              <a:t>lub</a:t>
            </a:r>
            <a:r>
              <a:rPr lang="en-US" sz="2000" dirty="0"/>
              <a:t> </a:t>
            </a:r>
            <a:r>
              <a:rPr lang="en-US" sz="2000" dirty="0" err="1"/>
              <a:t>utworzenie</a:t>
            </a:r>
            <a:r>
              <a:rPr lang="en-US" sz="2000" dirty="0"/>
              <a:t> </a:t>
            </a:r>
            <a:r>
              <a:rPr lang="en-US" sz="2000" dirty="0" err="1"/>
              <a:t>konta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Dashboard (</a:t>
            </a:r>
            <a:r>
              <a:rPr lang="en-US" sz="2000" dirty="0" err="1"/>
              <a:t>główna</a:t>
            </a:r>
            <a:r>
              <a:rPr lang="en-US" sz="2000" dirty="0"/>
              <a:t> </a:t>
            </a:r>
            <a:r>
              <a:rPr lang="en-US" sz="2000" dirty="0" err="1"/>
              <a:t>strona</a:t>
            </a:r>
            <a:r>
              <a:rPr lang="en-US" sz="2000" dirty="0"/>
              <a:t>, </a:t>
            </a:r>
            <a:r>
              <a:rPr lang="en-US" sz="2000" dirty="0" err="1"/>
              <a:t>skróty</a:t>
            </a:r>
            <a:r>
              <a:rPr lang="en-US" sz="2000" dirty="0"/>
              <a:t>, </a:t>
            </a:r>
            <a:r>
              <a:rPr lang="en-US" sz="2000" dirty="0" err="1"/>
              <a:t>notyfikacje</a:t>
            </a:r>
            <a:r>
              <a:rPr lang="en-US" sz="2000" dirty="0"/>
              <a:t> </a:t>
            </a:r>
            <a:r>
              <a:rPr lang="en-US" sz="2000" dirty="0" err="1"/>
              <a:t>itp</a:t>
            </a:r>
            <a:r>
              <a:rPr lang="en-US" sz="2000" dirty="0"/>
              <a:t>.)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Kolekcja</a:t>
            </a:r>
            <a:r>
              <a:rPr lang="en-US" sz="2000" dirty="0"/>
              <a:t> (</a:t>
            </a:r>
            <a:r>
              <a:rPr lang="en-US" sz="2000" dirty="0" err="1"/>
              <a:t>lista</a:t>
            </a:r>
            <a:r>
              <a:rPr lang="en-US" sz="2000" dirty="0"/>
              <a:t> </a:t>
            </a:r>
            <a:r>
              <a:rPr lang="en-US" sz="2000" dirty="0" err="1"/>
              <a:t>walorów</a:t>
            </a:r>
            <a:r>
              <a:rPr lang="en-US" sz="2000" dirty="0"/>
              <a:t>, </a:t>
            </a:r>
            <a:r>
              <a:rPr lang="en-US" sz="2000" dirty="0" err="1"/>
              <a:t>edycja</a:t>
            </a:r>
            <a:r>
              <a:rPr lang="en-US" sz="2000" dirty="0"/>
              <a:t>, </a:t>
            </a:r>
            <a:r>
              <a:rPr lang="en-US" sz="2000" dirty="0" err="1"/>
              <a:t>usuwanie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Kategorie</a:t>
            </a:r>
            <a:r>
              <a:rPr lang="en-US" sz="2000" dirty="0"/>
              <a:t> (</a:t>
            </a:r>
            <a:r>
              <a:rPr lang="en-US" sz="2000" dirty="0" err="1"/>
              <a:t>lista</a:t>
            </a:r>
            <a:r>
              <a:rPr lang="en-US" sz="2000" dirty="0"/>
              <a:t> </a:t>
            </a:r>
            <a:r>
              <a:rPr lang="en-US" sz="2000" dirty="0" err="1"/>
              <a:t>dostępnych</a:t>
            </a:r>
            <a:r>
              <a:rPr lang="en-US" sz="2000" dirty="0"/>
              <a:t>, </a:t>
            </a:r>
            <a:r>
              <a:rPr lang="en-US" sz="2000" dirty="0" err="1"/>
              <a:t>dodawanie</a:t>
            </a:r>
            <a:r>
              <a:rPr lang="en-US" sz="2000" dirty="0"/>
              <a:t> </a:t>
            </a:r>
            <a:r>
              <a:rPr lang="en-US" sz="2000" dirty="0" err="1"/>
              <a:t>nowych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Znajomi</a:t>
            </a:r>
            <a:r>
              <a:rPr lang="en-US" sz="2000" dirty="0"/>
              <a:t> (</a:t>
            </a:r>
            <a:r>
              <a:rPr lang="en-US" sz="2000" dirty="0" err="1"/>
              <a:t>lista</a:t>
            </a:r>
            <a:r>
              <a:rPr lang="en-US" sz="2000" dirty="0"/>
              <a:t> </a:t>
            </a:r>
            <a:r>
              <a:rPr lang="en-US" sz="2000" dirty="0" err="1"/>
              <a:t>znajomych</a:t>
            </a:r>
            <a:r>
              <a:rPr lang="en-US" sz="2000" dirty="0"/>
              <a:t>, </a:t>
            </a:r>
            <a:r>
              <a:rPr lang="en-US" sz="2000" dirty="0" err="1"/>
              <a:t>wysyłanie</a:t>
            </a:r>
            <a:r>
              <a:rPr lang="en-US" sz="2000" dirty="0"/>
              <a:t> </a:t>
            </a:r>
            <a:r>
              <a:rPr lang="en-US" sz="2000" dirty="0" err="1"/>
              <a:t>zaproszeń</a:t>
            </a:r>
            <a:r>
              <a:rPr lang="en-US" sz="2000" dirty="0"/>
              <a:t>, </a:t>
            </a:r>
            <a:r>
              <a:rPr lang="en-US" sz="2000" dirty="0" err="1"/>
              <a:t>podgląd</a:t>
            </a:r>
            <a:r>
              <a:rPr lang="en-US" sz="2000" dirty="0"/>
              <a:t> </a:t>
            </a:r>
            <a:r>
              <a:rPr lang="en-US" sz="2000" dirty="0" err="1"/>
              <a:t>kolekcji</a:t>
            </a:r>
            <a:r>
              <a:rPr lang="en-US" sz="2000" dirty="0"/>
              <a:t> </a:t>
            </a:r>
            <a:r>
              <a:rPr lang="en-US" sz="2000" dirty="0" err="1"/>
              <a:t>znajomych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Chat (End to end chat)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Ustawienia</a:t>
            </a:r>
            <a:r>
              <a:rPr lang="en-US" sz="2000" dirty="0"/>
              <a:t> (</a:t>
            </a:r>
            <a:r>
              <a:rPr lang="en-US" sz="2000" dirty="0" err="1"/>
              <a:t>zmiana</a:t>
            </a:r>
            <a:r>
              <a:rPr lang="en-US" sz="2000" dirty="0"/>
              <a:t> </a:t>
            </a:r>
            <a:r>
              <a:rPr lang="en-US" sz="2000" dirty="0" err="1"/>
              <a:t>hasła</a:t>
            </a:r>
            <a:r>
              <a:rPr lang="en-US" sz="2000" dirty="0"/>
              <a:t> </a:t>
            </a:r>
            <a:r>
              <a:rPr lang="en-US" sz="2000" dirty="0" err="1"/>
              <a:t>lub</a:t>
            </a:r>
            <a:r>
              <a:rPr lang="en-US" sz="2000" dirty="0"/>
              <a:t> email)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Eksport</a:t>
            </a:r>
            <a:r>
              <a:rPr lang="en-US" sz="2000" dirty="0"/>
              <a:t> (</a:t>
            </a:r>
            <a:r>
              <a:rPr lang="en-US" sz="2000" dirty="0" err="1"/>
              <a:t>wybór</a:t>
            </a:r>
            <a:r>
              <a:rPr lang="en-US" sz="2000" dirty="0"/>
              <a:t> </a:t>
            </a:r>
            <a:r>
              <a:rPr lang="en-US" sz="2000" dirty="0" err="1"/>
              <a:t>formatu</a:t>
            </a:r>
            <a:r>
              <a:rPr lang="en-US" sz="2000" dirty="0"/>
              <a:t>, </a:t>
            </a:r>
            <a:r>
              <a:rPr lang="en-US" sz="2000" dirty="0" err="1"/>
              <a:t>wybór</a:t>
            </a:r>
            <a:r>
              <a:rPr lang="en-US" sz="2000" dirty="0"/>
              <a:t> co </a:t>
            </a:r>
            <a:r>
              <a:rPr lang="en-US" sz="2000" dirty="0" err="1"/>
              <a:t>się</a:t>
            </a:r>
            <a:r>
              <a:rPr lang="en-US" sz="2000" dirty="0"/>
              <a:t> </a:t>
            </a:r>
            <a:r>
              <a:rPr lang="en-US" sz="2000" dirty="0" err="1"/>
              <a:t>chce</a:t>
            </a:r>
            <a:r>
              <a:rPr lang="en-US" sz="2000" dirty="0"/>
              <a:t> </a:t>
            </a:r>
            <a:r>
              <a:rPr lang="en-US" sz="2000" dirty="0" err="1"/>
              <a:t>eksportować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86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8D26F-41AA-7DCB-AA6F-1477F8AE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EE189F-D144-F518-426B-6A77A6D3F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4DFEF-B4CF-341C-1E2D-E1BA60444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9A0A30-5A57-5AEA-6C6F-0CA5A6E17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E29FF-5A7A-F2EB-C33A-3BA64F9AA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7EFEA6-B3A3-A545-C054-6A90C6AEB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76AB74-DFA0-C5C3-1BF4-D362A50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0F114BF-99C8-6D5A-7A6F-3DAA12B6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Inne </a:t>
            </a:r>
            <a:r>
              <a:rPr lang="en-US" sz="4000" err="1">
                <a:solidFill>
                  <a:srgbClr val="FFFFFF"/>
                </a:solidFill>
              </a:rPr>
              <a:t>pomysły</a:t>
            </a:r>
            <a:endParaRPr lang="en-US" err="1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3E8E12C-8997-2B18-E07D-E0807D147108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W </a:t>
            </a:r>
            <a:r>
              <a:rPr lang="en-US" sz="2000" err="1"/>
              <a:t>zależności</a:t>
            </a:r>
            <a:r>
              <a:rPr lang="en-US" sz="2000"/>
              <a:t> od </a:t>
            </a:r>
            <a:r>
              <a:rPr lang="en-US" sz="2000" err="1"/>
              <a:t>postępu</a:t>
            </a:r>
            <a:r>
              <a:rPr lang="en-US" sz="2000"/>
              <a:t> </a:t>
            </a:r>
            <a:r>
              <a:rPr lang="en-US" sz="2000" err="1"/>
              <a:t>prac</a:t>
            </a:r>
            <a:r>
              <a:rPr lang="en-US" sz="2000"/>
              <a:t> </a:t>
            </a:r>
            <a:r>
              <a:rPr lang="en-US" sz="2000" err="1"/>
              <a:t>możemy</a:t>
            </a:r>
            <a:r>
              <a:rPr lang="en-US" sz="2000"/>
              <a:t> </a:t>
            </a:r>
            <a:r>
              <a:rPr lang="en-US" sz="2000" err="1"/>
              <a:t>myśleć</a:t>
            </a:r>
            <a:r>
              <a:rPr lang="en-US" sz="2000"/>
              <a:t> o </a:t>
            </a:r>
            <a:r>
              <a:rPr lang="en-US" sz="2000" err="1"/>
              <a:t>dodaniu</a:t>
            </a:r>
            <a:r>
              <a:rPr lang="en-US" sz="2000"/>
              <a:t> </a:t>
            </a:r>
            <a:r>
              <a:rPr lang="en-US" sz="2000" err="1"/>
              <a:t>innych</a:t>
            </a:r>
            <a:r>
              <a:rPr lang="en-US" sz="2000"/>
              <a:t> </a:t>
            </a:r>
            <a:r>
              <a:rPr lang="en-US" sz="2000" err="1"/>
              <a:t>funkcji</a:t>
            </a:r>
            <a:r>
              <a:rPr lang="en-US" sz="2000"/>
              <a:t>, np: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err="1"/>
              <a:t>Dla</a:t>
            </a:r>
            <a:r>
              <a:rPr lang="en-US" sz="2000"/>
              <a:t> </a:t>
            </a:r>
            <a:r>
              <a:rPr lang="en-US" sz="2000" err="1"/>
              <a:t>stylowania</a:t>
            </a:r>
            <a:r>
              <a:rPr lang="en-US" sz="2000"/>
              <a:t> </a:t>
            </a:r>
            <a:r>
              <a:rPr lang="en-US" sz="2000" err="1"/>
              <a:t>dodać</a:t>
            </a:r>
            <a:r>
              <a:rPr lang="en-US" sz="2000"/>
              <a:t> Light / Dark mode (</a:t>
            </a:r>
            <a:r>
              <a:rPr lang="en-US" sz="2000" err="1"/>
              <a:t>przełącznik</a:t>
            </a:r>
            <a:r>
              <a:rPr lang="en-US" sz="2000"/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err="1"/>
              <a:t>Tryb</a:t>
            </a:r>
            <a:r>
              <a:rPr lang="en-US" sz="2000"/>
              <a:t> </a:t>
            </a:r>
            <a:r>
              <a:rPr lang="en-US" sz="2000" err="1"/>
              <a:t>ograniczonego</a:t>
            </a:r>
            <a:r>
              <a:rPr lang="en-US" sz="2000"/>
              <a:t> </a:t>
            </a:r>
            <a:r>
              <a:rPr lang="en-US" sz="2000" err="1"/>
              <a:t>widoku</a:t>
            </a:r>
            <a:r>
              <a:rPr lang="en-US" sz="2000"/>
              <a:t> </a:t>
            </a:r>
            <a:r>
              <a:rPr lang="en-US" sz="2000" err="1"/>
              <a:t>podczas</a:t>
            </a:r>
            <a:r>
              <a:rPr lang="en-US" sz="2000"/>
              <a:t> </a:t>
            </a:r>
            <a:r>
              <a:rPr lang="en-US" sz="2000" err="1"/>
              <a:t>przeglądania</a:t>
            </a:r>
            <a:r>
              <a:rPr lang="en-US" sz="2000"/>
              <a:t> </a:t>
            </a:r>
            <a:r>
              <a:rPr lang="en-US" sz="2000" err="1"/>
              <a:t>profilu</a:t>
            </a:r>
            <a:r>
              <a:rPr lang="en-US" sz="2000"/>
              <a:t> </a:t>
            </a:r>
            <a:r>
              <a:rPr lang="en-US" sz="2000" err="1"/>
              <a:t>znajomego</a:t>
            </a:r>
            <a:r>
              <a:rPr lang="en-US" sz="2000"/>
              <a:t> (</a:t>
            </a:r>
            <a:r>
              <a:rPr lang="en-US" sz="2000" err="1"/>
              <a:t>coś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</a:t>
            </a:r>
            <a:r>
              <a:rPr lang="en-US" sz="2000" err="1"/>
              <a:t>styl</a:t>
            </a:r>
            <a:r>
              <a:rPr lang="en-US" sz="2000"/>
              <a:t> </a:t>
            </a:r>
            <a:r>
              <a:rPr lang="en-US" sz="2000" err="1"/>
              <a:t>profilu</a:t>
            </a:r>
            <a:r>
              <a:rPr lang="en-US" sz="2000"/>
              <a:t> </a:t>
            </a:r>
            <a:r>
              <a:rPr lang="en-US" sz="2000" err="1"/>
              <a:t>na</a:t>
            </a:r>
            <a:r>
              <a:rPr lang="en-US" sz="2000"/>
              <a:t> Facebook </a:t>
            </a:r>
            <a:r>
              <a:rPr lang="en-US" sz="2000" err="1"/>
              <a:t>dla</a:t>
            </a:r>
            <a:r>
              <a:rPr lang="en-US" sz="2000"/>
              <a:t> </a:t>
            </a:r>
            <a:r>
              <a:rPr lang="en-US" sz="2000" err="1"/>
              <a:t>określonych</a:t>
            </a:r>
            <a:r>
              <a:rPr lang="en-US" sz="2000"/>
              <a:t> osób)</a:t>
            </a:r>
          </a:p>
        </p:txBody>
      </p:sp>
    </p:spTree>
    <p:extLst>
      <p:ext uri="{BB962C8B-B14F-4D97-AF65-F5344CB8AC3E}">
        <p14:creationId xmlns:p14="http://schemas.microsoft.com/office/powerpoint/2010/main" val="14489979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Panoramiczny</PresentationFormat>
  <Paragraphs>63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Motyw pakietu Office</vt:lpstr>
      <vt:lpstr>Projekt Systemu Portal dla kolekcjonerów</vt:lpstr>
      <vt:lpstr>Architektura</vt:lpstr>
      <vt:lpstr>Backend</vt:lpstr>
      <vt:lpstr>Frontend</vt:lpstr>
      <vt:lpstr>End to End  communication</vt:lpstr>
      <vt:lpstr>Planowane  Endpointy</vt:lpstr>
      <vt:lpstr>Planowane Encje</vt:lpstr>
      <vt:lpstr>Planowane Podstrony</vt:lpstr>
      <vt:lpstr>Inne pomysły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</dc:creator>
  <cp:lastModifiedBy>Kacper Smyrak (ks308023)</cp:lastModifiedBy>
  <cp:revision>30</cp:revision>
  <dcterms:created xsi:type="dcterms:W3CDTF">2025-04-02T08:28:56Z</dcterms:created>
  <dcterms:modified xsi:type="dcterms:W3CDTF">2025-04-09T08:59:04Z</dcterms:modified>
</cp:coreProperties>
</file>