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FF55-9E5F-4220-A0A7-4AC5408DEB3D}" type="datetimeFigureOut">
              <a:rPr lang="hu-HU" smtClean="0"/>
              <a:t>2025. 05. 31.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3720-54F7-4A88-8AC7-C5A81368FD79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FF55-9E5F-4220-A0A7-4AC5408DEB3D}" type="datetimeFigureOut">
              <a:rPr lang="hu-HU" smtClean="0"/>
              <a:t>2025. 05. 31.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3720-54F7-4A88-8AC7-C5A81368FD7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FF55-9E5F-4220-A0A7-4AC5408DEB3D}" type="datetimeFigureOut">
              <a:rPr lang="hu-HU" smtClean="0"/>
              <a:t>2025. 05. 31.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3720-54F7-4A88-8AC7-C5A81368FD7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FF55-9E5F-4220-A0A7-4AC5408DEB3D}" type="datetimeFigureOut">
              <a:rPr lang="hu-HU" smtClean="0"/>
              <a:t>2025. 05. 31.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3720-54F7-4A88-8AC7-C5A81368FD7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FF55-9E5F-4220-A0A7-4AC5408DEB3D}" type="datetimeFigureOut">
              <a:rPr lang="hu-HU" smtClean="0"/>
              <a:t>2025. 05. 31.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3720-54F7-4A88-8AC7-C5A81368FD79}" type="slidenum">
              <a:rPr lang="hu-HU" smtClean="0"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FF55-9E5F-4220-A0A7-4AC5408DEB3D}" type="datetimeFigureOut">
              <a:rPr lang="hu-HU" smtClean="0"/>
              <a:t>2025. 05. 31.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3720-54F7-4A88-8AC7-C5A81368FD7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FF55-9E5F-4220-A0A7-4AC5408DEB3D}" type="datetimeFigureOut">
              <a:rPr lang="hu-HU" smtClean="0"/>
              <a:t>2025. 05. 31.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3720-54F7-4A88-8AC7-C5A81368FD7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FF55-9E5F-4220-A0A7-4AC5408DEB3D}" type="datetimeFigureOut">
              <a:rPr lang="hu-HU" smtClean="0"/>
              <a:t>2025. 05. 31.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3720-54F7-4A88-8AC7-C5A81368FD7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FF55-9E5F-4220-A0A7-4AC5408DEB3D}" type="datetimeFigureOut">
              <a:rPr lang="hu-HU" smtClean="0"/>
              <a:t>2025. 05. 31.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3720-54F7-4A88-8AC7-C5A81368FD7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FF55-9E5F-4220-A0A7-4AC5408DEB3D}" type="datetimeFigureOut">
              <a:rPr lang="hu-HU" smtClean="0"/>
              <a:t>2025. 05. 31.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3720-54F7-4A88-8AC7-C5A81368FD79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FF55-9E5F-4220-A0A7-4AC5408DEB3D}" type="datetimeFigureOut">
              <a:rPr lang="hu-HU" smtClean="0"/>
              <a:t>2025. 05. 31.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0E33720-54F7-4A88-8AC7-C5A81368FD79}" type="slidenum">
              <a:rPr lang="hu-HU" smtClean="0"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CBEFF55-9E5F-4220-A0A7-4AC5408DEB3D}" type="datetimeFigureOut">
              <a:rPr lang="hu-HU" smtClean="0"/>
              <a:t>2025. 05. 31.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0E33720-54F7-4A88-8AC7-C5A81368FD79}" type="slidenum">
              <a:rPr lang="hu-HU" smtClean="0"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Cementkötés </a:t>
            </a:r>
            <a:r>
              <a:rPr lang="hu-HU" dirty="0"/>
              <a:t>Kft.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496"/>
            <a:ext cx="5295900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Első telephely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4294967295"/>
          </p:nvPr>
        </p:nvSpPr>
        <p:spPr>
          <a:xfrm>
            <a:off x="7000875" y="1357313"/>
            <a:ext cx="2143125" cy="2000250"/>
          </a:xfrm>
        </p:spPr>
        <p:txBody>
          <a:bodyPr>
            <a:normAutofit/>
          </a:bodyPr>
          <a:lstStyle/>
          <a:p>
            <a:r>
              <a:rPr lang="hu-HU" sz="2000" dirty="0" smtClean="0"/>
              <a:t>DHCP</a:t>
            </a:r>
          </a:p>
          <a:p>
            <a:r>
              <a:rPr lang="hu-HU" sz="2000" dirty="0" smtClean="0"/>
              <a:t>HSRP</a:t>
            </a:r>
          </a:p>
          <a:p>
            <a:r>
              <a:rPr lang="hu-HU" sz="2000" dirty="0" err="1" smtClean="0"/>
              <a:t>EtherChannel</a:t>
            </a:r>
            <a:endParaRPr lang="hu-HU" sz="2000" dirty="0" smtClean="0"/>
          </a:p>
          <a:p>
            <a:r>
              <a:rPr lang="hu-HU" sz="2000" dirty="0" smtClean="0"/>
              <a:t>NAT</a:t>
            </a:r>
          </a:p>
          <a:p>
            <a:r>
              <a:rPr lang="hu-HU" sz="2000" dirty="0" err="1" smtClean="0"/>
              <a:t>SSH-telnet</a:t>
            </a:r>
            <a:endParaRPr lang="hu-HU" sz="2000" dirty="0" smtClean="0"/>
          </a:p>
          <a:p>
            <a:endParaRPr lang="hu-HU" sz="2000" dirty="0" smtClean="0"/>
          </a:p>
        </p:txBody>
      </p:sp>
      <p:pic>
        <p:nvPicPr>
          <p:cNvPr id="4" name="Kép 3" descr="k2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2786058"/>
            <a:ext cx="1643042" cy="3647910"/>
          </a:xfrm>
          <a:prstGeom prst="rect">
            <a:avLst/>
          </a:prstGeom>
        </p:spPr>
      </p:pic>
      <p:pic>
        <p:nvPicPr>
          <p:cNvPr id="5" name="Kép 4" descr="k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94" y="3429000"/>
            <a:ext cx="3362672" cy="3053385"/>
          </a:xfrm>
          <a:prstGeom prst="rect">
            <a:avLst/>
          </a:prstGeom>
        </p:spPr>
      </p:pic>
      <p:pic>
        <p:nvPicPr>
          <p:cNvPr id="6" name="Kép 5" descr="kk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56" y="4786322"/>
            <a:ext cx="3453285" cy="1697460"/>
          </a:xfrm>
          <a:prstGeom prst="rect">
            <a:avLst/>
          </a:prstGeom>
        </p:spPr>
      </p:pic>
      <p:pic>
        <p:nvPicPr>
          <p:cNvPr id="7" name="Kép 6" descr="k1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1285860"/>
            <a:ext cx="4786346" cy="14463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Második telephely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429520" y="1285860"/>
            <a:ext cx="1471594" cy="1400172"/>
          </a:xfrm>
        </p:spPr>
        <p:txBody>
          <a:bodyPr>
            <a:normAutofit/>
          </a:bodyPr>
          <a:lstStyle/>
          <a:p>
            <a:r>
              <a:rPr lang="hu-HU" sz="2000" dirty="0" smtClean="0"/>
              <a:t>WLC</a:t>
            </a:r>
          </a:p>
          <a:p>
            <a:r>
              <a:rPr lang="hu-HU" sz="2000" dirty="0" smtClean="0"/>
              <a:t>NAT</a:t>
            </a:r>
            <a:endParaRPr lang="hu-HU" sz="2000" dirty="0"/>
          </a:p>
        </p:txBody>
      </p:sp>
      <p:pic>
        <p:nvPicPr>
          <p:cNvPr id="4" name="Kép 3" descr="10á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174"/>
            <a:ext cx="4106083" cy="1755604"/>
          </a:xfrm>
          <a:prstGeom prst="rect">
            <a:avLst/>
          </a:prstGeom>
        </p:spPr>
      </p:pic>
      <p:pic>
        <p:nvPicPr>
          <p:cNvPr id="5" name="Kép 4" descr="90vágá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5357826"/>
            <a:ext cx="5299276" cy="1357322"/>
          </a:xfrm>
          <a:prstGeom prst="rect">
            <a:avLst/>
          </a:prstGeom>
        </p:spPr>
      </p:pic>
      <p:pic>
        <p:nvPicPr>
          <p:cNvPr id="6" name="Kép 5" descr="40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14686"/>
            <a:ext cx="3609445" cy="3643314"/>
          </a:xfrm>
          <a:prstGeom prst="rect">
            <a:avLst/>
          </a:prstGeom>
        </p:spPr>
      </p:pic>
      <p:pic>
        <p:nvPicPr>
          <p:cNvPr id="7" name="Kép 6" descr="20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10" y="2500306"/>
            <a:ext cx="2714644" cy="27602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 harmadik telephely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000892" y="1571612"/>
            <a:ext cx="2000264" cy="1143008"/>
          </a:xfrm>
        </p:spPr>
        <p:txBody>
          <a:bodyPr>
            <a:normAutofit/>
          </a:bodyPr>
          <a:lstStyle/>
          <a:p>
            <a:r>
              <a:rPr lang="hu-HU" sz="2000" dirty="0" smtClean="0"/>
              <a:t>DHCP</a:t>
            </a:r>
          </a:p>
          <a:p>
            <a:r>
              <a:rPr lang="hu-HU" sz="2000" dirty="0" err="1" smtClean="0"/>
              <a:t>EtherChannel</a:t>
            </a:r>
            <a:endParaRPr lang="hu-HU" sz="2000" dirty="0" smtClean="0"/>
          </a:p>
          <a:p>
            <a:r>
              <a:rPr lang="hu-HU" sz="2000" dirty="0" smtClean="0"/>
              <a:t>SSH</a:t>
            </a:r>
            <a:endParaRPr lang="hu-HU" sz="2000" dirty="0"/>
          </a:p>
        </p:txBody>
      </p:sp>
      <p:pic>
        <p:nvPicPr>
          <p:cNvPr id="4" name="Kép 3" descr="kk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1000108"/>
            <a:ext cx="3571868" cy="3356443"/>
          </a:xfrm>
          <a:prstGeom prst="rect">
            <a:avLst/>
          </a:prstGeom>
        </p:spPr>
      </p:pic>
      <p:pic>
        <p:nvPicPr>
          <p:cNvPr id="5" name="Kép 4" descr="kk14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2074"/>
            <a:ext cx="4500562" cy="1473368"/>
          </a:xfrm>
          <a:prstGeom prst="rect">
            <a:avLst/>
          </a:prstGeom>
        </p:spPr>
      </p:pic>
      <p:pic>
        <p:nvPicPr>
          <p:cNvPr id="6" name="Kép 5" descr="kk1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00372"/>
            <a:ext cx="3151628" cy="2067119"/>
          </a:xfrm>
          <a:prstGeom prst="rect">
            <a:avLst/>
          </a:prstGeom>
        </p:spPr>
      </p:pic>
      <p:pic>
        <p:nvPicPr>
          <p:cNvPr id="7" name="Kép 6" descr="kk1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71546"/>
            <a:ext cx="3008665" cy="1973351"/>
          </a:xfrm>
          <a:prstGeom prst="rect">
            <a:avLst/>
          </a:prstGeom>
        </p:spPr>
      </p:pic>
      <p:pic>
        <p:nvPicPr>
          <p:cNvPr id="8" name="Kép 7" descr="kk4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600" y="3714728"/>
            <a:ext cx="2591400" cy="314327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</TotalTime>
  <Words>20</Words>
  <Application>Microsoft Office PowerPoint</Application>
  <PresentationFormat>Diavetítés a képernyőre (4:3 oldalarány)</PresentationFormat>
  <Paragraphs>14</Paragraphs>
  <Slides>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Áramlás</vt:lpstr>
      <vt:lpstr>Cementkötés Kft. </vt:lpstr>
      <vt:lpstr>Első telephely </vt:lpstr>
      <vt:lpstr>Második telephely </vt:lpstr>
      <vt:lpstr>A harmadik telephely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Cementkötés Kft.</dc:title>
  <dc:creator>Daniel Kasnyocki</dc:creator>
  <cp:lastModifiedBy>Daniel Kasnyocki</cp:lastModifiedBy>
  <cp:revision>2</cp:revision>
  <dcterms:created xsi:type="dcterms:W3CDTF">2025-05-31T19:43:01Z</dcterms:created>
  <dcterms:modified xsi:type="dcterms:W3CDTF">2025-05-31T20:01:51Z</dcterms:modified>
</cp:coreProperties>
</file>