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98" r:id="rId1"/>
  </p:sldMasterIdLst>
  <p:notesMasterIdLst>
    <p:notesMasterId r:id="rId34"/>
  </p:notesMasterIdLst>
  <p:handoutMasterIdLst>
    <p:handoutMasterId r:id="rId35"/>
  </p:handoutMasterIdLst>
  <p:sldIdLst>
    <p:sldId id="1303" r:id="rId2"/>
    <p:sldId id="1419" r:id="rId3"/>
    <p:sldId id="1111" r:id="rId4"/>
    <p:sldId id="1004" r:id="rId5"/>
    <p:sldId id="1001" r:id="rId6"/>
    <p:sldId id="1203" r:id="rId7"/>
    <p:sldId id="1344" r:id="rId8"/>
    <p:sldId id="1343" r:id="rId9"/>
    <p:sldId id="1345" r:id="rId10"/>
    <p:sldId id="1418" r:id="rId11"/>
    <p:sldId id="1187" r:id="rId12"/>
    <p:sldId id="1023" r:id="rId13"/>
    <p:sldId id="1134" r:id="rId14"/>
    <p:sldId id="1025" r:id="rId15"/>
    <p:sldId id="1026" r:id="rId16"/>
    <p:sldId id="1173" r:id="rId17"/>
    <p:sldId id="1386" r:id="rId18"/>
    <p:sldId id="1027" r:id="rId19"/>
    <p:sldId id="1417" r:id="rId20"/>
    <p:sldId id="1035" r:id="rId21"/>
    <p:sldId id="1036" r:id="rId22"/>
    <p:sldId id="1037" r:id="rId23"/>
    <p:sldId id="1420" r:id="rId24"/>
    <p:sldId id="1038" r:id="rId25"/>
    <p:sldId id="1381" r:id="rId26"/>
    <p:sldId id="1382" r:id="rId27"/>
    <p:sldId id="1039" r:id="rId28"/>
    <p:sldId id="1413" r:id="rId29"/>
    <p:sldId id="1401" r:id="rId30"/>
    <p:sldId id="1421" r:id="rId31"/>
    <p:sldId id="1402" r:id="rId32"/>
    <p:sldId id="993" r:id="rId33"/>
  </p:sldIdLst>
  <p:sldSz cx="9144000" cy="6858000" type="screen4x3"/>
  <p:notesSz cx="7010400" cy="9296400"/>
  <p:defaultTextStyle>
    <a:defPPr>
      <a:defRPr lang="en-US"/>
    </a:defPPr>
    <a:lvl1pPr algn="ctr" rtl="0" fontAlgn="base">
      <a:spcBef>
        <a:spcPct val="0"/>
      </a:spcBef>
      <a:spcAft>
        <a:spcPct val="0"/>
      </a:spcAft>
      <a:defRPr sz="2400" kern="1200">
        <a:solidFill>
          <a:schemeClr val="tx1"/>
        </a:solidFill>
        <a:latin typeface="Tahoma" pitchFamily="34" charset="0"/>
        <a:ea typeface="+mn-ea"/>
        <a:cs typeface="+mn-cs"/>
      </a:defRPr>
    </a:lvl1pPr>
    <a:lvl2pPr marL="457200" algn="ctr" rtl="0" fontAlgn="base">
      <a:spcBef>
        <a:spcPct val="0"/>
      </a:spcBef>
      <a:spcAft>
        <a:spcPct val="0"/>
      </a:spcAft>
      <a:defRPr sz="2400" kern="1200">
        <a:solidFill>
          <a:schemeClr val="tx1"/>
        </a:solidFill>
        <a:latin typeface="Tahoma" pitchFamily="34" charset="0"/>
        <a:ea typeface="+mn-ea"/>
        <a:cs typeface="+mn-cs"/>
      </a:defRPr>
    </a:lvl2pPr>
    <a:lvl3pPr marL="914400" algn="ctr" rtl="0" fontAlgn="base">
      <a:spcBef>
        <a:spcPct val="0"/>
      </a:spcBef>
      <a:spcAft>
        <a:spcPct val="0"/>
      </a:spcAft>
      <a:defRPr sz="2400" kern="1200">
        <a:solidFill>
          <a:schemeClr val="tx1"/>
        </a:solidFill>
        <a:latin typeface="Tahoma" pitchFamily="34" charset="0"/>
        <a:ea typeface="+mn-ea"/>
        <a:cs typeface="+mn-cs"/>
      </a:defRPr>
    </a:lvl3pPr>
    <a:lvl4pPr marL="1371600" algn="ctr" rtl="0" fontAlgn="base">
      <a:spcBef>
        <a:spcPct val="0"/>
      </a:spcBef>
      <a:spcAft>
        <a:spcPct val="0"/>
      </a:spcAft>
      <a:defRPr sz="2400" kern="1200">
        <a:solidFill>
          <a:schemeClr val="tx1"/>
        </a:solidFill>
        <a:latin typeface="Tahoma" pitchFamily="34" charset="0"/>
        <a:ea typeface="+mn-ea"/>
        <a:cs typeface="+mn-cs"/>
      </a:defRPr>
    </a:lvl4pPr>
    <a:lvl5pPr marL="1828800" algn="ctr"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6E6EA"/>
    <a:srgbClr val="FAE2F6"/>
    <a:srgbClr val="170981"/>
    <a:srgbClr val="121328"/>
    <a:srgbClr val="D7FDF9"/>
    <a:srgbClr val="003366"/>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41" autoAdjust="0"/>
    <p:restoredTop sz="91953" autoAdjust="0"/>
  </p:normalViewPr>
  <p:slideViewPr>
    <p:cSldViewPr>
      <p:cViewPr>
        <p:scale>
          <a:sx n="100" d="100"/>
          <a:sy n="100" d="100"/>
        </p:scale>
        <p:origin x="-1164" y="-72"/>
      </p:cViewPr>
      <p:guideLst>
        <p:guide orient="horz" pos="2160"/>
        <p:guide pos="2880"/>
      </p:guideLst>
    </p:cSldViewPr>
  </p:slideViewPr>
  <p:outlineViewPr>
    <p:cViewPr>
      <p:scale>
        <a:sx n="33" d="100"/>
        <a:sy n="33" d="100"/>
      </p:scale>
      <p:origin x="0" y="1524"/>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38" d="100"/>
          <a:sy n="38" d="100"/>
        </p:scale>
        <p:origin x="-1530" y="-72"/>
      </p:cViewPr>
      <p:guideLst>
        <p:guide orient="horz" pos="2929"/>
        <p:guide pos="220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2833" tIns="46417" rIns="92833" bIns="46417" numCol="1" anchor="t" anchorCtr="0" compatLnSpc="1">
            <a:prstTxWarp prst="textNoShape">
              <a:avLst/>
            </a:prstTxWarp>
          </a:bodyPr>
          <a:lstStyle>
            <a:lvl1pPr algn="l" defTabSz="928688" eaLnBrk="0" hangingPunct="0">
              <a:defRPr sz="1200">
                <a:latin typeface="Times New Roman" pitchFamily="18" charset="0"/>
              </a:defRPr>
            </a:lvl1pPr>
          </a:lstStyle>
          <a:p>
            <a:pPr>
              <a:defRPr/>
            </a:pPr>
            <a:endParaRPr lang="en-US"/>
          </a:p>
        </p:txBody>
      </p:sp>
      <p:sp>
        <p:nvSpPr>
          <p:cNvPr id="123907"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2833" tIns="46417" rIns="92833" bIns="46417" numCol="1" anchor="t" anchorCtr="0" compatLnSpc="1">
            <a:prstTxWarp prst="textNoShape">
              <a:avLst/>
            </a:prstTxWarp>
          </a:bodyPr>
          <a:lstStyle>
            <a:lvl1pPr algn="r" defTabSz="928688" eaLnBrk="0" hangingPunct="0">
              <a:defRPr sz="1200">
                <a:latin typeface="Times New Roman" pitchFamily="18" charset="0"/>
              </a:defRPr>
            </a:lvl1pPr>
          </a:lstStyle>
          <a:p>
            <a:pPr>
              <a:defRPr/>
            </a:pPr>
            <a:endParaRPr lang="en-US"/>
          </a:p>
        </p:txBody>
      </p:sp>
      <p:sp>
        <p:nvSpPr>
          <p:cNvPr id="123908"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2833" tIns="46417" rIns="92833" bIns="46417" numCol="1" anchor="b" anchorCtr="0" compatLnSpc="1">
            <a:prstTxWarp prst="textNoShape">
              <a:avLst/>
            </a:prstTxWarp>
          </a:bodyPr>
          <a:lstStyle>
            <a:lvl1pPr algn="l" defTabSz="928688" eaLnBrk="0" hangingPunct="0">
              <a:defRPr sz="1200">
                <a:latin typeface="Times New Roman" pitchFamily="18" charset="0"/>
              </a:defRPr>
            </a:lvl1pPr>
          </a:lstStyle>
          <a:p>
            <a:pPr>
              <a:defRPr/>
            </a:pPr>
            <a:endParaRPr lang="en-US"/>
          </a:p>
        </p:txBody>
      </p:sp>
      <p:sp>
        <p:nvSpPr>
          <p:cNvPr id="123909"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2833" tIns="46417" rIns="92833" bIns="46417" numCol="1" anchor="b" anchorCtr="0" compatLnSpc="1">
            <a:prstTxWarp prst="textNoShape">
              <a:avLst/>
            </a:prstTxWarp>
          </a:bodyPr>
          <a:lstStyle>
            <a:lvl1pPr algn="r" defTabSz="928688" eaLnBrk="0" hangingPunct="0">
              <a:defRPr sz="1200">
                <a:latin typeface="Times New Roman" pitchFamily="18" charset="0"/>
              </a:defRPr>
            </a:lvl1pPr>
          </a:lstStyle>
          <a:p>
            <a:pPr>
              <a:defRPr/>
            </a:pPr>
            <a:fld id="{B60FA056-05AF-41A8-81A6-17A31AF43737}" type="slidenum">
              <a:rPr lang="en-US"/>
              <a:pPr>
                <a:defRPr/>
              </a:pPr>
              <a:t>‹#›</a:t>
            </a:fld>
            <a:endParaRPr lang="en-US"/>
          </a:p>
        </p:txBody>
      </p:sp>
    </p:spTree>
    <p:extLst>
      <p:ext uri="{BB962C8B-B14F-4D97-AF65-F5344CB8AC3E}">
        <p14:creationId xmlns:p14="http://schemas.microsoft.com/office/powerpoint/2010/main" val="3866366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2833" tIns="46417" rIns="92833" bIns="46417" numCol="1" anchor="t" anchorCtr="0" compatLnSpc="1">
            <a:prstTxWarp prst="textNoShape">
              <a:avLst/>
            </a:prstTxWarp>
          </a:bodyPr>
          <a:lstStyle>
            <a:lvl1pPr algn="l" defTabSz="928688" eaLnBrk="0" hangingPunct="0">
              <a:defRPr sz="1200">
                <a:latin typeface="Times New Roman" pitchFamily="18" charset="0"/>
              </a:defRPr>
            </a:lvl1pPr>
          </a:lstStyle>
          <a:p>
            <a:pPr>
              <a:defRPr/>
            </a:pPr>
            <a:endParaRPr lang="en-US"/>
          </a:p>
        </p:txBody>
      </p:sp>
      <p:sp>
        <p:nvSpPr>
          <p:cNvPr id="13315"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2833" tIns="46417" rIns="92833" bIns="46417" numCol="1" anchor="t" anchorCtr="0" compatLnSpc="1">
            <a:prstTxWarp prst="textNoShape">
              <a:avLst/>
            </a:prstTxWarp>
          </a:bodyPr>
          <a:lstStyle>
            <a:lvl1pPr algn="r" defTabSz="928688" eaLnBrk="0" hangingPunct="0">
              <a:defRPr sz="1200">
                <a:latin typeface="Times New Roman" pitchFamily="18" charset="0"/>
              </a:defRPr>
            </a:lvl1pPr>
          </a:lstStyle>
          <a:p>
            <a:pPr>
              <a:defRPr/>
            </a:pPr>
            <a:endParaRPr lang="en-US"/>
          </a:p>
        </p:txBody>
      </p:sp>
      <p:sp>
        <p:nvSpPr>
          <p:cNvPr id="52228" name="Rectangle 4"/>
          <p:cNvSpPr>
            <a:spLocks noChangeArrowheads="1" noTextEdit="1"/>
          </p:cNvSpPr>
          <p:nvPr>
            <p:ph type="sldImg" idx="2"/>
          </p:nvPr>
        </p:nvSpPr>
        <p:spPr bwMode="auto">
          <a:xfrm>
            <a:off x="1182688" y="698500"/>
            <a:ext cx="4645025" cy="34845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p:cNvSpPr>
            <a:spLocks noGrp="1" noChangeArrowheads="1"/>
          </p:cNvSpPr>
          <p:nvPr>
            <p:ph type="body" sz="quarter" idx="3"/>
          </p:nvPr>
        </p:nvSpPr>
        <p:spPr bwMode="auto">
          <a:xfrm>
            <a:off x="935038" y="4416425"/>
            <a:ext cx="5140325" cy="4181475"/>
          </a:xfrm>
          <a:prstGeom prst="rect">
            <a:avLst/>
          </a:prstGeom>
          <a:noFill/>
          <a:ln w="9525">
            <a:noFill/>
            <a:miter lim="800000"/>
            <a:headEnd/>
            <a:tailEnd/>
          </a:ln>
          <a:effectLst/>
        </p:spPr>
        <p:txBody>
          <a:bodyPr vert="horz" wrap="square" lIns="92833" tIns="46417" rIns="92833" bIns="4641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3318"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2833" tIns="46417" rIns="92833" bIns="46417" numCol="1" anchor="b" anchorCtr="0" compatLnSpc="1">
            <a:prstTxWarp prst="textNoShape">
              <a:avLst/>
            </a:prstTxWarp>
          </a:bodyPr>
          <a:lstStyle>
            <a:lvl1pPr algn="l" defTabSz="928688" eaLnBrk="0" hangingPunct="0">
              <a:defRPr sz="1200">
                <a:latin typeface="Times New Roman" pitchFamily="18" charset="0"/>
              </a:defRPr>
            </a:lvl1pPr>
          </a:lstStyle>
          <a:p>
            <a:pPr>
              <a:defRPr/>
            </a:pPr>
            <a:endParaRPr lang="en-US"/>
          </a:p>
        </p:txBody>
      </p:sp>
      <p:sp>
        <p:nvSpPr>
          <p:cNvPr id="13319"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2833" tIns="46417" rIns="92833" bIns="46417" numCol="1" anchor="b" anchorCtr="0" compatLnSpc="1">
            <a:prstTxWarp prst="textNoShape">
              <a:avLst/>
            </a:prstTxWarp>
          </a:bodyPr>
          <a:lstStyle>
            <a:lvl1pPr algn="r" defTabSz="928688" eaLnBrk="0" hangingPunct="0">
              <a:defRPr sz="1200">
                <a:latin typeface="Times New Roman" pitchFamily="18" charset="0"/>
              </a:defRPr>
            </a:lvl1pPr>
          </a:lstStyle>
          <a:p>
            <a:pPr>
              <a:defRPr/>
            </a:pPr>
            <a:fld id="{1C29F555-B03D-4A56-97EC-10C918C8E301}" type="slidenum">
              <a:rPr lang="en-US"/>
              <a:pPr>
                <a:defRPr/>
              </a:pPr>
              <a:t>‹#›</a:t>
            </a:fld>
            <a:endParaRPr lang="en-US"/>
          </a:p>
        </p:txBody>
      </p:sp>
    </p:spTree>
    <p:extLst>
      <p:ext uri="{BB962C8B-B14F-4D97-AF65-F5344CB8AC3E}">
        <p14:creationId xmlns:p14="http://schemas.microsoft.com/office/powerpoint/2010/main" val="26432761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algn="l" defTabSz="931863" eaLnBrk="0" hangingPunct="0">
              <a:spcBef>
                <a:spcPct val="30000"/>
              </a:spcBef>
              <a:defRPr sz="1200">
                <a:solidFill>
                  <a:schemeClr val="tx1"/>
                </a:solidFill>
                <a:latin typeface="Times New Roman" pitchFamily="18" charset="0"/>
              </a:defRPr>
            </a:lvl1pPr>
            <a:lvl2pPr marL="742950" indent="-285750" algn="l" defTabSz="931863" eaLnBrk="0" hangingPunct="0">
              <a:spcBef>
                <a:spcPct val="30000"/>
              </a:spcBef>
              <a:defRPr sz="1200">
                <a:solidFill>
                  <a:schemeClr val="tx1"/>
                </a:solidFill>
                <a:latin typeface="Times New Roman" pitchFamily="18" charset="0"/>
              </a:defRPr>
            </a:lvl2pPr>
            <a:lvl3pPr marL="1143000" indent="-228600" algn="l" defTabSz="931863" eaLnBrk="0" hangingPunct="0">
              <a:spcBef>
                <a:spcPct val="30000"/>
              </a:spcBef>
              <a:defRPr sz="1200">
                <a:solidFill>
                  <a:schemeClr val="tx1"/>
                </a:solidFill>
                <a:latin typeface="Times New Roman" pitchFamily="18" charset="0"/>
              </a:defRPr>
            </a:lvl3pPr>
            <a:lvl4pPr marL="1600200" indent="-228600" algn="l" defTabSz="931863" eaLnBrk="0" hangingPunct="0">
              <a:spcBef>
                <a:spcPct val="30000"/>
              </a:spcBef>
              <a:defRPr sz="1200">
                <a:solidFill>
                  <a:schemeClr val="tx1"/>
                </a:solidFill>
                <a:latin typeface="Times New Roman" pitchFamily="18" charset="0"/>
              </a:defRPr>
            </a:lvl4pPr>
            <a:lvl5pPr marL="2057400" indent="-228600" algn="l" defTabSz="931863" eaLnBrk="0" hangingPunct="0">
              <a:spcBef>
                <a:spcPct val="30000"/>
              </a:spcBef>
              <a:defRPr sz="1200">
                <a:solidFill>
                  <a:schemeClr val="tx1"/>
                </a:solidFill>
                <a:latin typeface="Times New Roman" pitchFamily="18" charset="0"/>
              </a:defRPr>
            </a:lvl5pPr>
            <a:lvl6pPr marL="2514600" indent="-228600" defTabSz="931863" eaLnBrk="0" fontAlgn="base" hangingPunct="0">
              <a:spcBef>
                <a:spcPct val="30000"/>
              </a:spcBef>
              <a:spcAft>
                <a:spcPct val="0"/>
              </a:spcAft>
              <a:defRPr sz="1200">
                <a:solidFill>
                  <a:schemeClr val="tx1"/>
                </a:solidFill>
                <a:latin typeface="Times New Roman" pitchFamily="18" charset="0"/>
              </a:defRPr>
            </a:lvl6pPr>
            <a:lvl7pPr marL="2971800" indent="-228600" defTabSz="931863" eaLnBrk="0" fontAlgn="base" hangingPunct="0">
              <a:spcBef>
                <a:spcPct val="30000"/>
              </a:spcBef>
              <a:spcAft>
                <a:spcPct val="0"/>
              </a:spcAft>
              <a:defRPr sz="1200">
                <a:solidFill>
                  <a:schemeClr val="tx1"/>
                </a:solidFill>
                <a:latin typeface="Times New Roman" pitchFamily="18" charset="0"/>
              </a:defRPr>
            </a:lvl7pPr>
            <a:lvl8pPr marL="3429000" indent="-228600" defTabSz="931863" eaLnBrk="0" fontAlgn="base" hangingPunct="0">
              <a:spcBef>
                <a:spcPct val="30000"/>
              </a:spcBef>
              <a:spcAft>
                <a:spcPct val="0"/>
              </a:spcAft>
              <a:defRPr sz="1200">
                <a:solidFill>
                  <a:schemeClr val="tx1"/>
                </a:solidFill>
                <a:latin typeface="Times New Roman" pitchFamily="18" charset="0"/>
              </a:defRPr>
            </a:lvl8pPr>
            <a:lvl9pPr marL="3886200" indent="-228600" defTabSz="931863" eaLnBrk="0" fontAlgn="base" hangingPunct="0">
              <a:spcBef>
                <a:spcPct val="30000"/>
              </a:spcBef>
              <a:spcAft>
                <a:spcPct val="0"/>
              </a:spcAft>
              <a:defRPr sz="1200">
                <a:solidFill>
                  <a:schemeClr val="tx1"/>
                </a:solidFill>
                <a:latin typeface="Times New Roman" pitchFamily="18" charset="0"/>
              </a:defRPr>
            </a:lvl9pPr>
          </a:lstStyle>
          <a:p>
            <a:pPr algn="r">
              <a:spcBef>
                <a:spcPct val="0"/>
              </a:spcBef>
            </a:pPr>
            <a:fld id="{27163543-61FD-4A2F-AA69-B0AC79EAE82A}" type="slidenum">
              <a:rPr lang="zh-CN" altLang="en-US"/>
              <a:pPr algn="r">
                <a:spcBef>
                  <a:spcPct val="0"/>
                </a:spcBef>
              </a:pPr>
              <a:t>1</a:t>
            </a:fld>
            <a:endParaRPr lang="en-US" altLang="zh-CN"/>
          </a:p>
        </p:txBody>
      </p:sp>
      <p:sp>
        <p:nvSpPr>
          <p:cNvPr id="53251" name="Rectangle 2"/>
          <p:cNvSpPr>
            <a:spLocks noChangeArrowheads="1" noTextEdit="1"/>
          </p:cNvSpPr>
          <p:nvPr>
            <p:ph type="sldImg"/>
          </p:nvPr>
        </p:nvSpPr>
        <p:spPr>
          <a:xfrm>
            <a:off x="1181100" y="696913"/>
            <a:ext cx="4648200" cy="3486150"/>
          </a:xfrm>
          <a:ln/>
        </p:spPr>
      </p:sp>
      <p:sp>
        <p:nvSpPr>
          <p:cNvPr id="53252" name="Rectangle 3"/>
          <p:cNvSpPr>
            <a:spLocks noGrp="1" noChangeArrowheads="1"/>
          </p:cNvSpPr>
          <p:nvPr>
            <p:ph type="body" idx="1"/>
          </p:nvPr>
        </p:nvSpPr>
        <p:spPr>
          <a:xfrm>
            <a:off x="935038" y="4416425"/>
            <a:ext cx="5140325"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lstStyle/>
          <a:p>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algn="l" defTabSz="928688" eaLnBrk="0" hangingPunct="0">
              <a:spcBef>
                <a:spcPct val="30000"/>
              </a:spcBef>
              <a:defRPr sz="1200">
                <a:solidFill>
                  <a:schemeClr val="tx1"/>
                </a:solidFill>
                <a:latin typeface="Times New Roman" pitchFamily="18" charset="0"/>
              </a:defRPr>
            </a:lvl1pPr>
            <a:lvl2pPr marL="742950" indent="-285750" algn="l" defTabSz="928688" eaLnBrk="0" hangingPunct="0">
              <a:spcBef>
                <a:spcPct val="30000"/>
              </a:spcBef>
              <a:defRPr sz="1200">
                <a:solidFill>
                  <a:schemeClr val="tx1"/>
                </a:solidFill>
                <a:latin typeface="Times New Roman" pitchFamily="18" charset="0"/>
              </a:defRPr>
            </a:lvl2pPr>
            <a:lvl3pPr marL="1143000" indent="-228600" algn="l" defTabSz="928688" eaLnBrk="0" hangingPunct="0">
              <a:spcBef>
                <a:spcPct val="30000"/>
              </a:spcBef>
              <a:defRPr sz="1200">
                <a:solidFill>
                  <a:schemeClr val="tx1"/>
                </a:solidFill>
                <a:latin typeface="Times New Roman" pitchFamily="18" charset="0"/>
              </a:defRPr>
            </a:lvl3pPr>
            <a:lvl4pPr marL="1600200" indent="-228600" algn="l" defTabSz="928688" eaLnBrk="0" hangingPunct="0">
              <a:spcBef>
                <a:spcPct val="30000"/>
              </a:spcBef>
              <a:defRPr sz="1200">
                <a:solidFill>
                  <a:schemeClr val="tx1"/>
                </a:solidFill>
                <a:latin typeface="Times New Roman" pitchFamily="18" charset="0"/>
              </a:defRPr>
            </a:lvl4pPr>
            <a:lvl5pPr marL="2057400" indent="-228600" algn="l" defTabSz="928688" eaLnBrk="0" hangingPunct="0">
              <a:spcBef>
                <a:spcPct val="30000"/>
              </a:spcBef>
              <a:defRPr sz="1200">
                <a:solidFill>
                  <a:schemeClr val="tx1"/>
                </a:solidFill>
                <a:latin typeface="Times New Roman" pitchFamily="18" charset="0"/>
              </a:defRPr>
            </a:lvl5pPr>
            <a:lvl6pPr marL="2514600" indent="-228600" defTabSz="928688" eaLnBrk="0" fontAlgn="base" hangingPunct="0">
              <a:spcBef>
                <a:spcPct val="30000"/>
              </a:spcBef>
              <a:spcAft>
                <a:spcPct val="0"/>
              </a:spcAft>
              <a:defRPr sz="1200">
                <a:solidFill>
                  <a:schemeClr val="tx1"/>
                </a:solidFill>
                <a:latin typeface="Times New Roman" pitchFamily="18" charset="0"/>
              </a:defRPr>
            </a:lvl6pPr>
            <a:lvl7pPr marL="2971800" indent="-228600" defTabSz="928688" eaLnBrk="0" fontAlgn="base" hangingPunct="0">
              <a:spcBef>
                <a:spcPct val="30000"/>
              </a:spcBef>
              <a:spcAft>
                <a:spcPct val="0"/>
              </a:spcAft>
              <a:defRPr sz="1200">
                <a:solidFill>
                  <a:schemeClr val="tx1"/>
                </a:solidFill>
                <a:latin typeface="Times New Roman" pitchFamily="18" charset="0"/>
              </a:defRPr>
            </a:lvl7pPr>
            <a:lvl8pPr marL="3429000" indent="-228600" defTabSz="928688" eaLnBrk="0" fontAlgn="base" hangingPunct="0">
              <a:spcBef>
                <a:spcPct val="30000"/>
              </a:spcBef>
              <a:spcAft>
                <a:spcPct val="0"/>
              </a:spcAft>
              <a:defRPr sz="1200">
                <a:solidFill>
                  <a:schemeClr val="tx1"/>
                </a:solidFill>
                <a:latin typeface="Times New Roman" pitchFamily="18" charset="0"/>
              </a:defRPr>
            </a:lvl8pPr>
            <a:lvl9pPr marL="3886200" indent="-228600" defTabSz="928688" eaLnBrk="0" fontAlgn="base" hangingPunct="0">
              <a:spcBef>
                <a:spcPct val="30000"/>
              </a:spcBef>
              <a:spcAft>
                <a:spcPct val="0"/>
              </a:spcAft>
              <a:defRPr sz="1200">
                <a:solidFill>
                  <a:schemeClr val="tx1"/>
                </a:solidFill>
                <a:latin typeface="Times New Roman" pitchFamily="18" charset="0"/>
              </a:defRPr>
            </a:lvl9pPr>
          </a:lstStyle>
          <a:p>
            <a:pPr algn="r">
              <a:spcBef>
                <a:spcPct val="0"/>
              </a:spcBef>
            </a:pPr>
            <a:fld id="{C4020B5D-3C7D-4957-ADA3-D3194BB4D5AF}" type="slidenum">
              <a:rPr lang="en-US" altLang="en-US"/>
              <a:pPr algn="r">
                <a:spcBef>
                  <a:spcPct val="0"/>
                </a:spcBef>
              </a:pPr>
              <a:t>10</a:t>
            </a:fld>
            <a:endParaRPr lang="en-US" altLang="en-US"/>
          </a:p>
        </p:txBody>
      </p:sp>
      <p:sp>
        <p:nvSpPr>
          <p:cNvPr id="63491" name="Rectangle 2"/>
          <p:cNvSpPr>
            <a:spLocks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28688" eaLnBrk="0" hangingPunct="0">
              <a:spcBef>
                <a:spcPct val="30000"/>
              </a:spcBef>
              <a:defRPr sz="1200">
                <a:solidFill>
                  <a:schemeClr val="tx1"/>
                </a:solidFill>
                <a:latin typeface="Times New Roman" pitchFamily="18" charset="0"/>
              </a:defRPr>
            </a:lvl1pPr>
            <a:lvl2pPr marL="742950" indent="-285750" algn="l" defTabSz="928688" eaLnBrk="0" hangingPunct="0">
              <a:spcBef>
                <a:spcPct val="30000"/>
              </a:spcBef>
              <a:defRPr sz="1200">
                <a:solidFill>
                  <a:schemeClr val="tx1"/>
                </a:solidFill>
                <a:latin typeface="Times New Roman" pitchFamily="18" charset="0"/>
              </a:defRPr>
            </a:lvl2pPr>
            <a:lvl3pPr marL="1143000" indent="-228600" algn="l" defTabSz="928688" eaLnBrk="0" hangingPunct="0">
              <a:spcBef>
                <a:spcPct val="30000"/>
              </a:spcBef>
              <a:defRPr sz="1200">
                <a:solidFill>
                  <a:schemeClr val="tx1"/>
                </a:solidFill>
                <a:latin typeface="Times New Roman" pitchFamily="18" charset="0"/>
              </a:defRPr>
            </a:lvl3pPr>
            <a:lvl4pPr marL="1600200" indent="-228600" algn="l" defTabSz="928688" eaLnBrk="0" hangingPunct="0">
              <a:spcBef>
                <a:spcPct val="30000"/>
              </a:spcBef>
              <a:defRPr sz="1200">
                <a:solidFill>
                  <a:schemeClr val="tx1"/>
                </a:solidFill>
                <a:latin typeface="Times New Roman" pitchFamily="18" charset="0"/>
              </a:defRPr>
            </a:lvl4pPr>
            <a:lvl5pPr marL="2057400" indent="-228600" algn="l" defTabSz="928688" eaLnBrk="0" hangingPunct="0">
              <a:spcBef>
                <a:spcPct val="30000"/>
              </a:spcBef>
              <a:defRPr sz="1200">
                <a:solidFill>
                  <a:schemeClr val="tx1"/>
                </a:solidFill>
                <a:latin typeface="Times New Roman" pitchFamily="18" charset="0"/>
              </a:defRPr>
            </a:lvl5pPr>
            <a:lvl6pPr marL="2514600" indent="-228600" defTabSz="928688" eaLnBrk="0" fontAlgn="base" hangingPunct="0">
              <a:spcBef>
                <a:spcPct val="30000"/>
              </a:spcBef>
              <a:spcAft>
                <a:spcPct val="0"/>
              </a:spcAft>
              <a:defRPr sz="1200">
                <a:solidFill>
                  <a:schemeClr val="tx1"/>
                </a:solidFill>
                <a:latin typeface="Times New Roman" pitchFamily="18" charset="0"/>
              </a:defRPr>
            </a:lvl6pPr>
            <a:lvl7pPr marL="2971800" indent="-228600" defTabSz="928688" eaLnBrk="0" fontAlgn="base" hangingPunct="0">
              <a:spcBef>
                <a:spcPct val="30000"/>
              </a:spcBef>
              <a:spcAft>
                <a:spcPct val="0"/>
              </a:spcAft>
              <a:defRPr sz="1200">
                <a:solidFill>
                  <a:schemeClr val="tx1"/>
                </a:solidFill>
                <a:latin typeface="Times New Roman" pitchFamily="18" charset="0"/>
              </a:defRPr>
            </a:lvl7pPr>
            <a:lvl8pPr marL="3429000" indent="-228600" defTabSz="928688" eaLnBrk="0" fontAlgn="base" hangingPunct="0">
              <a:spcBef>
                <a:spcPct val="30000"/>
              </a:spcBef>
              <a:spcAft>
                <a:spcPct val="0"/>
              </a:spcAft>
              <a:defRPr sz="1200">
                <a:solidFill>
                  <a:schemeClr val="tx1"/>
                </a:solidFill>
                <a:latin typeface="Times New Roman" pitchFamily="18" charset="0"/>
              </a:defRPr>
            </a:lvl8pPr>
            <a:lvl9pPr marL="3886200" indent="-228600" defTabSz="928688" eaLnBrk="0" fontAlgn="base" hangingPunct="0">
              <a:spcBef>
                <a:spcPct val="30000"/>
              </a:spcBef>
              <a:spcAft>
                <a:spcPct val="0"/>
              </a:spcAft>
              <a:defRPr sz="1200">
                <a:solidFill>
                  <a:schemeClr val="tx1"/>
                </a:solidFill>
                <a:latin typeface="Times New Roman" pitchFamily="18" charset="0"/>
              </a:defRPr>
            </a:lvl9pPr>
          </a:lstStyle>
          <a:p>
            <a:pPr algn="r">
              <a:spcBef>
                <a:spcPct val="0"/>
              </a:spcBef>
            </a:pPr>
            <a:fld id="{D4237956-44DA-413E-B205-A6D67D0818D8}" type="slidenum">
              <a:rPr lang="en-US" altLang="en-US" smtClean="0"/>
              <a:pPr algn="r">
                <a:spcBef>
                  <a:spcPct val="0"/>
                </a:spcBef>
              </a:pPr>
              <a:t>11</a:t>
            </a:fld>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28688" eaLnBrk="0" hangingPunct="0">
              <a:spcBef>
                <a:spcPct val="30000"/>
              </a:spcBef>
              <a:defRPr sz="1200">
                <a:solidFill>
                  <a:schemeClr val="tx1"/>
                </a:solidFill>
                <a:latin typeface="Times New Roman" pitchFamily="18" charset="0"/>
              </a:defRPr>
            </a:lvl1pPr>
            <a:lvl2pPr marL="742950" indent="-285750" algn="l" defTabSz="928688" eaLnBrk="0" hangingPunct="0">
              <a:spcBef>
                <a:spcPct val="30000"/>
              </a:spcBef>
              <a:defRPr sz="1200">
                <a:solidFill>
                  <a:schemeClr val="tx1"/>
                </a:solidFill>
                <a:latin typeface="Times New Roman" pitchFamily="18" charset="0"/>
              </a:defRPr>
            </a:lvl2pPr>
            <a:lvl3pPr marL="1143000" indent="-228600" algn="l" defTabSz="928688" eaLnBrk="0" hangingPunct="0">
              <a:spcBef>
                <a:spcPct val="30000"/>
              </a:spcBef>
              <a:defRPr sz="1200">
                <a:solidFill>
                  <a:schemeClr val="tx1"/>
                </a:solidFill>
                <a:latin typeface="Times New Roman" pitchFamily="18" charset="0"/>
              </a:defRPr>
            </a:lvl3pPr>
            <a:lvl4pPr marL="1600200" indent="-228600" algn="l" defTabSz="928688" eaLnBrk="0" hangingPunct="0">
              <a:spcBef>
                <a:spcPct val="30000"/>
              </a:spcBef>
              <a:defRPr sz="1200">
                <a:solidFill>
                  <a:schemeClr val="tx1"/>
                </a:solidFill>
                <a:latin typeface="Times New Roman" pitchFamily="18" charset="0"/>
              </a:defRPr>
            </a:lvl4pPr>
            <a:lvl5pPr marL="2057400" indent="-228600" algn="l" defTabSz="928688" eaLnBrk="0" hangingPunct="0">
              <a:spcBef>
                <a:spcPct val="30000"/>
              </a:spcBef>
              <a:defRPr sz="1200">
                <a:solidFill>
                  <a:schemeClr val="tx1"/>
                </a:solidFill>
                <a:latin typeface="Times New Roman" pitchFamily="18" charset="0"/>
              </a:defRPr>
            </a:lvl5pPr>
            <a:lvl6pPr marL="2514600" indent="-228600" defTabSz="928688" eaLnBrk="0" fontAlgn="base" hangingPunct="0">
              <a:spcBef>
                <a:spcPct val="30000"/>
              </a:spcBef>
              <a:spcAft>
                <a:spcPct val="0"/>
              </a:spcAft>
              <a:defRPr sz="1200">
                <a:solidFill>
                  <a:schemeClr val="tx1"/>
                </a:solidFill>
                <a:latin typeface="Times New Roman" pitchFamily="18" charset="0"/>
              </a:defRPr>
            </a:lvl6pPr>
            <a:lvl7pPr marL="2971800" indent="-228600" defTabSz="928688" eaLnBrk="0" fontAlgn="base" hangingPunct="0">
              <a:spcBef>
                <a:spcPct val="30000"/>
              </a:spcBef>
              <a:spcAft>
                <a:spcPct val="0"/>
              </a:spcAft>
              <a:defRPr sz="1200">
                <a:solidFill>
                  <a:schemeClr val="tx1"/>
                </a:solidFill>
                <a:latin typeface="Times New Roman" pitchFamily="18" charset="0"/>
              </a:defRPr>
            </a:lvl7pPr>
            <a:lvl8pPr marL="3429000" indent="-228600" defTabSz="928688" eaLnBrk="0" fontAlgn="base" hangingPunct="0">
              <a:spcBef>
                <a:spcPct val="30000"/>
              </a:spcBef>
              <a:spcAft>
                <a:spcPct val="0"/>
              </a:spcAft>
              <a:defRPr sz="1200">
                <a:solidFill>
                  <a:schemeClr val="tx1"/>
                </a:solidFill>
                <a:latin typeface="Times New Roman" pitchFamily="18" charset="0"/>
              </a:defRPr>
            </a:lvl8pPr>
            <a:lvl9pPr marL="3886200" indent="-228600" defTabSz="928688" eaLnBrk="0" fontAlgn="base" hangingPunct="0">
              <a:spcBef>
                <a:spcPct val="30000"/>
              </a:spcBef>
              <a:spcAft>
                <a:spcPct val="0"/>
              </a:spcAft>
              <a:defRPr sz="1200">
                <a:solidFill>
                  <a:schemeClr val="tx1"/>
                </a:solidFill>
                <a:latin typeface="Times New Roman" pitchFamily="18" charset="0"/>
              </a:defRPr>
            </a:lvl9pPr>
          </a:lstStyle>
          <a:p>
            <a:pPr algn="r">
              <a:spcBef>
                <a:spcPct val="0"/>
              </a:spcBef>
            </a:pPr>
            <a:fld id="{867B1148-D942-406A-B4B9-6ECFEF51D962}" type="slidenum">
              <a:rPr lang="en-US" altLang="en-US" smtClean="0"/>
              <a:pPr algn="r">
                <a:spcBef>
                  <a:spcPct val="0"/>
                </a:spcBef>
              </a:pPr>
              <a:t>12</a:t>
            </a:fld>
            <a:endParaRPr lang="en-US" altLang="en-US" smtClean="0"/>
          </a:p>
        </p:txBody>
      </p:sp>
      <p:sp>
        <p:nvSpPr>
          <p:cNvPr id="65539" name="Rectangle 2"/>
          <p:cNvSpPr>
            <a:spLocks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28688" eaLnBrk="0" hangingPunct="0">
              <a:spcBef>
                <a:spcPct val="30000"/>
              </a:spcBef>
              <a:defRPr sz="1200">
                <a:solidFill>
                  <a:schemeClr val="tx1"/>
                </a:solidFill>
                <a:latin typeface="Times New Roman" pitchFamily="18" charset="0"/>
              </a:defRPr>
            </a:lvl1pPr>
            <a:lvl2pPr marL="742950" indent="-285750" algn="l" defTabSz="928688" eaLnBrk="0" hangingPunct="0">
              <a:spcBef>
                <a:spcPct val="30000"/>
              </a:spcBef>
              <a:defRPr sz="1200">
                <a:solidFill>
                  <a:schemeClr val="tx1"/>
                </a:solidFill>
                <a:latin typeface="Times New Roman" pitchFamily="18" charset="0"/>
              </a:defRPr>
            </a:lvl2pPr>
            <a:lvl3pPr marL="1143000" indent="-228600" algn="l" defTabSz="928688" eaLnBrk="0" hangingPunct="0">
              <a:spcBef>
                <a:spcPct val="30000"/>
              </a:spcBef>
              <a:defRPr sz="1200">
                <a:solidFill>
                  <a:schemeClr val="tx1"/>
                </a:solidFill>
                <a:latin typeface="Times New Roman" pitchFamily="18" charset="0"/>
              </a:defRPr>
            </a:lvl3pPr>
            <a:lvl4pPr marL="1600200" indent="-228600" algn="l" defTabSz="928688" eaLnBrk="0" hangingPunct="0">
              <a:spcBef>
                <a:spcPct val="30000"/>
              </a:spcBef>
              <a:defRPr sz="1200">
                <a:solidFill>
                  <a:schemeClr val="tx1"/>
                </a:solidFill>
                <a:latin typeface="Times New Roman" pitchFamily="18" charset="0"/>
              </a:defRPr>
            </a:lvl4pPr>
            <a:lvl5pPr marL="2057400" indent="-228600" algn="l" defTabSz="928688" eaLnBrk="0" hangingPunct="0">
              <a:spcBef>
                <a:spcPct val="30000"/>
              </a:spcBef>
              <a:defRPr sz="1200">
                <a:solidFill>
                  <a:schemeClr val="tx1"/>
                </a:solidFill>
                <a:latin typeface="Times New Roman" pitchFamily="18" charset="0"/>
              </a:defRPr>
            </a:lvl5pPr>
            <a:lvl6pPr marL="2514600" indent="-228600" defTabSz="928688" eaLnBrk="0" fontAlgn="base" hangingPunct="0">
              <a:spcBef>
                <a:spcPct val="30000"/>
              </a:spcBef>
              <a:spcAft>
                <a:spcPct val="0"/>
              </a:spcAft>
              <a:defRPr sz="1200">
                <a:solidFill>
                  <a:schemeClr val="tx1"/>
                </a:solidFill>
                <a:latin typeface="Times New Roman" pitchFamily="18" charset="0"/>
              </a:defRPr>
            </a:lvl6pPr>
            <a:lvl7pPr marL="2971800" indent="-228600" defTabSz="928688" eaLnBrk="0" fontAlgn="base" hangingPunct="0">
              <a:spcBef>
                <a:spcPct val="30000"/>
              </a:spcBef>
              <a:spcAft>
                <a:spcPct val="0"/>
              </a:spcAft>
              <a:defRPr sz="1200">
                <a:solidFill>
                  <a:schemeClr val="tx1"/>
                </a:solidFill>
                <a:latin typeface="Times New Roman" pitchFamily="18" charset="0"/>
              </a:defRPr>
            </a:lvl7pPr>
            <a:lvl8pPr marL="3429000" indent="-228600" defTabSz="928688" eaLnBrk="0" fontAlgn="base" hangingPunct="0">
              <a:spcBef>
                <a:spcPct val="30000"/>
              </a:spcBef>
              <a:spcAft>
                <a:spcPct val="0"/>
              </a:spcAft>
              <a:defRPr sz="1200">
                <a:solidFill>
                  <a:schemeClr val="tx1"/>
                </a:solidFill>
                <a:latin typeface="Times New Roman" pitchFamily="18" charset="0"/>
              </a:defRPr>
            </a:lvl8pPr>
            <a:lvl9pPr marL="3886200" indent="-228600" defTabSz="928688" eaLnBrk="0" fontAlgn="base" hangingPunct="0">
              <a:spcBef>
                <a:spcPct val="30000"/>
              </a:spcBef>
              <a:spcAft>
                <a:spcPct val="0"/>
              </a:spcAft>
              <a:defRPr sz="1200">
                <a:solidFill>
                  <a:schemeClr val="tx1"/>
                </a:solidFill>
                <a:latin typeface="Times New Roman" pitchFamily="18" charset="0"/>
              </a:defRPr>
            </a:lvl9pPr>
          </a:lstStyle>
          <a:p>
            <a:pPr algn="r">
              <a:spcBef>
                <a:spcPct val="0"/>
              </a:spcBef>
            </a:pPr>
            <a:fld id="{9183758A-0466-4347-9A66-F89DDDF5317F}" type="slidenum">
              <a:rPr lang="en-US" altLang="en-US" smtClean="0"/>
              <a:pPr algn="r">
                <a:spcBef>
                  <a:spcPct val="0"/>
                </a:spcBef>
              </a:pPr>
              <a:t>13</a:t>
            </a:fld>
            <a:endParaRPr lang="en-US" altLang="en-US" smtClean="0"/>
          </a:p>
        </p:txBody>
      </p:sp>
      <p:sp>
        <p:nvSpPr>
          <p:cNvPr id="66563" name="Rectangle 2"/>
          <p:cNvSpPr>
            <a:spLocks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28688" eaLnBrk="0" hangingPunct="0">
              <a:spcBef>
                <a:spcPct val="30000"/>
              </a:spcBef>
              <a:defRPr sz="1200">
                <a:solidFill>
                  <a:schemeClr val="tx1"/>
                </a:solidFill>
                <a:latin typeface="Times New Roman" pitchFamily="18" charset="0"/>
              </a:defRPr>
            </a:lvl1pPr>
            <a:lvl2pPr marL="742950" indent="-285750" algn="l" defTabSz="928688" eaLnBrk="0" hangingPunct="0">
              <a:spcBef>
                <a:spcPct val="30000"/>
              </a:spcBef>
              <a:defRPr sz="1200">
                <a:solidFill>
                  <a:schemeClr val="tx1"/>
                </a:solidFill>
                <a:latin typeface="Times New Roman" pitchFamily="18" charset="0"/>
              </a:defRPr>
            </a:lvl2pPr>
            <a:lvl3pPr marL="1143000" indent="-228600" algn="l" defTabSz="928688" eaLnBrk="0" hangingPunct="0">
              <a:spcBef>
                <a:spcPct val="30000"/>
              </a:spcBef>
              <a:defRPr sz="1200">
                <a:solidFill>
                  <a:schemeClr val="tx1"/>
                </a:solidFill>
                <a:latin typeface="Times New Roman" pitchFamily="18" charset="0"/>
              </a:defRPr>
            </a:lvl3pPr>
            <a:lvl4pPr marL="1600200" indent="-228600" algn="l" defTabSz="928688" eaLnBrk="0" hangingPunct="0">
              <a:spcBef>
                <a:spcPct val="30000"/>
              </a:spcBef>
              <a:defRPr sz="1200">
                <a:solidFill>
                  <a:schemeClr val="tx1"/>
                </a:solidFill>
                <a:latin typeface="Times New Roman" pitchFamily="18" charset="0"/>
              </a:defRPr>
            </a:lvl4pPr>
            <a:lvl5pPr marL="2057400" indent="-228600" algn="l" defTabSz="928688" eaLnBrk="0" hangingPunct="0">
              <a:spcBef>
                <a:spcPct val="30000"/>
              </a:spcBef>
              <a:defRPr sz="1200">
                <a:solidFill>
                  <a:schemeClr val="tx1"/>
                </a:solidFill>
                <a:latin typeface="Times New Roman" pitchFamily="18" charset="0"/>
              </a:defRPr>
            </a:lvl5pPr>
            <a:lvl6pPr marL="2514600" indent="-228600" defTabSz="928688" eaLnBrk="0" fontAlgn="base" hangingPunct="0">
              <a:spcBef>
                <a:spcPct val="30000"/>
              </a:spcBef>
              <a:spcAft>
                <a:spcPct val="0"/>
              </a:spcAft>
              <a:defRPr sz="1200">
                <a:solidFill>
                  <a:schemeClr val="tx1"/>
                </a:solidFill>
                <a:latin typeface="Times New Roman" pitchFamily="18" charset="0"/>
              </a:defRPr>
            </a:lvl6pPr>
            <a:lvl7pPr marL="2971800" indent="-228600" defTabSz="928688" eaLnBrk="0" fontAlgn="base" hangingPunct="0">
              <a:spcBef>
                <a:spcPct val="30000"/>
              </a:spcBef>
              <a:spcAft>
                <a:spcPct val="0"/>
              </a:spcAft>
              <a:defRPr sz="1200">
                <a:solidFill>
                  <a:schemeClr val="tx1"/>
                </a:solidFill>
                <a:latin typeface="Times New Roman" pitchFamily="18" charset="0"/>
              </a:defRPr>
            </a:lvl7pPr>
            <a:lvl8pPr marL="3429000" indent="-228600" defTabSz="928688" eaLnBrk="0" fontAlgn="base" hangingPunct="0">
              <a:spcBef>
                <a:spcPct val="30000"/>
              </a:spcBef>
              <a:spcAft>
                <a:spcPct val="0"/>
              </a:spcAft>
              <a:defRPr sz="1200">
                <a:solidFill>
                  <a:schemeClr val="tx1"/>
                </a:solidFill>
                <a:latin typeface="Times New Roman" pitchFamily="18" charset="0"/>
              </a:defRPr>
            </a:lvl8pPr>
            <a:lvl9pPr marL="3886200" indent="-228600" defTabSz="928688" eaLnBrk="0" fontAlgn="base" hangingPunct="0">
              <a:spcBef>
                <a:spcPct val="30000"/>
              </a:spcBef>
              <a:spcAft>
                <a:spcPct val="0"/>
              </a:spcAft>
              <a:defRPr sz="1200">
                <a:solidFill>
                  <a:schemeClr val="tx1"/>
                </a:solidFill>
                <a:latin typeface="Times New Roman" pitchFamily="18" charset="0"/>
              </a:defRPr>
            </a:lvl9pPr>
          </a:lstStyle>
          <a:p>
            <a:pPr algn="r">
              <a:spcBef>
                <a:spcPct val="0"/>
              </a:spcBef>
            </a:pPr>
            <a:fld id="{AF6AEB52-E40F-444F-BC37-AE20AD3D42CD}" type="slidenum">
              <a:rPr lang="en-US" altLang="en-US" smtClean="0"/>
              <a:pPr algn="r">
                <a:spcBef>
                  <a:spcPct val="0"/>
                </a:spcBef>
              </a:pPr>
              <a:t>14</a:t>
            </a:fld>
            <a:endParaRPr lang="en-US" altLang="en-US" smtClean="0"/>
          </a:p>
        </p:txBody>
      </p:sp>
      <p:sp>
        <p:nvSpPr>
          <p:cNvPr id="67587" name="Rectangle 2"/>
          <p:cNvSpPr>
            <a:spLocks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28688" eaLnBrk="0" hangingPunct="0">
              <a:spcBef>
                <a:spcPct val="30000"/>
              </a:spcBef>
              <a:defRPr sz="1200">
                <a:solidFill>
                  <a:schemeClr val="tx1"/>
                </a:solidFill>
                <a:latin typeface="Times New Roman" pitchFamily="18" charset="0"/>
              </a:defRPr>
            </a:lvl1pPr>
            <a:lvl2pPr marL="742950" indent="-285750" algn="l" defTabSz="928688" eaLnBrk="0" hangingPunct="0">
              <a:spcBef>
                <a:spcPct val="30000"/>
              </a:spcBef>
              <a:defRPr sz="1200">
                <a:solidFill>
                  <a:schemeClr val="tx1"/>
                </a:solidFill>
                <a:latin typeface="Times New Roman" pitchFamily="18" charset="0"/>
              </a:defRPr>
            </a:lvl2pPr>
            <a:lvl3pPr marL="1143000" indent="-228600" algn="l" defTabSz="928688" eaLnBrk="0" hangingPunct="0">
              <a:spcBef>
                <a:spcPct val="30000"/>
              </a:spcBef>
              <a:defRPr sz="1200">
                <a:solidFill>
                  <a:schemeClr val="tx1"/>
                </a:solidFill>
                <a:latin typeface="Times New Roman" pitchFamily="18" charset="0"/>
              </a:defRPr>
            </a:lvl3pPr>
            <a:lvl4pPr marL="1600200" indent="-228600" algn="l" defTabSz="928688" eaLnBrk="0" hangingPunct="0">
              <a:spcBef>
                <a:spcPct val="30000"/>
              </a:spcBef>
              <a:defRPr sz="1200">
                <a:solidFill>
                  <a:schemeClr val="tx1"/>
                </a:solidFill>
                <a:latin typeface="Times New Roman" pitchFamily="18" charset="0"/>
              </a:defRPr>
            </a:lvl4pPr>
            <a:lvl5pPr marL="2057400" indent="-228600" algn="l" defTabSz="928688" eaLnBrk="0" hangingPunct="0">
              <a:spcBef>
                <a:spcPct val="30000"/>
              </a:spcBef>
              <a:defRPr sz="1200">
                <a:solidFill>
                  <a:schemeClr val="tx1"/>
                </a:solidFill>
                <a:latin typeface="Times New Roman" pitchFamily="18" charset="0"/>
              </a:defRPr>
            </a:lvl5pPr>
            <a:lvl6pPr marL="2514600" indent="-228600" defTabSz="928688" eaLnBrk="0" fontAlgn="base" hangingPunct="0">
              <a:spcBef>
                <a:spcPct val="30000"/>
              </a:spcBef>
              <a:spcAft>
                <a:spcPct val="0"/>
              </a:spcAft>
              <a:defRPr sz="1200">
                <a:solidFill>
                  <a:schemeClr val="tx1"/>
                </a:solidFill>
                <a:latin typeface="Times New Roman" pitchFamily="18" charset="0"/>
              </a:defRPr>
            </a:lvl6pPr>
            <a:lvl7pPr marL="2971800" indent="-228600" defTabSz="928688" eaLnBrk="0" fontAlgn="base" hangingPunct="0">
              <a:spcBef>
                <a:spcPct val="30000"/>
              </a:spcBef>
              <a:spcAft>
                <a:spcPct val="0"/>
              </a:spcAft>
              <a:defRPr sz="1200">
                <a:solidFill>
                  <a:schemeClr val="tx1"/>
                </a:solidFill>
                <a:latin typeface="Times New Roman" pitchFamily="18" charset="0"/>
              </a:defRPr>
            </a:lvl7pPr>
            <a:lvl8pPr marL="3429000" indent="-228600" defTabSz="928688" eaLnBrk="0" fontAlgn="base" hangingPunct="0">
              <a:spcBef>
                <a:spcPct val="30000"/>
              </a:spcBef>
              <a:spcAft>
                <a:spcPct val="0"/>
              </a:spcAft>
              <a:defRPr sz="1200">
                <a:solidFill>
                  <a:schemeClr val="tx1"/>
                </a:solidFill>
                <a:latin typeface="Times New Roman" pitchFamily="18" charset="0"/>
              </a:defRPr>
            </a:lvl8pPr>
            <a:lvl9pPr marL="3886200" indent="-228600" defTabSz="928688" eaLnBrk="0" fontAlgn="base" hangingPunct="0">
              <a:spcBef>
                <a:spcPct val="30000"/>
              </a:spcBef>
              <a:spcAft>
                <a:spcPct val="0"/>
              </a:spcAft>
              <a:defRPr sz="1200">
                <a:solidFill>
                  <a:schemeClr val="tx1"/>
                </a:solidFill>
                <a:latin typeface="Times New Roman" pitchFamily="18" charset="0"/>
              </a:defRPr>
            </a:lvl9pPr>
          </a:lstStyle>
          <a:p>
            <a:pPr algn="r">
              <a:spcBef>
                <a:spcPct val="0"/>
              </a:spcBef>
            </a:pPr>
            <a:fld id="{3746E091-FBCE-4799-B232-FD573C9513E6}" type="slidenum">
              <a:rPr lang="en-US" altLang="en-US" smtClean="0"/>
              <a:pPr algn="r">
                <a:spcBef>
                  <a:spcPct val="0"/>
                </a:spcBef>
              </a:pPr>
              <a:t>15</a:t>
            </a:fld>
            <a:endParaRPr lang="en-US" altLang="en-US" smtClean="0"/>
          </a:p>
        </p:txBody>
      </p:sp>
      <p:sp>
        <p:nvSpPr>
          <p:cNvPr id="68611" name="Rectangle 2"/>
          <p:cNvSpPr>
            <a:spLocks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28688" eaLnBrk="0" hangingPunct="0">
              <a:spcBef>
                <a:spcPct val="30000"/>
              </a:spcBef>
              <a:defRPr sz="1200">
                <a:solidFill>
                  <a:schemeClr val="tx1"/>
                </a:solidFill>
                <a:latin typeface="Times New Roman" pitchFamily="18" charset="0"/>
              </a:defRPr>
            </a:lvl1pPr>
            <a:lvl2pPr marL="742950" indent="-285750" algn="l" defTabSz="928688" eaLnBrk="0" hangingPunct="0">
              <a:spcBef>
                <a:spcPct val="30000"/>
              </a:spcBef>
              <a:defRPr sz="1200">
                <a:solidFill>
                  <a:schemeClr val="tx1"/>
                </a:solidFill>
                <a:latin typeface="Times New Roman" pitchFamily="18" charset="0"/>
              </a:defRPr>
            </a:lvl2pPr>
            <a:lvl3pPr marL="1143000" indent="-228600" algn="l" defTabSz="928688" eaLnBrk="0" hangingPunct="0">
              <a:spcBef>
                <a:spcPct val="30000"/>
              </a:spcBef>
              <a:defRPr sz="1200">
                <a:solidFill>
                  <a:schemeClr val="tx1"/>
                </a:solidFill>
                <a:latin typeface="Times New Roman" pitchFamily="18" charset="0"/>
              </a:defRPr>
            </a:lvl3pPr>
            <a:lvl4pPr marL="1600200" indent="-228600" algn="l" defTabSz="928688" eaLnBrk="0" hangingPunct="0">
              <a:spcBef>
                <a:spcPct val="30000"/>
              </a:spcBef>
              <a:defRPr sz="1200">
                <a:solidFill>
                  <a:schemeClr val="tx1"/>
                </a:solidFill>
                <a:latin typeface="Times New Roman" pitchFamily="18" charset="0"/>
              </a:defRPr>
            </a:lvl4pPr>
            <a:lvl5pPr marL="2057400" indent="-228600" algn="l" defTabSz="928688" eaLnBrk="0" hangingPunct="0">
              <a:spcBef>
                <a:spcPct val="30000"/>
              </a:spcBef>
              <a:defRPr sz="1200">
                <a:solidFill>
                  <a:schemeClr val="tx1"/>
                </a:solidFill>
                <a:latin typeface="Times New Roman" pitchFamily="18" charset="0"/>
              </a:defRPr>
            </a:lvl5pPr>
            <a:lvl6pPr marL="2514600" indent="-228600" defTabSz="928688" eaLnBrk="0" fontAlgn="base" hangingPunct="0">
              <a:spcBef>
                <a:spcPct val="30000"/>
              </a:spcBef>
              <a:spcAft>
                <a:spcPct val="0"/>
              </a:spcAft>
              <a:defRPr sz="1200">
                <a:solidFill>
                  <a:schemeClr val="tx1"/>
                </a:solidFill>
                <a:latin typeface="Times New Roman" pitchFamily="18" charset="0"/>
              </a:defRPr>
            </a:lvl6pPr>
            <a:lvl7pPr marL="2971800" indent="-228600" defTabSz="928688" eaLnBrk="0" fontAlgn="base" hangingPunct="0">
              <a:spcBef>
                <a:spcPct val="30000"/>
              </a:spcBef>
              <a:spcAft>
                <a:spcPct val="0"/>
              </a:spcAft>
              <a:defRPr sz="1200">
                <a:solidFill>
                  <a:schemeClr val="tx1"/>
                </a:solidFill>
                <a:latin typeface="Times New Roman" pitchFamily="18" charset="0"/>
              </a:defRPr>
            </a:lvl7pPr>
            <a:lvl8pPr marL="3429000" indent="-228600" defTabSz="928688" eaLnBrk="0" fontAlgn="base" hangingPunct="0">
              <a:spcBef>
                <a:spcPct val="30000"/>
              </a:spcBef>
              <a:spcAft>
                <a:spcPct val="0"/>
              </a:spcAft>
              <a:defRPr sz="1200">
                <a:solidFill>
                  <a:schemeClr val="tx1"/>
                </a:solidFill>
                <a:latin typeface="Times New Roman" pitchFamily="18" charset="0"/>
              </a:defRPr>
            </a:lvl8pPr>
            <a:lvl9pPr marL="3886200" indent="-228600" defTabSz="928688" eaLnBrk="0" fontAlgn="base" hangingPunct="0">
              <a:spcBef>
                <a:spcPct val="30000"/>
              </a:spcBef>
              <a:spcAft>
                <a:spcPct val="0"/>
              </a:spcAft>
              <a:defRPr sz="1200">
                <a:solidFill>
                  <a:schemeClr val="tx1"/>
                </a:solidFill>
                <a:latin typeface="Times New Roman" pitchFamily="18" charset="0"/>
              </a:defRPr>
            </a:lvl9pPr>
          </a:lstStyle>
          <a:p>
            <a:pPr algn="r">
              <a:spcBef>
                <a:spcPct val="0"/>
              </a:spcBef>
            </a:pPr>
            <a:fld id="{5BEF75AB-4BEE-450F-A549-526402BA0521}" type="slidenum">
              <a:rPr lang="en-US" altLang="en-US" smtClean="0"/>
              <a:pPr algn="r">
                <a:spcBef>
                  <a:spcPct val="0"/>
                </a:spcBef>
              </a:pPr>
              <a:t>16</a:t>
            </a:fld>
            <a:endParaRPr lang="en-US" altLang="en-US" smtClean="0"/>
          </a:p>
        </p:txBody>
      </p:sp>
      <p:sp>
        <p:nvSpPr>
          <p:cNvPr id="69635" name="Rectangle 2"/>
          <p:cNvSpPr>
            <a:spLocks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algn="l" defTabSz="928688" eaLnBrk="0" hangingPunct="0">
              <a:spcBef>
                <a:spcPct val="30000"/>
              </a:spcBef>
              <a:defRPr sz="1200">
                <a:solidFill>
                  <a:schemeClr val="tx1"/>
                </a:solidFill>
                <a:latin typeface="Times New Roman" pitchFamily="18" charset="0"/>
              </a:defRPr>
            </a:lvl1pPr>
            <a:lvl2pPr marL="742950" indent="-285750" algn="l" defTabSz="928688" eaLnBrk="0" hangingPunct="0">
              <a:spcBef>
                <a:spcPct val="30000"/>
              </a:spcBef>
              <a:defRPr sz="1200">
                <a:solidFill>
                  <a:schemeClr val="tx1"/>
                </a:solidFill>
                <a:latin typeface="Times New Roman" pitchFamily="18" charset="0"/>
              </a:defRPr>
            </a:lvl2pPr>
            <a:lvl3pPr marL="1143000" indent="-228600" algn="l" defTabSz="928688" eaLnBrk="0" hangingPunct="0">
              <a:spcBef>
                <a:spcPct val="30000"/>
              </a:spcBef>
              <a:defRPr sz="1200">
                <a:solidFill>
                  <a:schemeClr val="tx1"/>
                </a:solidFill>
                <a:latin typeface="Times New Roman" pitchFamily="18" charset="0"/>
              </a:defRPr>
            </a:lvl3pPr>
            <a:lvl4pPr marL="1600200" indent="-228600" algn="l" defTabSz="928688" eaLnBrk="0" hangingPunct="0">
              <a:spcBef>
                <a:spcPct val="30000"/>
              </a:spcBef>
              <a:defRPr sz="1200">
                <a:solidFill>
                  <a:schemeClr val="tx1"/>
                </a:solidFill>
                <a:latin typeface="Times New Roman" pitchFamily="18" charset="0"/>
              </a:defRPr>
            </a:lvl4pPr>
            <a:lvl5pPr marL="2057400" indent="-228600" algn="l" defTabSz="928688" eaLnBrk="0" hangingPunct="0">
              <a:spcBef>
                <a:spcPct val="30000"/>
              </a:spcBef>
              <a:defRPr sz="1200">
                <a:solidFill>
                  <a:schemeClr val="tx1"/>
                </a:solidFill>
                <a:latin typeface="Times New Roman" pitchFamily="18" charset="0"/>
              </a:defRPr>
            </a:lvl5pPr>
            <a:lvl6pPr marL="2514600" indent="-228600" defTabSz="928688" eaLnBrk="0" fontAlgn="base" hangingPunct="0">
              <a:spcBef>
                <a:spcPct val="30000"/>
              </a:spcBef>
              <a:spcAft>
                <a:spcPct val="0"/>
              </a:spcAft>
              <a:defRPr sz="1200">
                <a:solidFill>
                  <a:schemeClr val="tx1"/>
                </a:solidFill>
                <a:latin typeface="Times New Roman" pitchFamily="18" charset="0"/>
              </a:defRPr>
            </a:lvl6pPr>
            <a:lvl7pPr marL="2971800" indent="-228600" defTabSz="928688" eaLnBrk="0" fontAlgn="base" hangingPunct="0">
              <a:spcBef>
                <a:spcPct val="30000"/>
              </a:spcBef>
              <a:spcAft>
                <a:spcPct val="0"/>
              </a:spcAft>
              <a:defRPr sz="1200">
                <a:solidFill>
                  <a:schemeClr val="tx1"/>
                </a:solidFill>
                <a:latin typeface="Times New Roman" pitchFamily="18" charset="0"/>
              </a:defRPr>
            </a:lvl7pPr>
            <a:lvl8pPr marL="3429000" indent="-228600" defTabSz="928688" eaLnBrk="0" fontAlgn="base" hangingPunct="0">
              <a:spcBef>
                <a:spcPct val="30000"/>
              </a:spcBef>
              <a:spcAft>
                <a:spcPct val="0"/>
              </a:spcAft>
              <a:defRPr sz="1200">
                <a:solidFill>
                  <a:schemeClr val="tx1"/>
                </a:solidFill>
                <a:latin typeface="Times New Roman" pitchFamily="18" charset="0"/>
              </a:defRPr>
            </a:lvl8pPr>
            <a:lvl9pPr marL="3886200" indent="-228600" defTabSz="928688" eaLnBrk="0" fontAlgn="base" hangingPunct="0">
              <a:spcBef>
                <a:spcPct val="30000"/>
              </a:spcBef>
              <a:spcAft>
                <a:spcPct val="0"/>
              </a:spcAft>
              <a:defRPr sz="1200">
                <a:solidFill>
                  <a:schemeClr val="tx1"/>
                </a:solidFill>
                <a:latin typeface="Times New Roman" pitchFamily="18" charset="0"/>
              </a:defRPr>
            </a:lvl9pPr>
          </a:lstStyle>
          <a:p>
            <a:pPr algn="r">
              <a:spcBef>
                <a:spcPct val="0"/>
              </a:spcBef>
            </a:pPr>
            <a:fld id="{CF8B26AA-5AE4-4B89-99F2-E0D18B6610C5}" type="slidenum">
              <a:rPr lang="en-US" altLang="en-US"/>
              <a:pPr algn="r">
                <a:spcBef>
                  <a:spcPct val="0"/>
                </a:spcBef>
              </a:pPr>
              <a:t>17</a:t>
            </a:fld>
            <a:endParaRPr lang="en-US" altLang="en-US"/>
          </a:p>
        </p:txBody>
      </p:sp>
      <p:sp>
        <p:nvSpPr>
          <p:cNvPr id="70659" name="Rectangle 2"/>
          <p:cNvSpPr>
            <a:spLocks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28688" eaLnBrk="0" hangingPunct="0">
              <a:spcBef>
                <a:spcPct val="30000"/>
              </a:spcBef>
              <a:defRPr sz="1200">
                <a:solidFill>
                  <a:schemeClr val="tx1"/>
                </a:solidFill>
                <a:latin typeface="Times New Roman" pitchFamily="18" charset="0"/>
              </a:defRPr>
            </a:lvl1pPr>
            <a:lvl2pPr marL="742950" indent="-285750" algn="l" defTabSz="928688" eaLnBrk="0" hangingPunct="0">
              <a:spcBef>
                <a:spcPct val="30000"/>
              </a:spcBef>
              <a:defRPr sz="1200">
                <a:solidFill>
                  <a:schemeClr val="tx1"/>
                </a:solidFill>
                <a:latin typeface="Times New Roman" pitchFamily="18" charset="0"/>
              </a:defRPr>
            </a:lvl2pPr>
            <a:lvl3pPr marL="1143000" indent="-228600" algn="l" defTabSz="928688" eaLnBrk="0" hangingPunct="0">
              <a:spcBef>
                <a:spcPct val="30000"/>
              </a:spcBef>
              <a:defRPr sz="1200">
                <a:solidFill>
                  <a:schemeClr val="tx1"/>
                </a:solidFill>
                <a:latin typeface="Times New Roman" pitchFamily="18" charset="0"/>
              </a:defRPr>
            </a:lvl3pPr>
            <a:lvl4pPr marL="1600200" indent="-228600" algn="l" defTabSz="928688" eaLnBrk="0" hangingPunct="0">
              <a:spcBef>
                <a:spcPct val="30000"/>
              </a:spcBef>
              <a:defRPr sz="1200">
                <a:solidFill>
                  <a:schemeClr val="tx1"/>
                </a:solidFill>
                <a:latin typeface="Times New Roman" pitchFamily="18" charset="0"/>
              </a:defRPr>
            </a:lvl4pPr>
            <a:lvl5pPr marL="2057400" indent="-228600" algn="l" defTabSz="928688" eaLnBrk="0" hangingPunct="0">
              <a:spcBef>
                <a:spcPct val="30000"/>
              </a:spcBef>
              <a:defRPr sz="1200">
                <a:solidFill>
                  <a:schemeClr val="tx1"/>
                </a:solidFill>
                <a:latin typeface="Times New Roman" pitchFamily="18" charset="0"/>
              </a:defRPr>
            </a:lvl5pPr>
            <a:lvl6pPr marL="2514600" indent="-228600" defTabSz="928688" eaLnBrk="0" fontAlgn="base" hangingPunct="0">
              <a:spcBef>
                <a:spcPct val="30000"/>
              </a:spcBef>
              <a:spcAft>
                <a:spcPct val="0"/>
              </a:spcAft>
              <a:defRPr sz="1200">
                <a:solidFill>
                  <a:schemeClr val="tx1"/>
                </a:solidFill>
                <a:latin typeface="Times New Roman" pitchFamily="18" charset="0"/>
              </a:defRPr>
            </a:lvl6pPr>
            <a:lvl7pPr marL="2971800" indent="-228600" defTabSz="928688" eaLnBrk="0" fontAlgn="base" hangingPunct="0">
              <a:spcBef>
                <a:spcPct val="30000"/>
              </a:spcBef>
              <a:spcAft>
                <a:spcPct val="0"/>
              </a:spcAft>
              <a:defRPr sz="1200">
                <a:solidFill>
                  <a:schemeClr val="tx1"/>
                </a:solidFill>
                <a:latin typeface="Times New Roman" pitchFamily="18" charset="0"/>
              </a:defRPr>
            </a:lvl7pPr>
            <a:lvl8pPr marL="3429000" indent="-228600" defTabSz="928688" eaLnBrk="0" fontAlgn="base" hangingPunct="0">
              <a:spcBef>
                <a:spcPct val="30000"/>
              </a:spcBef>
              <a:spcAft>
                <a:spcPct val="0"/>
              </a:spcAft>
              <a:defRPr sz="1200">
                <a:solidFill>
                  <a:schemeClr val="tx1"/>
                </a:solidFill>
                <a:latin typeface="Times New Roman" pitchFamily="18" charset="0"/>
              </a:defRPr>
            </a:lvl8pPr>
            <a:lvl9pPr marL="3886200" indent="-228600" defTabSz="928688" eaLnBrk="0" fontAlgn="base" hangingPunct="0">
              <a:spcBef>
                <a:spcPct val="30000"/>
              </a:spcBef>
              <a:spcAft>
                <a:spcPct val="0"/>
              </a:spcAft>
              <a:defRPr sz="1200">
                <a:solidFill>
                  <a:schemeClr val="tx1"/>
                </a:solidFill>
                <a:latin typeface="Times New Roman" pitchFamily="18" charset="0"/>
              </a:defRPr>
            </a:lvl9pPr>
          </a:lstStyle>
          <a:p>
            <a:pPr algn="r">
              <a:spcBef>
                <a:spcPct val="0"/>
              </a:spcBef>
            </a:pPr>
            <a:fld id="{7706FA0B-871A-427C-ADDA-05704595E061}" type="slidenum">
              <a:rPr lang="en-US" altLang="en-US" smtClean="0"/>
              <a:pPr algn="r">
                <a:spcBef>
                  <a:spcPct val="0"/>
                </a:spcBef>
              </a:pPr>
              <a:t>18</a:t>
            </a:fld>
            <a:endParaRPr lang="en-US" altLang="en-US" smtClean="0"/>
          </a:p>
        </p:txBody>
      </p:sp>
      <p:sp>
        <p:nvSpPr>
          <p:cNvPr id="71683" name="Rectangle 2"/>
          <p:cNvSpPr>
            <a:spLocks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algn="l" defTabSz="928688" eaLnBrk="0" hangingPunct="0">
              <a:spcBef>
                <a:spcPct val="30000"/>
              </a:spcBef>
              <a:defRPr sz="1200">
                <a:solidFill>
                  <a:schemeClr val="tx1"/>
                </a:solidFill>
                <a:latin typeface="Times New Roman" pitchFamily="18" charset="0"/>
              </a:defRPr>
            </a:lvl1pPr>
            <a:lvl2pPr marL="742950" indent="-285750" algn="l" defTabSz="928688" eaLnBrk="0" hangingPunct="0">
              <a:spcBef>
                <a:spcPct val="30000"/>
              </a:spcBef>
              <a:defRPr sz="1200">
                <a:solidFill>
                  <a:schemeClr val="tx1"/>
                </a:solidFill>
                <a:latin typeface="Times New Roman" pitchFamily="18" charset="0"/>
              </a:defRPr>
            </a:lvl2pPr>
            <a:lvl3pPr marL="1143000" indent="-228600" algn="l" defTabSz="928688" eaLnBrk="0" hangingPunct="0">
              <a:spcBef>
                <a:spcPct val="30000"/>
              </a:spcBef>
              <a:defRPr sz="1200">
                <a:solidFill>
                  <a:schemeClr val="tx1"/>
                </a:solidFill>
                <a:latin typeface="Times New Roman" pitchFamily="18" charset="0"/>
              </a:defRPr>
            </a:lvl3pPr>
            <a:lvl4pPr marL="1600200" indent="-228600" algn="l" defTabSz="928688" eaLnBrk="0" hangingPunct="0">
              <a:spcBef>
                <a:spcPct val="30000"/>
              </a:spcBef>
              <a:defRPr sz="1200">
                <a:solidFill>
                  <a:schemeClr val="tx1"/>
                </a:solidFill>
                <a:latin typeface="Times New Roman" pitchFamily="18" charset="0"/>
              </a:defRPr>
            </a:lvl4pPr>
            <a:lvl5pPr marL="2057400" indent="-228600" algn="l" defTabSz="928688" eaLnBrk="0" hangingPunct="0">
              <a:spcBef>
                <a:spcPct val="30000"/>
              </a:spcBef>
              <a:defRPr sz="1200">
                <a:solidFill>
                  <a:schemeClr val="tx1"/>
                </a:solidFill>
                <a:latin typeface="Times New Roman" pitchFamily="18" charset="0"/>
              </a:defRPr>
            </a:lvl5pPr>
            <a:lvl6pPr marL="2514600" indent="-228600" defTabSz="928688" eaLnBrk="0" fontAlgn="base" hangingPunct="0">
              <a:spcBef>
                <a:spcPct val="30000"/>
              </a:spcBef>
              <a:spcAft>
                <a:spcPct val="0"/>
              </a:spcAft>
              <a:defRPr sz="1200">
                <a:solidFill>
                  <a:schemeClr val="tx1"/>
                </a:solidFill>
                <a:latin typeface="Times New Roman" pitchFamily="18" charset="0"/>
              </a:defRPr>
            </a:lvl6pPr>
            <a:lvl7pPr marL="2971800" indent="-228600" defTabSz="928688" eaLnBrk="0" fontAlgn="base" hangingPunct="0">
              <a:spcBef>
                <a:spcPct val="30000"/>
              </a:spcBef>
              <a:spcAft>
                <a:spcPct val="0"/>
              </a:spcAft>
              <a:defRPr sz="1200">
                <a:solidFill>
                  <a:schemeClr val="tx1"/>
                </a:solidFill>
                <a:latin typeface="Times New Roman" pitchFamily="18" charset="0"/>
              </a:defRPr>
            </a:lvl7pPr>
            <a:lvl8pPr marL="3429000" indent="-228600" defTabSz="928688" eaLnBrk="0" fontAlgn="base" hangingPunct="0">
              <a:spcBef>
                <a:spcPct val="30000"/>
              </a:spcBef>
              <a:spcAft>
                <a:spcPct val="0"/>
              </a:spcAft>
              <a:defRPr sz="1200">
                <a:solidFill>
                  <a:schemeClr val="tx1"/>
                </a:solidFill>
                <a:latin typeface="Times New Roman" pitchFamily="18" charset="0"/>
              </a:defRPr>
            </a:lvl8pPr>
            <a:lvl9pPr marL="3886200" indent="-228600" defTabSz="928688" eaLnBrk="0" fontAlgn="base" hangingPunct="0">
              <a:spcBef>
                <a:spcPct val="30000"/>
              </a:spcBef>
              <a:spcAft>
                <a:spcPct val="0"/>
              </a:spcAft>
              <a:defRPr sz="1200">
                <a:solidFill>
                  <a:schemeClr val="tx1"/>
                </a:solidFill>
                <a:latin typeface="Times New Roman" pitchFamily="18" charset="0"/>
              </a:defRPr>
            </a:lvl9pPr>
          </a:lstStyle>
          <a:p>
            <a:pPr algn="r">
              <a:spcBef>
                <a:spcPct val="0"/>
              </a:spcBef>
            </a:pPr>
            <a:fld id="{651AC65B-72E4-47E9-92AD-273D7291BCBA}" type="slidenum">
              <a:rPr lang="en-US" altLang="en-US"/>
              <a:pPr algn="r">
                <a:spcBef>
                  <a:spcPct val="0"/>
                </a:spcBef>
              </a:pPr>
              <a:t>19</a:t>
            </a:fld>
            <a:endParaRPr lang="en-US" altLang="en-US"/>
          </a:p>
        </p:txBody>
      </p:sp>
      <p:sp>
        <p:nvSpPr>
          <p:cNvPr id="72707" name="Rectangle 2"/>
          <p:cNvSpPr>
            <a:spLocks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algn="l" defTabSz="928688" eaLnBrk="0" hangingPunct="0">
              <a:spcBef>
                <a:spcPct val="30000"/>
              </a:spcBef>
              <a:defRPr sz="1200">
                <a:solidFill>
                  <a:schemeClr val="tx1"/>
                </a:solidFill>
                <a:latin typeface="Times New Roman" pitchFamily="18" charset="0"/>
              </a:defRPr>
            </a:lvl1pPr>
            <a:lvl2pPr marL="742950" indent="-285750" algn="l" defTabSz="928688" eaLnBrk="0" hangingPunct="0">
              <a:spcBef>
                <a:spcPct val="30000"/>
              </a:spcBef>
              <a:defRPr sz="1200">
                <a:solidFill>
                  <a:schemeClr val="tx1"/>
                </a:solidFill>
                <a:latin typeface="Times New Roman" pitchFamily="18" charset="0"/>
              </a:defRPr>
            </a:lvl2pPr>
            <a:lvl3pPr marL="1143000" indent="-228600" algn="l" defTabSz="928688" eaLnBrk="0" hangingPunct="0">
              <a:spcBef>
                <a:spcPct val="30000"/>
              </a:spcBef>
              <a:defRPr sz="1200">
                <a:solidFill>
                  <a:schemeClr val="tx1"/>
                </a:solidFill>
                <a:latin typeface="Times New Roman" pitchFamily="18" charset="0"/>
              </a:defRPr>
            </a:lvl3pPr>
            <a:lvl4pPr marL="1600200" indent="-228600" algn="l" defTabSz="928688" eaLnBrk="0" hangingPunct="0">
              <a:spcBef>
                <a:spcPct val="30000"/>
              </a:spcBef>
              <a:defRPr sz="1200">
                <a:solidFill>
                  <a:schemeClr val="tx1"/>
                </a:solidFill>
                <a:latin typeface="Times New Roman" pitchFamily="18" charset="0"/>
              </a:defRPr>
            </a:lvl4pPr>
            <a:lvl5pPr marL="2057400" indent="-228600" algn="l" defTabSz="928688" eaLnBrk="0" hangingPunct="0">
              <a:spcBef>
                <a:spcPct val="30000"/>
              </a:spcBef>
              <a:defRPr sz="1200">
                <a:solidFill>
                  <a:schemeClr val="tx1"/>
                </a:solidFill>
                <a:latin typeface="Times New Roman" pitchFamily="18" charset="0"/>
              </a:defRPr>
            </a:lvl5pPr>
            <a:lvl6pPr marL="2514600" indent="-228600" defTabSz="928688" eaLnBrk="0" fontAlgn="base" hangingPunct="0">
              <a:spcBef>
                <a:spcPct val="30000"/>
              </a:spcBef>
              <a:spcAft>
                <a:spcPct val="0"/>
              </a:spcAft>
              <a:defRPr sz="1200">
                <a:solidFill>
                  <a:schemeClr val="tx1"/>
                </a:solidFill>
                <a:latin typeface="Times New Roman" pitchFamily="18" charset="0"/>
              </a:defRPr>
            </a:lvl6pPr>
            <a:lvl7pPr marL="2971800" indent="-228600" defTabSz="928688" eaLnBrk="0" fontAlgn="base" hangingPunct="0">
              <a:spcBef>
                <a:spcPct val="30000"/>
              </a:spcBef>
              <a:spcAft>
                <a:spcPct val="0"/>
              </a:spcAft>
              <a:defRPr sz="1200">
                <a:solidFill>
                  <a:schemeClr val="tx1"/>
                </a:solidFill>
                <a:latin typeface="Times New Roman" pitchFamily="18" charset="0"/>
              </a:defRPr>
            </a:lvl7pPr>
            <a:lvl8pPr marL="3429000" indent="-228600" defTabSz="928688" eaLnBrk="0" fontAlgn="base" hangingPunct="0">
              <a:spcBef>
                <a:spcPct val="30000"/>
              </a:spcBef>
              <a:spcAft>
                <a:spcPct val="0"/>
              </a:spcAft>
              <a:defRPr sz="1200">
                <a:solidFill>
                  <a:schemeClr val="tx1"/>
                </a:solidFill>
                <a:latin typeface="Times New Roman" pitchFamily="18" charset="0"/>
              </a:defRPr>
            </a:lvl8pPr>
            <a:lvl9pPr marL="3886200" indent="-228600" defTabSz="928688" eaLnBrk="0" fontAlgn="base" hangingPunct="0">
              <a:spcBef>
                <a:spcPct val="30000"/>
              </a:spcBef>
              <a:spcAft>
                <a:spcPct val="0"/>
              </a:spcAft>
              <a:defRPr sz="1200">
                <a:solidFill>
                  <a:schemeClr val="tx1"/>
                </a:solidFill>
                <a:latin typeface="Times New Roman" pitchFamily="18" charset="0"/>
              </a:defRPr>
            </a:lvl9pPr>
          </a:lstStyle>
          <a:p>
            <a:pPr algn="r">
              <a:spcBef>
                <a:spcPct val="0"/>
              </a:spcBef>
            </a:pPr>
            <a:fld id="{243D03FC-541E-4C78-8E2A-846535C1B1DA}" type="slidenum">
              <a:rPr lang="en-US" altLang="en-US"/>
              <a:pPr algn="r">
                <a:spcBef>
                  <a:spcPct val="0"/>
                </a:spcBef>
              </a:pPr>
              <a:t>2</a:t>
            </a:fld>
            <a:endParaRPr lang="en-US" altLang="en-US"/>
          </a:p>
        </p:txBody>
      </p:sp>
      <p:sp>
        <p:nvSpPr>
          <p:cNvPr id="54275" name="Rectangle 2"/>
          <p:cNvSpPr>
            <a:spLocks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28688" eaLnBrk="0" hangingPunct="0">
              <a:spcBef>
                <a:spcPct val="30000"/>
              </a:spcBef>
              <a:defRPr sz="1200">
                <a:solidFill>
                  <a:schemeClr val="tx1"/>
                </a:solidFill>
                <a:latin typeface="Times New Roman" pitchFamily="18" charset="0"/>
              </a:defRPr>
            </a:lvl1pPr>
            <a:lvl2pPr marL="742950" indent="-285750" algn="l" defTabSz="928688" eaLnBrk="0" hangingPunct="0">
              <a:spcBef>
                <a:spcPct val="30000"/>
              </a:spcBef>
              <a:defRPr sz="1200">
                <a:solidFill>
                  <a:schemeClr val="tx1"/>
                </a:solidFill>
                <a:latin typeface="Times New Roman" pitchFamily="18" charset="0"/>
              </a:defRPr>
            </a:lvl2pPr>
            <a:lvl3pPr marL="1143000" indent="-228600" algn="l" defTabSz="928688" eaLnBrk="0" hangingPunct="0">
              <a:spcBef>
                <a:spcPct val="30000"/>
              </a:spcBef>
              <a:defRPr sz="1200">
                <a:solidFill>
                  <a:schemeClr val="tx1"/>
                </a:solidFill>
                <a:latin typeface="Times New Roman" pitchFamily="18" charset="0"/>
              </a:defRPr>
            </a:lvl3pPr>
            <a:lvl4pPr marL="1600200" indent="-228600" algn="l" defTabSz="928688" eaLnBrk="0" hangingPunct="0">
              <a:spcBef>
                <a:spcPct val="30000"/>
              </a:spcBef>
              <a:defRPr sz="1200">
                <a:solidFill>
                  <a:schemeClr val="tx1"/>
                </a:solidFill>
                <a:latin typeface="Times New Roman" pitchFamily="18" charset="0"/>
              </a:defRPr>
            </a:lvl4pPr>
            <a:lvl5pPr marL="2057400" indent="-228600" algn="l" defTabSz="928688" eaLnBrk="0" hangingPunct="0">
              <a:spcBef>
                <a:spcPct val="30000"/>
              </a:spcBef>
              <a:defRPr sz="1200">
                <a:solidFill>
                  <a:schemeClr val="tx1"/>
                </a:solidFill>
                <a:latin typeface="Times New Roman" pitchFamily="18" charset="0"/>
              </a:defRPr>
            </a:lvl5pPr>
            <a:lvl6pPr marL="2514600" indent="-228600" defTabSz="928688" eaLnBrk="0" fontAlgn="base" hangingPunct="0">
              <a:spcBef>
                <a:spcPct val="30000"/>
              </a:spcBef>
              <a:spcAft>
                <a:spcPct val="0"/>
              </a:spcAft>
              <a:defRPr sz="1200">
                <a:solidFill>
                  <a:schemeClr val="tx1"/>
                </a:solidFill>
                <a:latin typeface="Times New Roman" pitchFamily="18" charset="0"/>
              </a:defRPr>
            </a:lvl6pPr>
            <a:lvl7pPr marL="2971800" indent="-228600" defTabSz="928688" eaLnBrk="0" fontAlgn="base" hangingPunct="0">
              <a:spcBef>
                <a:spcPct val="30000"/>
              </a:spcBef>
              <a:spcAft>
                <a:spcPct val="0"/>
              </a:spcAft>
              <a:defRPr sz="1200">
                <a:solidFill>
                  <a:schemeClr val="tx1"/>
                </a:solidFill>
                <a:latin typeface="Times New Roman" pitchFamily="18" charset="0"/>
              </a:defRPr>
            </a:lvl7pPr>
            <a:lvl8pPr marL="3429000" indent="-228600" defTabSz="928688" eaLnBrk="0" fontAlgn="base" hangingPunct="0">
              <a:spcBef>
                <a:spcPct val="30000"/>
              </a:spcBef>
              <a:spcAft>
                <a:spcPct val="0"/>
              </a:spcAft>
              <a:defRPr sz="1200">
                <a:solidFill>
                  <a:schemeClr val="tx1"/>
                </a:solidFill>
                <a:latin typeface="Times New Roman" pitchFamily="18" charset="0"/>
              </a:defRPr>
            </a:lvl8pPr>
            <a:lvl9pPr marL="3886200" indent="-228600" defTabSz="928688" eaLnBrk="0" fontAlgn="base" hangingPunct="0">
              <a:spcBef>
                <a:spcPct val="30000"/>
              </a:spcBef>
              <a:spcAft>
                <a:spcPct val="0"/>
              </a:spcAft>
              <a:defRPr sz="1200">
                <a:solidFill>
                  <a:schemeClr val="tx1"/>
                </a:solidFill>
                <a:latin typeface="Times New Roman" pitchFamily="18" charset="0"/>
              </a:defRPr>
            </a:lvl9pPr>
          </a:lstStyle>
          <a:p>
            <a:pPr algn="r">
              <a:spcBef>
                <a:spcPct val="0"/>
              </a:spcBef>
            </a:pPr>
            <a:fld id="{C3488553-07DC-4DA3-A180-248DB9CBE8C8}" type="slidenum">
              <a:rPr lang="en-US" altLang="en-US" smtClean="0"/>
              <a:pPr algn="r">
                <a:spcBef>
                  <a:spcPct val="0"/>
                </a:spcBef>
              </a:pPr>
              <a:t>20</a:t>
            </a:fld>
            <a:endParaRPr lang="en-US" altLang="en-US" smtClean="0"/>
          </a:p>
        </p:txBody>
      </p:sp>
      <p:sp>
        <p:nvSpPr>
          <p:cNvPr id="73731" name="Rectangle 2"/>
          <p:cNvSpPr>
            <a:spLocks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28688" eaLnBrk="0" hangingPunct="0">
              <a:spcBef>
                <a:spcPct val="30000"/>
              </a:spcBef>
              <a:defRPr sz="1200">
                <a:solidFill>
                  <a:schemeClr val="tx1"/>
                </a:solidFill>
                <a:latin typeface="Times New Roman" pitchFamily="18" charset="0"/>
              </a:defRPr>
            </a:lvl1pPr>
            <a:lvl2pPr marL="742950" indent="-285750" algn="l" defTabSz="928688" eaLnBrk="0" hangingPunct="0">
              <a:spcBef>
                <a:spcPct val="30000"/>
              </a:spcBef>
              <a:defRPr sz="1200">
                <a:solidFill>
                  <a:schemeClr val="tx1"/>
                </a:solidFill>
                <a:latin typeface="Times New Roman" pitchFamily="18" charset="0"/>
              </a:defRPr>
            </a:lvl2pPr>
            <a:lvl3pPr marL="1143000" indent="-228600" algn="l" defTabSz="928688" eaLnBrk="0" hangingPunct="0">
              <a:spcBef>
                <a:spcPct val="30000"/>
              </a:spcBef>
              <a:defRPr sz="1200">
                <a:solidFill>
                  <a:schemeClr val="tx1"/>
                </a:solidFill>
                <a:latin typeface="Times New Roman" pitchFamily="18" charset="0"/>
              </a:defRPr>
            </a:lvl3pPr>
            <a:lvl4pPr marL="1600200" indent="-228600" algn="l" defTabSz="928688" eaLnBrk="0" hangingPunct="0">
              <a:spcBef>
                <a:spcPct val="30000"/>
              </a:spcBef>
              <a:defRPr sz="1200">
                <a:solidFill>
                  <a:schemeClr val="tx1"/>
                </a:solidFill>
                <a:latin typeface="Times New Roman" pitchFamily="18" charset="0"/>
              </a:defRPr>
            </a:lvl4pPr>
            <a:lvl5pPr marL="2057400" indent="-228600" algn="l" defTabSz="928688" eaLnBrk="0" hangingPunct="0">
              <a:spcBef>
                <a:spcPct val="30000"/>
              </a:spcBef>
              <a:defRPr sz="1200">
                <a:solidFill>
                  <a:schemeClr val="tx1"/>
                </a:solidFill>
                <a:latin typeface="Times New Roman" pitchFamily="18" charset="0"/>
              </a:defRPr>
            </a:lvl5pPr>
            <a:lvl6pPr marL="2514600" indent="-228600" defTabSz="928688" eaLnBrk="0" fontAlgn="base" hangingPunct="0">
              <a:spcBef>
                <a:spcPct val="30000"/>
              </a:spcBef>
              <a:spcAft>
                <a:spcPct val="0"/>
              </a:spcAft>
              <a:defRPr sz="1200">
                <a:solidFill>
                  <a:schemeClr val="tx1"/>
                </a:solidFill>
                <a:latin typeface="Times New Roman" pitchFamily="18" charset="0"/>
              </a:defRPr>
            </a:lvl6pPr>
            <a:lvl7pPr marL="2971800" indent="-228600" defTabSz="928688" eaLnBrk="0" fontAlgn="base" hangingPunct="0">
              <a:spcBef>
                <a:spcPct val="30000"/>
              </a:spcBef>
              <a:spcAft>
                <a:spcPct val="0"/>
              </a:spcAft>
              <a:defRPr sz="1200">
                <a:solidFill>
                  <a:schemeClr val="tx1"/>
                </a:solidFill>
                <a:latin typeface="Times New Roman" pitchFamily="18" charset="0"/>
              </a:defRPr>
            </a:lvl7pPr>
            <a:lvl8pPr marL="3429000" indent="-228600" defTabSz="928688" eaLnBrk="0" fontAlgn="base" hangingPunct="0">
              <a:spcBef>
                <a:spcPct val="30000"/>
              </a:spcBef>
              <a:spcAft>
                <a:spcPct val="0"/>
              </a:spcAft>
              <a:defRPr sz="1200">
                <a:solidFill>
                  <a:schemeClr val="tx1"/>
                </a:solidFill>
                <a:latin typeface="Times New Roman" pitchFamily="18" charset="0"/>
              </a:defRPr>
            </a:lvl8pPr>
            <a:lvl9pPr marL="3886200" indent="-228600" defTabSz="928688" eaLnBrk="0" fontAlgn="base" hangingPunct="0">
              <a:spcBef>
                <a:spcPct val="30000"/>
              </a:spcBef>
              <a:spcAft>
                <a:spcPct val="0"/>
              </a:spcAft>
              <a:defRPr sz="1200">
                <a:solidFill>
                  <a:schemeClr val="tx1"/>
                </a:solidFill>
                <a:latin typeface="Times New Roman" pitchFamily="18" charset="0"/>
              </a:defRPr>
            </a:lvl9pPr>
          </a:lstStyle>
          <a:p>
            <a:pPr algn="r">
              <a:spcBef>
                <a:spcPct val="0"/>
              </a:spcBef>
            </a:pPr>
            <a:fld id="{FE10FAF8-AFA8-4B47-8797-CA25073A3E28}" type="slidenum">
              <a:rPr lang="en-US" altLang="en-US" smtClean="0"/>
              <a:pPr algn="r">
                <a:spcBef>
                  <a:spcPct val="0"/>
                </a:spcBef>
              </a:pPr>
              <a:t>21</a:t>
            </a:fld>
            <a:endParaRPr lang="en-US" altLang="en-US" smtClean="0"/>
          </a:p>
        </p:txBody>
      </p:sp>
      <p:sp>
        <p:nvSpPr>
          <p:cNvPr id="74755" name="Rectangle 2"/>
          <p:cNvSpPr>
            <a:spLocks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28688" eaLnBrk="0" hangingPunct="0">
              <a:spcBef>
                <a:spcPct val="30000"/>
              </a:spcBef>
              <a:defRPr sz="1200">
                <a:solidFill>
                  <a:schemeClr val="tx1"/>
                </a:solidFill>
                <a:latin typeface="Times New Roman" pitchFamily="18" charset="0"/>
              </a:defRPr>
            </a:lvl1pPr>
            <a:lvl2pPr marL="742950" indent="-285750" algn="l" defTabSz="928688" eaLnBrk="0" hangingPunct="0">
              <a:spcBef>
                <a:spcPct val="30000"/>
              </a:spcBef>
              <a:defRPr sz="1200">
                <a:solidFill>
                  <a:schemeClr val="tx1"/>
                </a:solidFill>
                <a:latin typeface="Times New Roman" pitchFamily="18" charset="0"/>
              </a:defRPr>
            </a:lvl2pPr>
            <a:lvl3pPr marL="1143000" indent="-228600" algn="l" defTabSz="928688" eaLnBrk="0" hangingPunct="0">
              <a:spcBef>
                <a:spcPct val="30000"/>
              </a:spcBef>
              <a:defRPr sz="1200">
                <a:solidFill>
                  <a:schemeClr val="tx1"/>
                </a:solidFill>
                <a:latin typeface="Times New Roman" pitchFamily="18" charset="0"/>
              </a:defRPr>
            </a:lvl3pPr>
            <a:lvl4pPr marL="1600200" indent="-228600" algn="l" defTabSz="928688" eaLnBrk="0" hangingPunct="0">
              <a:spcBef>
                <a:spcPct val="30000"/>
              </a:spcBef>
              <a:defRPr sz="1200">
                <a:solidFill>
                  <a:schemeClr val="tx1"/>
                </a:solidFill>
                <a:latin typeface="Times New Roman" pitchFamily="18" charset="0"/>
              </a:defRPr>
            </a:lvl4pPr>
            <a:lvl5pPr marL="2057400" indent="-228600" algn="l" defTabSz="928688" eaLnBrk="0" hangingPunct="0">
              <a:spcBef>
                <a:spcPct val="30000"/>
              </a:spcBef>
              <a:defRPr sz="1200">
                <a:solidFill>
                  <a:schemeClr val="tx1"/>
                </a:solidFill>
                <a:latin typeface="Times New Roman" pitchFamily="18" charset="0"/>
              </a:defRPr>
            </a:lvl5pPr>
            <a:lvl6pPr marL="2514600" indent="-228600" defTabSz="928688" eaLnBrk="0" fontAlgn="base" hangingPunct="0">
              <a:spcBef>
                <a:spcPct val="30000"/>
              </a:spcBef>
              <a:spcAft>
                <a:spcPct val="0"/>
              </a:spcAft>
              <a:defRPr sz="1200">
                <a:solidFill>
                  <a:schemeClr val="tx1"/>
                </a:solidFill>
                <a:latin typeface="Times New Roman" pitchFamily="18" charset="0"/>
              </a:defRPr>
            </a:lvl6pPr>
            <a:lvl7pPr marL="2971800" indent="-228600" defTabSz="928688" eaLnBrk="0" fontAlgn="base" hangingPunct="0">
              <a:spcBef>
                <a:spcPct val="30000"/>
              </a:spcBef>
              <a:spcAft>
                <a:spcPct val="0"/>
              </a:spcAft>
              <a:defRPr sz="1200">
                <a:solidFill>
                  <a:schemeClr val="tx1"/>
                </a:solidFill>
                <a:latin typeface="Times New Roman" pitchFamily="18" charset="0"/>
              </a:defRPr>
            </a:lvl7pPr>
            <a:lvl8pPr marL="3429000" indent="-228600" defTabSz="928688" eaLnBrk="0" fontAlgn="base" hangingPunct="0">
              <a:spcBef>
                <a:spcPct val="30000"/>
              </a:spcBef>
              <a:spcAft>
                <a:spcPct val="0"/>
              </a:spcAft>
              <a:defRPr sz="1200">
                <a:solidFill>
                  <a:schemeClr val="tx1"/>
                </a:solidFill>
                <a:latin typeface="Times New Roman" pitchFamily="18" charset="0"/>
              </a:defRPr>
            </a:lvl8pPr>
            <a:lvl9pPr marL="3886200" indent="-228600" defTabSz="928688" eaLnBrk="0" fontAlgn="base" hangingPunct="0">
              <a:spcBef>
                <a:spcPct val="30000"/>
              </a:spcBef>
              <a:spcAft>
                <a:spcPct val="0"/>
              </a:spcAft>
              <a:defRPr sz="1200">
                <a:solidFill>
                  <a:schemeClr val="tx1"/>
                </a:solidFill>
                <a:latin typeface="Times New Roman" pitchFamily="18" charset="0"/>
              </a:defRPr>
            </a:lvl9pPr>
          </a:lstStyle>
          <a:p>
            <a:pPr algn="r">
              <a:spcBef>
                <a:spcPct val="0"/>
              </a:spcBef>
            </a:pPr>
            <a:fld id="{4D338A3B-E383-4E5E-8639-0502CB023C2A}" type="slidenum">
              <a:rPr lang="en-US" altLang="en-US" smtClean="0"/>
              <a:pPr algn="r">
                <a:spcBef>
                  <a:spcPct val="0"/>
                </a:spcBef>
              </a:pPr>
              <a:t>22</a:t>
            </a:fld>
            <a:endParaRPr lang="en-US" altLang="en-US" smtClean="0"/>
          </a:p>
        </p:txBody>
      </p:sp>
      <p:sp>
        <p:nvSpPr>
          <p:cNvPr id="75779" name="Rectangle 2"/>
          <p:cNvSpPr>
            <a:spLocks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28688" eaLnBrk="0" hangingPunct="0">
              <a:spcBef>
                <a:spcPct val="30000"/>
              </a:spcBef>
              <a:defRPr sz="1200">
                <a:solidFill>
                  <a:schemeClr val="tx1"/>
                </a:solidFill>
                <a:latin typeface="Times New Roman" pitchFamily="18" charset="0"/>
              </a:defRPr>
            </a:lvl1pPr>
            <a:lvl2pPr marL="742950" indent="-285750" algn="l" defTabSz="928688" eaLnBrk="0" hangingPunct="0">
              <a:spcBef>
                <a:spcPct val="30000"/>
              </a:spcBef>
              <a:defRPr sz="1200">
                <a:solidFill>
                  <a:schemeClr val="tx1"/>
                </a:solidFill>
                <a:latin typeface="Times New Roman" pitchFamily="18" charset="0"/>
              </a:defRPr>
            </a:lvl2pPr>
            <a:lvl3pPr marL="1143000" indent="-228600" algn="l" defTabSz="928688" eaLnBrk="0" hangingPunct="0">
              <a:spcBef>
                <a:spcPct val="30000"/>
              </a:spcBef>
              <a:defRPr sz="1200">
                <a:solidFill>
                  <a:schemeClr val="tx1"/>
                </a:solidFill>
                <a:latin typeface="Times New Roman" pitchFamily="18" charset="0"/>
              </a:defRPr>
            </a:lvl3pPr>
            <a:lvl4pPr marL="1600200" indent="-228600" algn="l" defTabSz="928688" eaLnBrk="0" hangingPunct="0">
              <a:spcBef>
                <a:spcPct val="30000"/>
              </a:spcBef>
              <a:defRPr sz="1200">
                <a:solidFill>
                  <a:schemeClr val="tx1"/>
                </a:solidFill>
                <a:latin typeface="Times New Roman" pitchFamily="18" charset="0"/>
              </a:defRPr>
            </a:lvl4pPr>
            <a:lvl5pPr marL="2057400" indent="-228600" algn="l" defTabSz="928688" eaLnBrk="0" hangingPunct="0">
              <a:spcBef>
                <a:spcPct val="30000"/>
              </a:spcBef>
              <a:defRPr sz="1200">
                <a:solidFill>
                  <a:schemeClr val="tx1"/>
                </a:solidFill>
                <a:latin typeface="Times New Roman" pitchFamily="18" charset="0"/>
              </a:defRPr>
            </a:lvl5pPr>
            <a:lvl6pPr marL="2514600" indent="-228600" defTabSz="928688" eaLnBrk="0" fontAlgn="base" hangingPunct="0">
              <a:spcBef>
                <a:spcPct val="30000"/>
              </a:spcBef>
              <a:spcAft>
                <a:spcPct val="0"/>
              </a:spcAft>
              <a:defRPr sz="1200">
                <a:solidFill>
                  <a:schemeClr val="tx1"/>
                </a:solidFill>
                <a:latin typeface="Times New Roman" pitchFamily="18" charset="0"/>
              </a:defRPr>
            </a:lvl6pPr>
            <a:lvl7pPr marL="2971800" indent="-228600" defTabSz="928688" eaLnBrk="0" fontAlgn="base" hangingPunct="0">
              <a:spcBef>
                <a:spcPct val="30000"/>
              </a:spcBef>
              <a:spcAft>
                <a:spcPct val="0"/>
              </a:spcAft>
              <a:defRPr sz="1200">
                <a:solidFill>
                  <a:schemeClr val="tx1"/>
                </a:solidFill>
                <a:latin typeface="Times New Roman" pitchFamily="18" charset="0"/>
              </a:defRPr>
            </a:lvl7pPr>
            <a:lvl8pPr marL="3429000" indent="-228600" defTabSz="928688" eaLnBrk="0" fontAlgn="base" hangingPunct="0">
              <a:spcBef>
                <a:spcPct val="30000"/>
              </a:spcBef>
              <a:spcAft>
                <a:spcPct val="0"/>
              </a:spcAft>
              <a:defRPr sz="1200">
                <a:solidFill>
                  <a:schemeClr val="tx1"/>
                </a:solidFill>
                <a:latin typeface="Times New Roman" pitchFamily="18" charset="0"/>
              </a:defRPr>
            </a:lvl8pPr>
            <a:lvl9pPr marL="3886200" indent="-228600" defTabSz="928688" eaLnBrk="0" fontAlgn="base" hangingPunct="0">
              <a:spcBef>
                <a:spcPct val="30000"/>
              </a:spcBef>
              <a:spcAft>
                <a:spcPct val="0"/>
              </a:spcAft>
              <a:defRPr sz="1200">
                <a:solidFill>
                  <a:schemeClr val="tx1"/>
                </a:solidFill>
                <a:latin typeface="Times New Roman" pitchFamily="18" charset="0"/>
              </a:defRPr>
            </a:lvl9pPr>
          </a:lstStyle>
          <a:p>
            <a:pPr algn="r">
              <a:spcBef>
                <a:spcPct val="0"/>
              </a:spcBef>
            </a:pPr>
            <a:fld id="{9341C70F-D8D6-491A-994C-AE823E5BF589}" type="slidenum">
              <a:rPr lang="en-US" altLang="en-US" smtClean="0"/>
              <a:pPr algn="r">
                <a:spcBef>
                  <a:spcPct val="0"/>
                </a:spcBef>
              </a:pPr>
              <a:t>24</a:t>
            </a:fld>
            <a:endParaRPr lang="en-US" altLang="en-US" smtClean="0"/>
          </a:p>
        </p:txBody>
      </p:sp>
      <p:sp>
        <p:nvSpPr>
          <p:cNvPr id="76803" name="Rectangle 2"/>
          <p:cNvSpPr>
            <a:spLocks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algn="l" defTabSz="928688" eaLnBrk="0" hangingPunct="0">
              <a:spcBef>
                <a:spcPct val="30000"/>
              </a:spcBef>
              <a:defRPr sz="1200">
                <a:solidFill>
                  <a:schemeClr val="tx1"/>
                </a:solidFill>
                <a:latin typeface="Times New Roman" pitchFamily="18" charset="0"/>
              </a:defRPr>
            </a:lvl1pPr>
            <a:lvl2pPr marL="742950" indent="-285750" algn="l" defTabSz="928688" eaLnBrk="0" hangingPunct="0">
              <a:spcBef>
                <a:spcPct val="30000"/>
              </a:spcBef>
              <a:defRPr sz="1200">
                <a:solidFill>
                  <a:schemeClr val="tx1"/>
                </a:solidFill>
                <a:latin typeface="Times New Roman" pitchFamily="18" charset="0"/>
              </a:defRPr>
            </a:lvl2pPr>
            <a:lvl3pPr marL="1143000" indent="-228600" algn="l" defTabSz="928688" eaLnBrk="0" hangingPunct="0">
              <a:spcBef>
                <a:spcPct val="30000"/>
              </a:spcBef>
              <a:defRPr sz="1200">
                <a:solidFill>
                  <a:schemeClr val="tx1"/>
                </a:solidFill>
                <a:latin typeface="Times New Roman" pitchFamily="18" charset="0"/>
              </a:defRPr>
            </a:lvl3pPr>
            <a:lvl4pPr marL="1600200" indent="-228600" algn="l" defTabSz="928688" eaLnBrk="0" hangingPunct="0">
              <a:spcBef>
                <a:spcPct val="30000"/>
              </a:spcBef>
              <a:defRPr sz="1200">
                <a:solidFill>
                  <a:schemeClr val="tx1"/>
                </a:solidFill>
                <a:latin typeface="Times New Roman" pitchFamily="18" charset="0"/>
              </a:defRPr>
            </a:lvl4pPr>
            <a:lvl5pPr marL="2057400" indent="-228600" algn="l" defTabSz="928688" eaLnBrk="0" hangingPunct="0">
              <a:spcBef>
                <a:spcPct val="30000"/>
              </a:spcBef>
              <a:defRPr sz="1200">
                <a:solidFill>
                  <a:schemeClr val="tx1"/>
                </a:solidFill>
                <a:latin typeface="Times New Roman" pitchFamily="18" charset="0"/>
              </a:defRPr>
            </a:lvl5pPr>
            <a:lvl6pPr marL="2514600" indent="-228600" defTabSz="928688" eaLnBrk="0" fontAlgn="base" hangingPunct="0">
              <a:spcBef>
                <a:spcPct val="30000"/>
              </a:spcBef>
              <a:spcAft>
                <a:spcPct val="0"/>
              </a:spcAft>
              <a:defRPr sz="1200">
                <a:solidFill>
                  <a:schemeClr val="tx1"/>
                </a:solidFill>
                <a:latin typeface="Times New Roman" pitchFamily="18" charset="0"/>
              </a:defRPr>
            </a:lvl6pPr>
            <a:lvl7pPr marL="2971800" indent="-228600" defTabSz="928688" eaLnBrk="0" fontAlgn="base" hangingPunct="0">
              <a:spcBef>
                <a:spcPct val="30000"/>
              </a:spcBef>
              <a:spcAft>
                <a:spcPct val="0"/>
              </a:spcAft>
              <a:defRPr sz="1200">
                <a:solidFill>
                  <a:schemeClr val="tx1"/>
                </a:solidFill>
                <a:latin typeface="Times New Roman" pitchFamily="18" charset="0"/>
              </a:defRPr>
            </a:lvl7pPr>
            <a:lvl8pPr marL="3429000" indent="-228600" defTabSz="928688" eaLnBrk="0" fontAlgn="base" hangingPunct="0">
              <a:spcBef>
                <a:spcPct val="30000"/>
              </a:spcBef>
              <a:spcAft>
                <a:spcPct val="0"/>
              </a:spcAft>
              <a:defRPr sz="1200">
                <a:solidFill>
                  <a:schemeClr val="tx1"/>
                </a:solidFill>
                <a:latin typeface="Times New Roman" pitchFamily="18" charset="0"/>
              </a:defRPr>
            </a:lvl8pPr>
            <a:lvl9pPr marL="3886200" indent="-228600" defTabSz="928688" eaLnBrk="0" fontAlgn="base" hangingPunct="0">
              <a:spcBef>
                <a:spcPct val="30000"/>
              </a:spcBef>
              <a:spcAft>
                <a:spcPct val="0"/>
              </a:spcAft>
              <a:defRPr sz="1200">
                <a:solidFill>
                  <a:schemeClr val="tx1"/>
                </a:solidFill>
                <a:latin typeface="Times New Roman" pitchFamily="18" charset="0"/>
              </a:defRPr>
            </a:lvl9pPr>
          </a:lstStyle>
          <a:p>
            <a:pPr algn="r">
              <a:spcBef>
                <a:spcPct val="0"/>
              </a:spcBef>
            </a:pPr>
            <a:fld id="{33E96789-C72A-4378-8782-CAC78846CB38}" type="slidenum">
              <a:rPr lang="en-US" altLang="en-US"/>
              <a:pPr algn="r">
                <a:spcBef>
                  <a:spcPct val="0"/>
                </a:spcBef>
              </a:pPr>
              <a:t>25</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algn="l" defTabSz="928688" eaLnBrk="0" hangingPunct="0">
              <a:spcBef>
                <a:spcPct val="30000"/>
              </a:spcBef>
              <a:defRPr sz="1200">
                <a:solidFill>
                  <a:schemeClr val="tx1"/>
                </a:solidFill>
                <a:latin typeface="Times New Roman" pitchFamily="18" charset="0"/>
              </a:defRPr>
            </a:lvl1pPr>
            <a:lvl2pPr marL="742950" indent="-285750" algn="l" defTabSz="928688" eaLnBrk="0" hangingPunct="0">
              <a:spcBef>
                <a:spcPct val="30000"/>
              </a:spcBef>
              <a:defRPr sz="1200">
                <a:solidFill>
                  <a:schemeClr val="tx1"/>
                </a:solidFill>
                <a:latin typeface="Times New Roman" pitchFamily="18" charset="0"/>
              </a:defRPr>
            </a:lvl2pPr>
            <a:lvl3pPr marL="1143000" indent="-228600" algn="l" defTabSz="928688" eaLnBrk="0" hangingPunct="0">
              <a:spcBef>
                <a:spcPct val="30000"/>
              </a:spcBef>
              <a:defRPr sz="1200">
                <a:solidFill>
                  <a:schemeClr val="tx1"/>
                </a:solidFill>
                <a:latin typeface="Times New Roman" pitchFamily="18" charset="0"/>
              </a:defRPr>
            </a:lvl3pPr>
            <a:lvl4pPr marL="1600200" indent="-228600" algn="l" defTabSz="928688" eaLnBrk="0" hangingPunct="0">
              <a:spcBef>
                <a:spcPct val="30000"/>
              </a:spcBef>
              <a:defRPr sz="1200">
                <a:solidFill>
                  <a:schemeClr val="tx1"/>
                </a:solidFill>
                <a:latin typeface="Times New Roman" pitchFamily="18" charset="0"/>
              </a:defRPr>
            </a:lvl4pPr>
            <a:lvl5pPr marL="2057400" indent="-228600" algn="l" defTabSz="928688" eaLnBrk="0" hangingPunct="0">
              <a:spcBef>
                <a:spcPct val="30000"/>
              </a:spcBef>
              <a:defRPr sz="1200">
                <a:solidFill>
                  <a:schemeClr val="tx1"/>
                </a:solidFill>
                <a:latin typeface="Times New Roman" pitchFamily="18" charset="0"/>
              </a:defRPr>
            </a:lvl5pPr>
            <a:lvl6pPr marL="2514600" indent="-228600" defTabSz="928688" eaLnBrk="0" fontAlgn="base" hangingPunct="0">
              <a:spcBef>
                <a:spcPct val="30000"/>
              </a:spcBef>
              <a:spcAft>
                <a:spcPct val="0"/>
              </a:spcAft>
              <a:defRPr sz="1200">
                <a:solidFill>
                  <a:schemeClr val="tx1"/>
                </a:solidFill>
                <a:latin typeface="Times New Roman" pitchFamily="18" charset="0"/>
              </a:defRPr>
            </a:lvl6pPr>
            <a:lvl7pPr marL="2971800" indent="-228600" defTabSz="928688" eaLnBrk="0" fontAlgn="base" hangingPunct="0">
              <a:spcBef>
                <a:spcPct val="30000"/>
              </a:spcBef>
              <a:spcAft>
                <a:spcPct val="0"/>
              </a:spcAft>
              <a:defRPr sz="1200">
                <a:solidFill>
                  <a:schemeClr val="tx1"/>
                </a:solidFill>
                <a:latin typeface="Times New Roman" pitchFamily="18" charset="0"/>
              </a:defRPr>
            </a:lvl7pPr>
            <a:lvl8pPr marL="3429000" indent="-228600" defTabSz="928688" eaLnBrk="0" fontAlgn="base" hangingPunct="0">
              <a:spcBef>
                <a:spcPct val="30000"/>
              </a:spcBef>
              <a:spcAft>
                <a:spcPct val="0"/>
              </a:spcAft>
              <a:defRPr sz="1200">
                <a:solidFill>
                  <a:schemeClr val="tx1"/>
                </a:solidFill>
                <a:latin typeface="Times New Roman" pitchFamily="18" charset="0"/>
              </a:defRPr>
            </a:lvl8pPr>
            <a:lvl9pPr marL="3886200" indent="-228600" defTabSz="928688" eaLnBrk="0" fontAlgn="base" hangingPunct="0">
              <a:spcBef>
                <a:spcPct val="30000"/>
              </a:spcBef>
              <a:spcAft>
                <a:spcPct val="0"/>
              </a:spcAft>
              <a:defRPr sz="1200">
                <a:solidFill>
                  <a:schemeClr val="tx1"/>
                </a:solidFill>
                <a:latin typeface="Times New Roman" pitchFamily="18" charset="0"/>
              </a:defRPr>
            </a:lvl9pPr>
          </a:lstStyle>
          <a:p>
            <a:pPr algn="r">
              <a:spcBef>
                <a:spcPct val="0"/>
              </a:spcBef>
            </a:pPr>
            <a:fld id="{F53E7F32-7F73-4F22-B0DE-83853BD5B079}" type="slidenum">
              <a:rPr lang="en-US" altLang="en-US"/>
              <a:pPr algn="r">
                <a:spcBef>
                  <a:spcPct val="0"/>
                </a:spcBef>
              </a:pPr>
              <a:t>26</a:t>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28688" eaLnBrk="0" hangingPunct="0">
              <a:spcBef>
                <a:spcPct val="30000"/>
              </a:spcBef>
              <a:defRPr sz="1200">
                <a:solidFill>
                  <a:schemeClr val="tx1"/>
                </a:solidFill>
                <a:latin typeface="Times New Roman" pitchFamily="18" charset="0"/>
              </a:defRPr>
            </a:lvl1pPr>
            <a:lvl2pPr marL="742950" indent="-285750" algn="l" defTabSz="928688" eaLnBrk="0" hangingPunct="0">
              <a:spcBef>
                <a:spcPct val="30000"/>
              </a:spcBef>
              <a:defRPr sz="1200">
                <a:solidFill>
                  <a:schemeClr val="tx1"/>
                </a:solidFill>
                <a:latin typeface="Times New Roman" pitchFamily="18" charset="0"/>
              </a:defRPr>
            </a:lvl2pPr>
            <a:lvl3pPr marL="1143000" indent="-228600" algn="l" defTabSz="928688" eaLnBrk="0" hangingPunct="0">
              <a:spcBef>
                <a:spcPct val="30000"/>
              </a:spcBef>
              <a:defRPr sz="1200">
                <a:solidFill>
                  <a:schemeClr val="tx1"/>
                </a:solidFill>
                <a:latin typeface="Times New Roman" pitchFamily="18" charset="0"/>
              </a:defRPr>
            </a:lvl3pPr>
            <a:lvl4pPr marL="1600200" indent="-228600" algn="l" defTabSz="928688" eaLnBrk="0" hangingPunct="0">
              <a:spcBef>
                <a:spcPct val="30000"/>
              </a:spcBef>
              <a:defRPr sz="1200">
                <a:solidFill>
                  <a:schemeClr val="tx1"/>
                </a:solidFill>
                <a:latin typeface="Times New Roman" pitchFamily="18" charset="0"/>
              </a:defRPr>
            </a:lvl4pPr>
            <a:lvl5pPr marL="2057400" indent="-228600" algn="l" defTabSz="928688" eaLnBrk="0" hangingPunct="0">
              <a:spcBef>
                <a:spcPct val="30000"/>
              </a:spcBef>
              <a:defRPr sz="1200">
                <a:solidFill>
                  <a:schemeClr val="tx1"/>
                </a:solidFill>
                <a:latin typeface="Times New Roman" pitchFamily="18" charset="0"/>
              </a:defRPr>
            </a:lvl5pPr>
            <a:lvl6pPr marL="2514600" indent="-228600" defTabSz="928688" eaLnBrk="0" fontAlgn="base" hangingPunct="0">
              <a:spcBef>
                <a:spcPct val="30000"/>
              </a:spcBef>
              <a:spcAft>
                <a:spcPct val="0"/>
              </a:spcAft>
              <a:defRPr sz="1200">
                <a:solidFill>
                  <a:schemeClr val="tx1"/>
                </a:solidFill>
                <a:latin typeface="Times New Roman" pitchFamily="18" charset="0"/>
              </a:defRPr>
            </a:lvl6pPr>
            <a:lvl7pPr marL="2971800" indent="-228600" defTabSz="928688" eaLnBrk="0" fontAlgn="base" hangingPunct="0">
              <a:spcBef>
                <a:spcPct val="30000"/>
              </a:spcBef>
              <a:spcAft>
                <a:spcPct val="0"/>
              </a:spcAft>
              <a:defRPr sz="1200">
                <a:solidFill>
                  <a:schemeClr val="tx1"/>
                </a:solidFill>
                <a:latin typeface="Times New Roman" pitchFamily="18" charset="0"/>
              </a:defRPr>
            </a:lvl7pPr>
            <a:lvl8pPr marL="3429000" indent="-228600" defTabSz="928688" eaLnBrk="0" fontAlgn="base" hangingPunct="0">
              <a:spcBef>
                <a:spcPct val="30000"/>
              </a:spcBef>
              <a:spcAft>
                <a:spcPct val="0"/>
              </a:spcAft>
              <a:defRPr sz="1200">
                <a:solidFill>
                  <a:schemeClr val="tx1"/>
                </a:solidFill>
                <a:latin typeface="Times New Roman" pitchFamily="18" charset="0"/>
              </a:defRPr>
            </a:lvl8pPr>
            <a:lvl9pPr marL="3886200" indent="-228600" defTabSz="928688" eaLnBrk="0" fontAlgn="base" hangingPunct="0">
              <a:spcBef>
                <a:spcPct val="30000"/>
              </a:spcBef>
              <a:spcAft>
                <a:spcPct val="0"/>
              </a:spcAft>
              <a:defRPr sz="1200">
                <a:solidFill>
                  <a:schemeClr val="tx1"/>
                </a:solidFill>
                <a:latin typeface="Times New Roman" pitchFamily="18" charset="0"/>
              </a:defRPr>
            </a:lvl9pPr>
          </a:lstStyle>
          <a:p>
            <a:pPr algn="r">
              <a:spcBef>
                <a:spcPct val="0"/>
              </a:spcBef>
            </a:pPr>
            <a:fld id="{CCDAAA27-C7E2-4BA0-B03E-1E83CD03CD79}" type="slidenum">
              <a:rPr lang="en-US" altLang="en-US" smtClean="0"/>
              <a:pPr algn="r">
                <a:spcBef>
                  <a:spcPct val="0"/>
                </a:spcBef>
              </a:pPr>
              <a:t>27</a:t>
            </a:fld>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33" tIns="46417" rIns="92833" bIns="46417" anchor="b"/>
          <a:lstStyle>
            <a:lvl1pPr algn="l" defTabSz="928688" eaLnBrk="0" hangingPunct="0">
              <a:spcBef>
                <a:spcPct val="30000"/>
              </a:spcBef>
              <a:defRPr sz="1200">
                <a:solidFill>
                  <a:schemeClr val="tx1"/>
                </a:solidFill>
                <a:latin typeface="Times New Roman" pitchFamily="18" charset="0"/>
              </a:defRPr>
            </a:lvl1pPr>
            <a:lvl2pPr marL="742950" indent="-285750" algn="l" defTabSz="928688" eaLnBrk="0" hangingPunct="0">
              <a:spcBef>
                <a:spcPct val="30000"/>
              </a:spcBef>
              <a:defRPr sz="1200">
                <a:solidFill>
                  <a:schemeClr val="tx1"/>
                </a:solidFill>
                <a:latin typeface="Times New Roman" pitchFamily="18" charset="0"/>
              </a:defRPr>
            </a:lvl2pPr>
            <a:lvl3pPr marL="1143000" indent="-228600" algn="l" defTabSz="928688" eaLnBrk="0" hangingPunct="0">
              <a:spcBef>
                <a:spcPct val="30000"/>
              </a:spcBef>
              <a:defRPr sz="1200">
                <a:solidFill>
                  <a:schemeClr val="tx1"/>
                </a:solidFill>
                <a:latin typeface="Times New Roman" pitchFamily="18" charset="0"/>
              </a:defRPr>
            </a:lvl3pPr>
            <a:lvl4pPr marL="1600200" indent="-228600" algn="l" defTabSz="928688" eaLnBrk="0" hangingPunct="0">
              <a:spcBef>
                <a:spcPct val="30000"/>
              </a:spcBef>
              <a:defRPr sz="1200">
                <a:solidFill>
                  <a:schemeClr val="tx1"/>
                </a:solidFill>
                <a:latin typeface="Times New Roman" pitchFamily="18" charset="0"/>
              </a:defRPr>
            </a:lvl4pPr>
            <a:lvl5pPr marL="2057400" indent="-228600" algn="l" defTabSz="928688" eaLnBrk="0" hangingPunct="0">
              <a:spcBef>
                <a:spcPct val="30000"/>
              </a:spcBef>
              <a:defRPr sz="1200">
                <a:solidFill>
                  <a:schemeClr val="tx1"/>
                </a:solidFill>
                <a:latin typeface="Times New Roman" pitchFamily="18" charset="0"/>
              </a:defRPr>
            </a:lvl5pPr>
            <a:lvl6pPr marL="2514600" indent="-228600" defTabSz="928688" eaLnBrk="0" fontAlgn="base" hangingPunct="0">
              <a:spcBef>
                <a:spcPct val="30000"/>
              </a:spcBef>
              <a:spcAft>
                <a:spcPct val="0"/>
              </a:spcAft>
              <a:defRPr sz="1200">
                <a:solidFill>
                  <a:schemeClr val="tx1"/>
                </a:solidFill>
                <a:latin typeface="Times New Roman" pitchFamily="18" charset="0"/>
              </a:defRPr>
            </a:lvl6pPr>
            <a:lvl7pPr marL="2971800" indent="-228600" defTabSz="928688" eaLnBrk="0" fontAlgn="base" hangingPunct="0">
              <a:spcBef>
                <a:spcPct val="30000"/>
              </a:spcBef>
              <a:spcAft>
                <a:spcPct val="0"/>
              </a:spcAft>
              <a:defRPr sz="1200">
                <a:solidFill>
                  <a:schemeClr val="tx1"/>
                </a:solidFill>
                <a:latin typeface="Times New Roman" pitchFamily="18" charset="0"/>
              </a:defRPr>
            </a:lvl7pPr>
            <a:lvl8pPr marL="3429000" indent="-228600" defTabSz="928688" eaLnBrk="0" fontAlgn="base" hangingPunct="0">
              <a:spcBef>
                <a:spcPct val="30000"/>
              </a:spcBef>
              <a:spcAft>
                <a:spcPct val="0"/>
              </a:spcAft>
              <a:defRPr sz="1200">
                <a:solidFill>
                  <a:schemeClr val="tx1"/>
                </a:solidFill>
                <a:latin typeface="Times New Roman" pitchFamily="18" charset="0"/>
              </a:defRPr>
            </a:lvl8pPr>
            <a:lvl9pPr marL="3886200" indent="-228600" defTabSz="928688" eaLnBrk="0" fontAlgn="base" hangingPunct="0">
              <a:spcBef>
                <a:spcPct val="30000"/>
              </a:spcBef>
              <a:spcAft>
                <a:spcPct val="0"/>
              </a:spcAft>
              <a:defRPr sz="1200">
                <a:solidFill>
                  <a:schemeClr val="tx1"/>
                </a:solidFill>
                <a:latin typeface="Times New Roman" pitchFamily="18" charset="0"/>
              </a:defRPr>
            </a:lvl9pPr>
          </a:lstStyle>
          <a:p>
            <a:pPr algn="r">
              <a:spcBef>
                <a:spcPct val="0"/>
              </a:spcBef>
            </a:pPr>
            <a:fld id="{22BFD23A-B7A6-4EC3-9EC9-33EDF2971459}" type="slidenum">
              <a:rPr lang="en-US" altLang="en-US"/>
              <a:pPr algn="r">
                <a:spcBef>
                  <a:spcPct val="0"/>
                </a:spcBef>
              </a:pPr>
              <a:t>28</a:t>
            </a:fld>
            <a:endParaRPr lang="en-US" altLang="en-US"/>
          </a:p>
        </p:txBody>
      </p:sp>
      <p:sp>
        <p:nvSpPr>
          <p:cNvPr id="92163" name="Rectangle 2"/>
          <p:cNvSpPr>
            <a:spLocks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noTextEdit="1"/>
          </p:cNvSpPr>
          <p:nvPr>
            <p:ph type="sldImg"/>
          </p:nvPr>
        </p:nvSpPr>
        <p:spPr>
          <a:ln/>
        </p:spPr>
      </p:sp>
      <p:sp>
        <p:nvSpPr>
          <p:cNvPr id="952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28688" eaLnBrk="0" hangingPunct="0">
              <a:spcBef>
                <a:spcPct val="30000"/>
              </a:spcBef>
              <a:defRPr sz="1200">
                <a:solidFill>
                  <a:schemeClr val="tx1"/>
                </a:solidFill>
                <a:latin typeface="Times New Roman" pitchFamily="18" charset="0"/>
              </a:defRPr>
            </a:lvl1pPr>
            <a:lvl2pPr marL="742950" indent="-285750" algn="l" defTabSz="928688" eaLnBrk="0" hangingPunct="0">
              <a:spcBef>
                <a:spcPct val="30000"/>
              </a:spcBef>
              <a:defRPr sz="1200">
                <a:solidFill>
                  <a:schemeClr val="tx1"/>
                </a:solidFill>
                <a:latin typeface="Times New Roman" pitchFamily="18" charset="0"/>
              </a:defRPr>
            </a:lvl2pPr>
            <a:lvl3pPr marL="1143000" indent="-228600" algn="l" defTabSz="928688" eaLnBrk="0" hangingPunct="0">
              <a:spcBef>
                <a:spcPct val="30000"/>
              </a:spcBef>
              <a:defRPr sz="1200">
                <a:solidFill>
                  <a:schemeClr val="tx1"/>
                </a:solidFill>
                <a:latin typeface="Times New Roman" pitchFamily="18" charset="0"/>
              </a:defRPr>
            </a:lvl3pPr>
            <a:lvl4pPr marL="1600200" indent="-228600" algn="l" defTabSz="928688" eaLnBrk="0" hangingPunct="0">
              <a:spcBef>
                <a:spcPct val="30000"/>
              </a:spcBef>
              <a:defRPr sz="1200">
                <a:solidFill>
                  <a:schemeClr val="tx1"/>
                </a:solidFill>
                <a:latin typeface="Times New Roman" pitchFamily="18" charset="0"/>
              </a:defRPr>
            </a:lvl4pPr>
            <a:lvl5pPr marL="2057400" indent="-228600" algn="l" defTabSz="928688" eaLnBrk="0" hangingPunct="0">
              <a:spcBef>
                <a:spcPct val="30000"/>
              </a:spcBef>
              <a:defRPr sz="1200">
                <a:solidFill>
                  <a:schemeClr val="tx1"/>
                </a:solidFill>
                <a:latin typeface="Times New Roman" pitchFamily="18" charset="0"/>
              </a:defRPr>
            </a:lvl5pPr>
            <a:lvl6pPr marL="2514600" indent="-228600" defTabSz="928688" eaLnBrk="0" fontAlgn="base" hangingPunct="0">
              <a:spcBef>
                <a:spcPct val="30000"/>
              </a:spcBef>
              <a:spcAft>
                <a:spcPct val="0"/>
              </a:spcAft>
              <a:defRPr sz="1200">
                <a:solidFill>
                  <a:schemeClr val="tx1"/>
                </a:solidFill>
                <a:latin typeface="Times New Roman" pitchFamily="18" charset="0"/>
              </a:defRPr>
            </a:lvl6pPr>
            <a:lvl7pPr marL="2971800" indent="-228600" defTabSz="928688" eaLnBrk="0" fontAlgn="base" hangingPunct="0">
              <a:spcBef>
                <a:spcPct val="30000"/>
              </a:spcBef>
              <a:spcAft>
                <a:spcPct val="0"/>
              </a:spcAft>
              <a:defRPr sz="1200">
                <a:solidFill>
                  <a:schemeClr val="tx1"/>
                </a:solidFill>
                <a:latin typeface="Times New Roman" pitchFamily="18" charset="0"/>
              </a:defRPr>
            </a:lvl7pPr>
            <a:lvl8pPr marL="3429000" indent="-228600" defTabSz="928688" eaLnBrk="0" fontAlgn="base" hangingPunct="0">
              <a:spcBef>
                <a:spcPct val="30000"/>
              </a:spcBef>
              <a:spcAft>
                <a:spcPct val="0"/>
              </a:spcAft>
              <a:defRPr sz="1200">
                <a:solidFill>
                  <a:schemeClr val="tx1"/>
                </a:solidFill>
                <a:latin typeface="Times New Roman" pitchFamily="18" charset="0"/>
              </a:defRPr>
            </a:lvl8pPr>
            <a:lvl9pPr marL="3886200" indent="-228600" defTabSz="928688" eaLnBrk="0" fontAlgn="base" hangingPunct="0">
              <a:spcBef>
                <a:spcPct val="30000"/>
              </a:spcBef>
              <a:spcAft>
                <a:spcPct val="0"/>
              </a:spcAft>
              <a:defRPr sz="1200">
                <a:solidFill>
                  <a:schemeClr val="tx1"/>
                </a:solidFill>
                <a:latin typeface="Times New Roman" pitchFamily="18" charset="0"/>
              </a:defRPr>
            </a:lvl9pPr>
          </a:lstStyle>
          <a:p>
            <a:pPr algn="r">
              <a:spcBef>
                <a:spcPct val="0"/>
              </a:spcBef>
            </a:pPr>
            <a:fld id="{342E3271-5A7F-453C-9ED3-58D36C48C5EC}" type="slidenum">
              <a:rPr lang="en-US" altLang="en-US" smtClean="0"/>
              <a:pPr algn="r">
                <a:spcBef>
                  <a:spcPct val="0"/>
                </a:spcBef>
              </a:pPr>
              <a:t>3</a:t>
            </a:fld>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28688" eaLnBrk="0" hangingPunct="0">
              <a:spcBef>
                <a:spcPct val="30000"/>
              </a:spcBef>
              <a:defRPr sz="1200">
                <a:solidFill>
                  <a:schemeClr val="tx1"/>
                </a:solidFill>
                <a:latin typeface="Times New Roman" pitchFamily="18" charset="0"/>
              </a:defRPr>
            </a:lvl1pPr>
            <a:lvl2pPr marL="742950" indent="-285750" algn="l" defTabSz="928688" eaLnBrk="0" hangingPunct="0">
              <a:spcBef>
                <a:spcPct val="30000"/>
              </a:spcBef>
              <a:defRPr sz="1200">
                <a:solidFill>
                  <a:schemeClr val="tx1"/>
                </a:solidFill>
                <a:latin typeface="Times New Roman" pitchFamily="18" charset="0"/>
              </a:defRPr>
            </a:lvl2pPr>
            <a:lvl3pPr marL="1143000" indent="-228600" algn="l" defTabSz="928688" eaLnBrk="0" hangingPunct="0">
              <a:spcBef>
                <a:spcPct val="30000"/>
              </a:spcBef>
              <a:defRPr sz="1200">
                <a:solidFill>
                  <a:schemeClr val="tx1"/>
                </a:solidFill>
                <a:latin typeface="Times New Roman" pitchFamily="18" charset="0"/>
              </a:defRPr>
            </a:lvl3pPr>
            <a:lvl4pPr marL="1600200" indent="-228600" algn="l" defTabSz="928688" eaLnBrk="0" hangingPunct="0">
              <a:spcBef>
                <a:spcPct val="30000"/>
              </a:spcBef>
              <a:defRPr sz="1200">
                <a:solidFill>
                  <a:schemeClr val="tx1"/>
                </a:solidFill>
                <a:latin typeface="Times New Roman" pitchFamily="18" charset="0"/>
              </a:defRPr>
            </a:lvl4pPr>
            <a:lvl5pPr marL="2057400" indent="-228600" algn="l" defTabSz="928688" eaLnBrk="0" hangingPunct="0">
              <a:spcBef>
                <a:spcPct val="30000"/>
              </a:spcBef>
              <a:defRPr sz="1200">
                <a:solidFill>
                  <a:schemeClr val="tx1"/>
                </a:solidFill>
                <a:latin typeface="Times New Roman" pitchFamily="18" charset="0"/>
              </a:defRPr>
            </a:lvl5pPr>
            <a:lvl6pPr marL="2514600" indent="-228600" defTabSz="928688" eaLnBrk="0" fontAlgn="base" hangingPunct="0">
              <a:spcBef>
                <a:spcPct val="30000"/>
              </a:spcBef>
              <a:spcAft>
                <a:spcPct val="0"/>
              </a:spcAft>
              <a:defRPr sz="1200">
                <a:solidFill>
                  <a:schemeClr val="tx1"/>
                </a:solidFill>
                <a:latin typeface="Times New Roman" pitchFamily="18" charset="0"/>
              </a:defRPr>
            </a:lvl6pPr>
            <a:lvl7pPr marL="2971800" indent="-228600" defTabSz="928688" eaLnBrk="0" fontAlgn="base" hangingPunct="0">
              <a:spcBef>
                <a:spcPct val="30000"/>
              </a:spcBef>
              <a:spcAft>
                <a:spcPct val="0"/>
              </a:spcAft>
              <a:defRPr sz="1200">
                <a:solidFill>
                  <a:schemeClr val="tx1"/>
                </a:solidFill>
                <a:latin typeface="Times New Roman" pitchFamily="18" charset="0"/>
              </a:defRPr>
            </a:lvl7pPr>
            <a:lvl8pPr marL="3429000" indent="-228600" defTabSz="928688" eaLnBrk="0" fontAlgn="base" hangingPunct="0">
              <a:spcBef>
                <a:spcPct val="30000"/>
              </a:spcBef>
              <a:spcAft>
                <a:spcPct val="0"/>
              </a:spcAft>
              <a:defRPr sz="1200">
                <a:solidFill>
                  <a:schemeClr val="tx1"/>
                </a:solidFill>
                <a:latin typeface="Times New Roman" pitchFamily="18" charset="0"/>
              </a:defRPr>
            </a:lvl8pPr>
            <a:lvl9pPr marL="3886200" indent="-228600" defTabSz="928688" eaLnBrk="0" fontAlgn="base" hangingPunct="0">
              <a:spcBef>
                <a:spcPct val="30000"/>
              </a:spcBef>
              <a:spcAft>
                <a:spcPct val="0"/>
              </a:spcAft>
              <a:defRPr sz="1200">
                <a:solidFill>
                  <a:schemeClr val="tx1"/>
                </a:solidFill>
                <a:latin typeface="Times New Roman" pitchFamily="18" charset="0"/>
              </a:defRPr>
            </a:lvl9pPr>
          </a:lstStyle>
          <a:p>
            <a:pPr algn="r">
              <a:spcBef>
                <a:spcPct val="0"/>
              </a:spcBef>
            </a:pPr>
            <a:fld id="{6E59B3B0-C11C-4282-9FEB-E65C7341F012}" type="slidenum">
              <a:rPr lang="en-US" altLang="en-US" smtClean="0"/>
              <a:pPr algn="r">
                <a:spcBef>
                  <a:spcPct val="0"/>
                </a:spcBef>
              </a:pPr>
              <a:t>32</a:t>
            </a:fld>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28688" eaLnBrk="0" hangingPunct="0">
              <a:spcBef>
                <a:spcPct val="30000"/>
              </a:spcBef>
              <a:defRPr sz="1200">
                <a:solidFill>
                  <a:schemeClr val="tx1"/>
                </a:solidFill>
                <a:latin typeface="Times New Roman" pitchFamily="18" charset="0"/>
              </a:defRPr>
            </a:lvl1pPr>
            <a:lvl2pPr marL="742950" indent="-285750" algn="l" defTabSz="928688" eaLnBrk="0" hangingPunct="0">
              <a:spcBef>
                <a:spcPct val="30000"/>
              </a:spcBef>
              <a:defRPr sz="1200">
                <a:solidFill>
                  <a:schemeClr val="tx1"/>
                </a:solidFill>
                <a:latin typeface="Times New Roman" pitchFamily="18" charset="0"/>
              </a:defRPr>
            </a:lvl2pPr>
            <a:lvl3pPr marL="1143000" indent="-228600" algn="l" defTabSz="928688" eaLnBrk="0" hangingPunct="0">
              <a:spcBef>
                <a:spcPct val="30000"/>
              </a:spcBef>
              <a:defRPr sz="1200">
                <a:solidFill>
                  <a:schemeClr val="tx1"/>
                </a:solidFill>
                <a:latin typeface="Times New Roman" pitchFamily="18" charset="0"/>
              </a:defRPr>
            </a:lvl3pPr>
            <a:lvl4pPr marL="1600200" indent="-228600" algn="l" defTabSz="928688" eaLnBrk="0" hangingPunct="0">
              <a:spcBef>
                <a:spcPct val="30000"/>
              </a:spcBef>
              <a:defRPr sz="1200">
                <a:solidFill>
                  <a:schemeClr val="tx1"/>
                </a:solidFill>
                <a:latin typeface="Times New Roman" pitchFamily="18" charset="0"/>
              </a:defRPr>
            </a:lvl4pPr>
            <a:lvl5pPr marL="2057400" indent="-228600" algn="l" defTabSz="928688" eaLnBrk="0" hangingPunct="0">
              <a:spcBef>
                <a:spcPct val="30000"/>
              </a:spcBef>
              <a:defRPr sz="1200">
                <a:solidFill>
                  <a:schemeClr val="tx1"/>
                </a:solidFill>
                <a:latin typeface="Times New Roman" pitchFamily="18" charset="0"/>
              </a:defRPr>
            </a:lvl5pPr>
            <a:lvl6pPr marL="2514600" indent="-228600" defTabSz="928688" eaLnBrk="0" fontAlgn="base" hangingPunct="0">
              <a:spcBef>
                <a:spcPct val="30000"/>
              </a:spcBef>
              <a:spcAft>
                <a:spcPct val="0"/>
              </a:spcAft>
              <a:defRPr sz="1200">
                <a:solidFill>
                  <a:schemeClr val="tx1"/>
                </a:solidFill>
                <a:latin typeface="Times New Roman" pitchFamily="18" charset="0"/>
              </a:defRPr>
            </a:lvl6pPr>
            <a:lvl7pPr marL="2971800" indent="-228600" defTabSz="928688" eaLnBrk="0" fontAlgn="base" hangingPunct="0">
              <a:spcBef>
                <a:spcPct val="30000"/>
              </a:spcBef>
              <a:spcAft>
                <a:spcPct val="0"/>
              </a:spcAft>
              <a:defRPr sz="1200">
                <a:solidFill>
                  <a:schemeClr val="tx1"/>
                </a:solidFill>
                <a:latin typeface="Times New Roman" pitchFamily="18" charset="0"/>
              </a:defRPr>
            </a:lvl7pPr>
            <a:lvl8pPr marL="3429000" indent="-228600" defTabSz="928688" eaLnBrk="0" fontAlgn="base" hangingPunct="0">
              <a:spcBef>
                <a:spcPct val="30000"/>
              </a:spcBef>
              <a:spcAft>
                <a:spcPct val="0"/>
              </a:spcAft>
              <a:defRPr sz="1200">
                <a:solidFill>
                  <a:schemeClr val="tx1"/>
                </a:solidFill>
                <a:latin typeface="Times New Roman" pitchFamily="18" charset="0"/>
              </a:defRPr>
            </a:lvl8pPr>
            <a:lvl9pPr marL="3886200" indent="-228600" defTabSz="928688" eaLnBrk="0" fontAlgn="base" hangingPunct="0">
              <a:spcBef>
                <a:spcPct val="30000"/>
              </a:spcBef>
              <a:spcAft>
                <a:spcPct val="0"/>
              </a:spcAft>
              <a:defRPr sz="1200">
                <a:solidFill>
                  <a:schemeClr val="tx1"/>
                </a:solidFill>
                <a:latin typeface="Times New Roman" pitchFamily="18" charset="0"/>
              </a:defRPr>
            </a:lvl9pPr>
          </a:lstStyle>
          <a:p>
            <a:pPr algn="r">
              <a:spcBef>
                <a:spcPct val="0"/>
              </a:spcBef>
            </a:pPr>
            <a:fld id="{3C7351AC-E0E9-4069-AEC8-3F263B82E156}" type="slidenum">
              <a:rPr lang="en-US" altLang="en-US" smtClean="0"/>
              <a:pPr algn="r">
                <a:spcBef>
                  <a:spcPct val="0"/>
                </a:spcBef>
              </a:pPr>
              <a:t>4</a:t>
            </a:fld>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28688" eaLnBrk="0" hangingPunct="0">
              <a:spcBef>
                <a:spcPct val="30000"/>
              </a:spcBef>
              <a:defRPr sz="1200">
                <a:solidFill>
                  <a:schemeClr val="tx1"/>
                </a:solidFill>
                <a:latin typeface="Times New Roman" pitchFamily="18" charset="0"/>
              </a:defRPr>
            </a:lvl1pPr>
            <a:lvl2pPr marL="742950" indent="-285750" algn="l" defTabSz="928688" eaLnBrk="0" hangingPunct="0">
              <a:spcBef>
                <a:spcPct val="30000"/>
              </a:spcBef>
              <a:defRPr sz="1200">
                <a:solidFill>
                  <a:schemeClr val="tx1"/>
                </a:solidFill>
                <a:latin typeface="Times New Roman" pitchFamily="18" charset="0"/>
              </a:defRPr>
            </a:lvl2pPr>
            <a:lvl3pPr marL="1143000" indent="-228600" algn="l" defTabSz="928688" eaLnBrk="0" hangingPunct="0">
              <a:spcBef>
                <a:spcPct val="30000"/>
              </a:spcBef>
              <a:defRPr sz="1200">
                <a:solidFill>
                  <a:schemeClr val="tx1"/>
                </a:solidFill>
                <a:latin typeface="Times New Roman" pitchFamily="18" charset="0"/>
              </a:defRPr>
            </a:lvl3pPr>
            <a:lvl4pPr marL="1600200" indent="-228600" algn="l" defTabSz="928688" eaLnBrk="0" hangingPunct="0">
              <a:spcBef>
                <a:spcPct val="30000"/>
              </a:spcBef>
              <a:defRPr sz="1200">
                <a:solidFill>
                  <a:schemeClr val="tx1"/>
                </a:solidFill>
                <a:latin typeface="Times New Roman" pitchFamily="18" charset="0"/>
              </a:defRPr>
            </a:lvl4pPr>
            <a:lvl5pPr marL="2057400" indent="-228600" algn="l" defTabSz="928688" eaLnBrk="0" hangingPunct="0">
              <a:spcBef>
                <a:spcPct val="30000"/>
              </a:spcBef>
              <a:defRPr sz="1200">
                <a:solidFill>
                  <a:schemeClr val="tx1"/>
                </a:solidFill>
                <a:latin typeface="Times New Roman" pitchFamily="18" charset="0"/>
              </a:defRPr>
            </a:lvl5pPr>
            <a:lvl6pPr marL="2514600" indent="-228600" defTabSz="928688" eaLnBrk="0" fontAlgn="base" hangingPunct="0">
              <a:spcBef>
                <a:spcPct val="30000"/>
              </a:spcBef>
              <a:spcAft>
                <a:spcPct val="0"/>
              </a:spcAft>
              <a:defRPr sz="1200">
                <a:solidFill>
                  <a:schemeClr val="tx1"/>
                </a:solidFill>
                <a:latin typeface="Times New Roman" pitchFamily="18" charset="0"/>
              </a:defRPr>
            </a:lvl6pPr>
            <a:lvl7pPr marL="2971800" indent="-228600" defTabSz="928688" eaLnBrk="0" fontAlgn="base" hangingPunct="0">
              <a:spcBef>
                <a:spcPct val="30000"/>
              </a:spcBef>
              <a:spcAft>
                <a:spcPct val="0"/>
              </a:spcAft>
              <a:defRPr sz="1200">
                <a:solidFill>
                  <a:schemeClr val="tx1"/>
                </a:solidFill>
                <a:latin typeface="Times New Roman" pitchFamily="18" charset="0"/>
              </a:defRPr>
            </a:lvl7pPr>
            <a:lvl8pPr marL="3429000" indent="-228600" defTabSz="928688" eaLnBrk="0" fontAlgn="base" hangingPunct="0">
              <a:spcBef>
                <a:spcPct val="30000"/>
              </a:spcBef>
              <a:spcAft>
                <a:spcPct val="0"/>
              </a:spcAft>
              <a:defRPr sz="1200">
                <a:solidFill>
                  <a:schemeClr val="tx1"/>
                </a:solidFill>
                <a:latin typeface="Times New Roman" pitchFamily="18" charset="0"/>
              </a:defRPr>
            </a:lvl8pPr>
            <a:lvl9pPr marL="3886200" indent="-228600" defTabSz="928688" eaLnBrk="0" fontAlgn="base" hangingPunct="0">
              <a:spcBef>
                <a:spcPct val="30000"/>
              </a:spcBef>
              <a:spcAft>
                <a:spcPct val="0"/>
              </a:spcAft>
              <a:defRPr sz="1200">
                <a:solidFill>
                  <a:schemeClr val="tx1"/>
                </a:solidFill>
                <a:latin typeface="Times New Roman" pitchFamily="18" charset="0"/>
              </a:defRPr>
            </a:lvl9pPr>
          </a:lstStyle>
          <a:p>
            <a:pPr algn="r">
              <a:spcBef>
                <a:spcPct val="0"/>
              </a:spcBef>
            </a:pPr>
            <a:fld id="{D9A9286D-3862-4AAF-BC60-067519199D99}" type="slidenum">
              <a:rPr lang="en-US" altLang="en-US" smtClean="0"/>
              <a:pPr algn="r">
                <a:spcBef>
                  <a:spcPct val="0"/>
                </a:spcBef>
              </a:pPr>
              <a:t>5</a:t>
            </a:fld>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28688" eaLnBrk="0" hangingPunct="0">
              <a:spcBef>
                <a:spcPct val="30000"/>
              </a:spcBef>
              <a:defRPr sz="1200">
                <a:solidFill>
                  <a:schemeClr val="tx1"/>
                </a:solidFill>
                <a:latin typeface="Times New Roman" pitchFamily="18" charset="0"/>
              </a:defRPr>
            </a:lvl1pPr>
            <a:lvl2pPr marL="742950" indent="-285750" algn="l" defTabSz="928688" eaLnBrk="0" hangingPunct="0">
              <a:spcBef>
                <a:spcPct val="30000"/>
              </a:spcBef>
              <a:defRPr sz="1200">
                <a:solidFill>
                  <a:schemeClr val="tx1"/>
                </a:solidFill>
                <a:latin typeface="Times New Roman" pitchFamily="18" charset="0"/>
              </a:defRPr>
            </a:lvl2pPr>
            <a:lvl3pPr marL="1143000" indent="-228600" algn="l" defTabSz="928688" eaLnBrk="0" hangingPunct="0">
              <a:spcBef>
                <a:spcPct val="30000"/>
              </a:spcBef>
              <a:defRPr sz="1200">
                <a:solidFill>
                  <a:schemeClr val="tx1"/>
                </a:solidFill>
                <a:latin typeface="Times New Roman" pitchFamily="18" charset="0"/>
              </a:defRPr>
            </a:lvl3pPr>
            <a:lvl4pPr marL="1600200" indent="-228600" algn="l" defTabSz="928688" eaLnBrk="0" hangingPunct="0">
              <a:spcBef>
                <a:spcPct val="30000"/>
              </a:spcBef>
              <a:defRPr sz="1200">
                <a:solidFill>
                  <a:schemeClr val="tx1"/>
                </a:solidFill>
                <a:latin typeface="Times New Roman" pitchFamily="18" charset="0"/>
              </a:defRPr>
            </a:lvl4pPr>
            <a:lvl5pPr marL="2057400" indent="-228600" algn="l" defTabSz="928688" eaLnBrk="0" hangingPunct="0">
              <a:spcBef>
                <a:spcPct val="30000"/>
              </a:spcBef>
              <a:defRPr sz="1200">
                <a:solidFill>
                  <a:schemeClr val="tx1"/>
                </a:solidFill>
                <a:latin typeface="Times New Roman" pitchFamily="18" charset="0"/>
              </a:defRPr>
            </a:lvl5pPr>
            <a:lvl6pPr marL="2514600" indent="-228600" defTabSz="928688" eaLnBrk="0" fontAlgn="base" hangingPunct="0">
              <a:spcBef>
                <a:spcPct val="30000"/>
              </a:spcBef>
              <a:spcAft>
                <a:spcPct val="0"/>
              </a:spcAft>
              <a:defRPr sz="1200">
                <a:solidFill>
                  <a:schemeClr val="tx1"/>
                </a:solidFill>
                <a:latin typeface="Times New Roman" pitchFamily="18" charset="0"/>
              </a:defRPr>
            </a:lvl6pPr>
            <a:lvl7pPr marL="2971800" indent="-228600" defTabSz="928688" eaLnBrk="0" fontAlgn="base" hangingPunct="0">
              <a:spcBef>
                <a:spcPct val="30000"/>
              </a:spcBef>
              <a:spcAft>
                <a:spcPct val="0"/>
              </a:spcAft>
              <a:defRPr sz="1200">
                <a:solidFill>
                  <a:schemeClr val="tx1"/>
                </a:solidFill>
                <a:latin typeface="Times New Roman" pitchFamily="18" charset="0"/>
              </a:defRPr>
            </a:lvl7pPr>
            <a:lvl8pPr marL="3429000" indent="-228600" defTabSz="928688" eaLnBrk="0" fontAlgn="base" hangingPunct="0">
              <a:spcBef>
                <a:spcPct val="30000"/>
              </a:spcBef>
              <a:spcAft>
                <a:spcPct val="0"/>
              </a:spcAft>
              <a:defRPr sz="1200">
                <a:solidFill>
                  <a:schemeClr val="tx1"/>
                </a:solidFill>
                <a:latin typeface="Times New Roman" pitchFamily="18" charset="0"/>
              </a:defRPr>
            </a:lvl8pPr>
            <a:lvl9pPr marL="3886200" indent="-228600" defTabSz="928688" eaLnBrk="0" fontAlgn="base" hangingPunct="0">
              <a:spcBef>
                <a:spcPct val="30000"/>
              </a:spcBef>
              <a:spcAft>
                <a:spcPct val="0"/>
              </a:spcAft>
              <a:defRPr sz="1200">
                <a:solidFill>
                  <a:schemeClr val="tx1"/>
                </a:solidFill>
                <a:latin typeface="Times New Roman" pitchFamily="18" charset="0"/>
              </a:defRPr>
            </a:lvl9pPr>
          </a:lstStyle>
          <a:p>
            <a:pPr algn="r">
              <a:spcBef>
                <a:spcPct val="0"/>
              </a:spcBef>
            </a:pPr>
            <a:fld id="{364E044E-1927-4ED2-8EEF-93DE84718B14}" type="slidenum">
              <a:rPr lang="en-US" altLang="en-US" smtClean="0"/>
              <a:pPr algn="r">
                <a:spcBef>
                  <a:spcPct val="0"/>
                </a:spcBef>
              </a:pPr>
              <a:t>6</a:t>
            </a:fld>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28688" eaLnBrk="0" hangingPunct="0">
              <a:spcBef>
                <a:spcPct val="30000"/>
              </a:spcBef>
              <a:defRPr sz="1200">
                <a:solidFill>
                  <a:schemeClr val="tx1"/>
                </a:solidFill>
                <a:latin typeface="Times New Roman" pitchFamily="18" charset="0"/>
              </a:defRPr>
            </a:lvl1pPr>
            <a:lvl2pPr marL="742950" indent="-285750" algn="l" defTabSz="928688" eaLnBrk="0" hangingPunct="0">
              <a:spcBef>
                <a:spcPct val="30000"/>
              </a:spcBef>
              <a:defRPr sz="1200">
                <a:solidFill>
                  <a:schemeClr val="tx1"/>
                </a:solidFill>
                <a:latin typeface="Times New Roman" pitchFamily="18" charset="0"/>
              </a:defRPr>
            </a:lvl2pPr>
            <a:lvl3pPr marL="1143000" indent="-228600" algn="l" defTabSz="928688" eaLnBrk="0" hangingPunct="0">
              <a:spcBef>
                <a:spcPct val="30000"/>
              </a:spcBef>
              <a:defRPr sz="1200">
                <a:solidFill>
                  <a:schemeClr val="tx1"/>
                </a:solidFill>
                <a:latin typeface="Times New Roman" pitchFamily="18" charset="0"/>
              </a:defRPr>
            </a:lvl3pPr>
            <a:lvl4pPr marL="1600200" indent="-228600" algn="l" defTabSz="928688" eaLnBrk="0" hangingPunct="0">
              <a:spcBef>
                <a:spcPct val="30000"/>
              </a:spcBef>
              <a:defRPr sz="1200">
                <a:solidFill>
                  <a:schemeClr val="tx1"/>
                </a:solidFill>
                <a:latin typeface="Times New Roman" pitchFamily="18" charset="0"/>
              </a:defRPr>
            </a:lvl4pPr>
            <a:lvl5pPr marL="2057400" indent="-228600" algn="l" defTabSz="928688" eaLnBrk="0" hangingPunct="0">
              <a:spcBef>
                <a:spcPct val="30000"/>
              </a:spcBef>
              <a:defRPr sz="1200">
                <a:solidFill>
                  <a:schemeClr val="tx1"/>
                </a:solidFill>
                <a:latin typeface="Times New Roman" pitchFamily="18" charset="0"/>
              </a:defRPr>
            </a:lvl5pPr>
            <a:lvl6pPr marL="2514600" indent="-228600" defTabSz="928688" eaLnBrk="0" fontAlgn="base" hangingPunct="0">
              <a:spcBef>
                <a:spcPct val="30000"/>
              </a:spcBef>
              <a:spcAft>
                <a:spcPct val="0"/>
              </a:spcAft>
              <a:defRPr sz="1200">
                <a:solidFill>
                  <a:schemeClr val="tx1"/>
                </a:solidFill>
                <a:latin typeface="Times New Roman" pitchFamily="18" charset="0"/>
              </a:defRPr>
            </a:lvl6pPr>
            <a:lvl7pPr marL="2971800" indent="-228600" defTabSz="928688" eaLnBrk="0" fontAlgn="base" hangingPunct="0">
              <a:spcBef>
                <a:spcPct val="30000"/>
              </a:spcBef>
              <a:spcAft>
                <a:spcPct val="0"/>
              </a:spcAft>
              <a:defRPr sz="1200">
                <a:solidFill>
                  <a:schemeClr val="tx1"/>
                </a:solidFill>
                <a:latin typeface="Times New Roman" pitchFamily="18" charset="0"/>
              </a:defRPr>
            </a:lvl7pPr>
            <a:lvl8pPr marL="3429000" indent="-228600" defTabSz="928688" eaLnBrk="0" fontAlgn="base" hangingPunct="0">
              <a:spcBef>
                <a:spcPct val="30000"/>
              </a:spcBef>
              <a:spcAft>
                <a:spcPct val="0"/>
              </a:spcAft>
              <a:defRPr sz="1200">
                <a:solidFill>
                  <a:schemeClr val="tx1"/>
                </a:solidFill>
                <a:latin typeface="Times New Roman" pitchFamily="18" charset="0"/>
              </a:defRPr>
            </a:lvl8pPr>
            <a:lvl9pPr marL="3886200" indent="-228600" defTabSz="928688" eaLnBrk="0" fontAlgn="base" hangingPunct="0">
              <a:spcBef>
                <a:spcPct val="30000"/>
              </a:spcBef>
              <a:spcAft>
                <a:spcPct val="0"/>
              </a:spcAft>
              <a:defRPr sz="1200">
                <a:solidFill>
                  <a:schemeClr val="tx1"/>
                </a:solidFill>
                <a:latin typeface="Times New Roman" pitchFamily="18" charset="0"/>
              </a:defRPr>
            </a:lvl9pPr>
          </a:lstStyle>
          <a:p>
            <a:pPr algn="r">
              <a:spcBef>
                <a:spcPct val="0"/>
              </a:spcBef>
            </a:pPr>
            <a:fld id="{FA0CF538-EF62-48C0-83F2-8D5004B5B159}" type="slidenum">
              <a:rPr lang="en-US" altLang="en-US" smtClean="0"/>
              <a:pPr algn="r">
                <a:spcBef>
                  <a:spcPct val="0"/>
                </a:spcBef>
              </a:pPr>
              <a:t>9</a:t>
            </a:fld>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335C7BC3-383B-4FD7-9CA2-EF73F396245D}" type="datetime1">
              <a:rPr lang="en-US" smtClean="0"/>
              <a:pPr>
                <a:defRPr/>
              </a:pPr>
              <a:t>5/29/2019</a:t>
            </a:fld>
            <a:endParaRPr lang="en-US"/>
          </a:p>
        </p:txBody>
      </p:sp>
      <p:sp>
        <p:nvSpPr>
          <p:cNvPr id="5" name="Footer Placeholder 4"/>
          <p:cNvSpPr>
            <a:spLocks noGrp="1"/>
          </p:cNvSpPr>
          <p:nvPr>
            <p:ph type="ftr" sz="quarter" idx="11"/>
          </p:nvPr>
        </p:nvSpPr>
        <p:spPr/>
        <p:txBody>
          <a:bodyPr/>
          <a:lstStyle/>
          <a:p>
            <a:pPr>
              <a:defRPr/>
            </a:pPr>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pPr>
              <a:defRPr/>
            </a:pPr>
            <a:fld id="{30D0C379-678E-4D73-B053-A22541687B03}" type="slidenum">
              <a:rPr lang="en-US" smtClean="0"/>
              <a:pPr>
                <a:defRPr/>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195E87CE-D8C2-435C-AA2D-BEA43C58E2CE}" type="datetime1">
              <a:rPr lang="en-US" smtClean="0"/>
              <a:pPr>
                <a:defRPr/>
              </a:pPr>
              <a:t>5/29/2019</a:t>
            </a:fld>
            <a:endParaRPr lang="en-US"/>
          </a:p>
        </p:txBody>
      </p:sp>
      <p:sp>
        <p:nvSpPr>
          <p:cNvPr id="5" name="Footer Placeholder 4"/>
          <p:cNvSpPr>
            <a:spLocks noGrp="1"/>
          </p:cNvSpPr>
          <p:nvPr>
            <p:ph type="ftr" sz="quarter" idx="11"/>
          </p:nvPr>
        </p:nvSpPr>
        <p:spPr/>
        <p:txBody>
          <a:bodyPr/>
          <a:lstStyle/>
          <a:p>
            <a:pPr>
              <a:defRPr/>
            </a:pPr>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pPr>
              <a:defRPr/>
            </a:pPr>
            <a:fld id="{F35A0839-127C-4C3A-A2CC-DADAC04D2F39}" type="slidenum">
              <a:rPr lang="en-US" smtClean="0"/>
              <a:pPr>
                <a:defRPr/>
              </a:pPr>
              <a:t>‹#›</a:t>
            </a:fld>
            <a:endParaRPr lang="en-US"/>
          </a:p>
        </p:txBody>
      </p:sp>
    </p:spTree>
  </p:cSld>
  <p:clrMapOvr>
    <a:masterClrMapping/>
  </p:clrMapOvr>
  <p:transition>
    <p:zoom/>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A78A5FC4-7C67-4D0C-9D65-5BF3E4F3190D}" type="datetime1">
              <a:rPr lang="en-US" smtClean="0"/>
              <a:pPr>
                <a:defRPr/>
              </a:pPr>
              <a:t>5/29/2019</a:t>
            </a:fld>
            <a:endParaRPr lang="en-US"/>
          </a:p>
        </p:txBody>
      </p:sp>
      <p:sp>
        <p:nvSpPr>
          <p:cNvPr id="5" name="Footer Placeholder 4"/>
          <p:cNvSpPr>
            <a:spLocks noGrp="1"/>
          </p:cNvSpPr>
          <p:nvPr>
            <p:ph type="ftr" sz="quarter" idx="11"/>
          </p:nvPr>
        </p:nvSpPr>
        <p:spPr/>
        <p:txBody>
          <a:bodyPr/>
          <a:lstStyle/>
          <a:p>
            <a:pPr>
              <a:defRPr/>
            </a:pPr>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pPr>
              <a:defRPr/>
            </a:pPr>
            <a:fld id="{4720C46F-DAB1-4E0C-AB55-50DD8B19F9BA}" type="slidenum">
              <a:rPr lang="en-US" smtClean="0"/>
              <a:pPr>
                <a:defRPr/>
              </a:pPr>
              <a:t>‹#›</a:t>
            </a:fld>
            <a:endParaRPr lang="en-US"/>
          </a:p>
        </p:txBody>
      </p:sp>
    </p:spTree>
  </p:cSld>
  <p:clrMapOvr>
    <a:masterClrMapping/>
  </p:clrMapOvr>
  <p:transition>
    <p:zoom/>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793038"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81000" y="1371600"/>
            <a:ext cx="4114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114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59"/>
          <p:cNvSpPr>
            <a:spLocks noGrp="1" noChangeArrowheads="1"/>
          </p:cNvSpPr>
          <p:nvPr>
            <p:ph type="dt" sz="half" idx="10"/>
          </p:nvPr>
        </p:nvSpPr>
        <p:spPr>
          <a:ln/>
        </p:spPr>
        <p:txBody>
          <a:bodyPr/>
          <a:lstStyle>
            <a:lvl1pPr>
              <a:defRPr/>
            </a:lvl1pPr>
          </a:lstStyle>
          <a:p>
            <a:pPr>
              <a:defRPr/>
            </a:pPr>
            <a:fld id="{01CB6848-686C-486B-A055-085E4B69EC7D}" type="datetime1">
              <a:rPr lang="en-US"/>
              <a:pPr>
                <a:defRPr/>
              </a:pPr>
              <a:t>5/29/2019</a:t>
            </a:fld>
            <a:endParaRPr lang="en-US"/>
          </a:p>
        </p:txBody>
      </p:sp>
      <p:sp>
        <p:nvSpPr>
          <p:cNvPr id="6"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ln/>
        </p:spPr>
        <p:txBody>
          <a:bodyPr/>
          <a:lstStyle>
            <a:lvl1pPr>
              <a:defRPr/>
            </a:lvl1pPr>
          </a:lstStyle>
          <a:p>
            <a:pPr>
              <a:defRPr/>
            </a:pPr>
            <a:fld id="{252DC75E-B2D7-49D9-81A6-134A8D63C1A9}" type="slidenum">
              <a:rPr lang="en-US"/>
              <a:pPr>
                <a:defRPr/>
              </a:pPr>
              <a:t>‹#›</a:t>
            </a:fld>
            <a:endParaRPr lang="en-US"/>
          </a:p>
        </p:txBody>
      </p:sp>
    </p:spTree>
    <p:extLst>
      <p:ext uri="{BB962C8B-B14F-4D97-AF65-F5344CB8AC3E}">
        <p14:creationId xmlns:p14="http://schemas.microsoft.com/office/powerpoint/2010/main" val="2181489396"/>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552D818E-44D2-473B-9801-974FEE4F9A09}" type="datetime1">
              <a:rPr lang="en-US" smtClean="0"/>
              <a:pPr>
                <a:defRPr/>
              </a:pPr>
              <a:t>5/29/2019</a:t>
            </a:fld>
            <a:endParaRPr lang="en-US"/>
          </a:p>
        </p:txBody>
      </p:sp>
      <p:sp>
        <p:nvSpPr>
          <p:cNvPr id="5" name="Footer Placeholder 4"/>
          <p:cNvSpPr>
            <a:spLocks noGrp="1"/>
          </p:cNvSpPr>
          <p:nvPr>
            <p:ph type="ftr" sz="quarter" idx="11"/>
          </p:nvPr>
        </p:nvSpPr>
        <p:spPr/>
        <p:txBody>
          <a:bodyPr/>
          <a:lstStyle/>
          <a:p>
            <a:pPr>
              <a:defRPr/>
            </a:pPr>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pPr>
              <a:defRPr/>
            </a:pPr>
            <a:fld id="{838A8E6F-F169-4DB3-9376-CC5D6F74E4D2}" type="slidenum">
              <a:rPr lang="en-US" smtClean="0"/>
              <a:pPr>
                <a:defRPr/>
              </a:pPr>
              <a:t>‹#›</a:t>
            </a:fld>
            <a:endParaRPr lang="en-US"/>
          </a:p>
        </p:txBody>
      </p:sp>
    </p:spTree>
  </p:cSld>
  <p:clrMapOvr>
    <a:masterClrMapping/>
  </p:clrMapOvr>
  <p:transition>
    <p:zo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820E9EB7-EF4F-4D4F-ABC5-2572F9285AC8}" type="datetime1">
              <a:rPr lang="en-US" smtClean="0"/>
              <a:pPr>
                <a:defRPr/>
              </a:pPr>
              <a:t>5/29/2019</a:t>
            </a:fld>
            <a:endParaRPr lang="en-US"/>
          </a:p>
        </p:txBody>
      </p:sp>
      <p:sp>
        <p:nvSpPr>
          <p:cNvPr id="5" name="Footer Placeholder 4"/>
          <p:cNvSpPr>
            <a:spLocks noGrp="1"/>
          </p:cNvSpPr>
          <p:nvPr>
            <p:ph type="ftr" sz="quarter" idx="11"/>
          </p:nvPr>
        </p:nvSpPr>
        <p:spPr/>
        <p:txBody>
          <a:bodyPr/>
          <a:lstStyle/>
          <a:p>
            <a:pPr>
              <a:defRPr/>
            </a:pPr>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pPr>
              <a:defRPr/>
            </a:pPr>
            <a:fld id="{8DB57086-CD73-429A-B4D5-10E2040B8BBE}" type="slidenum">
              <a:rPr lang="en-US" smtClean="0"/>
              <a:pPr>
                <a:defRPr/>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zoom/>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13BAD191-3D3C-452E-A682-2F32D9A4B5DA}" type="datetime1">
              <a:rPr lang="en-US" smtClean="0"/>
              <a:pPr>
                <a:defRPr/>
              </a:pPr>
              <a:t>5/29/2019</a:t>
            </a:fld>
            <a:endParaRPr lang="en-US"/>
          </a:p>
        </p:txBody>
      </p:sp>
      <p:sp>
        <p:nvSpPr>
          <p:cNvPr id="6" name="Footer Placeholder 5"/>
          <p:cNvSpPr>
            <a:spLocks noGrp="1"/>
          </p:cNvSpPr>
          <p:nvPr>
            <p:ph type="ftr" sz="quarter" idx="11"/>
          </p:nvPr>
        </p:nvSpPr>
        <p:spPr/>
        <p:txBody>
          <a:bodyPr/>
          <a:lstStyle/>
          <a:p>
            <a:pPr>
              <a:defRPr/>
            </a:pPr>
            <a:r>
              <a:rPr lang="en-US" smtClean="0"/>
              <a:t>Data Mining: Concepts and Techniques</a:t>
            </a:r>
            <a:endParaRPr lang="en-US"/>
          </a:p>
        </p:txBody>
      </p:sp>
      <p:sp>
        <p:nvSpPr>
          <p:cNvPr id="7" name="Slide Number Placeholder 6"/>
          <p:cNvSpPr>
            <a:spLocks noGrp="1"/>
          </p:cNvSpPr>
          <p:nvPr>
            <p:ph type="sldNum" sz="quarter" idx="12"/>
          </p:nvPr>
        </p:nvSpPr>
        <p:spPr/>
        <p:txBody>
          <a:bodyPr/>
          <a:lstStyle/>
          <a:p>
            <a:pPr>
              <a:defRPr/>
            </a:pPr>
            <a:fld id="{259B0832-E0FA-4B20-8056-A1812A03A3B6}" type="slidenum">
              <a:rPr lang="en-US" smtClean="0"/>
              <a:pPr>
                <a:defRPr/>
              </a:pPr>
              <a:t>‹#›</a:t>
            </a:fld>
            <a:endParaRPr lang="en-US"/>
          </a:p>
        </p:txBody>
      </p:sp>
    </p:spTree>
  </p:cSld>
  <p:clrMapOvr>
    <a:masterClrMapping/>
  </p:clrMapOvr>
  <p:transition>
    <p:zoom/>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FAAF66F4-0EB5-472A-ABED-D38F787172F2}" type="datetime1">
              <a:rPr lang="en-US" smtClean="0"/>
              <a:pPr>
                <a:defRPr/>
              </a:pPr>
              <a:t>5/29/2019</a:t>
            </a:fld>
            <a:endParaRPr lang="en-US"/>
          </a:p>
        </p:txBody>
      </p:sp>
      <p:sp>
        <p:nvSpPr>
          <p:cNvPr id="8" name="Footer Placeholder 7"/>
          <p:cNvSpPr>
            <a:spLocks noGrp="1"/>
          </p:cNvSpPr>
          <p:nvPr>
            <p:ph type="ftr" sz="quarter" idx="11"/>
          </p:nvPr>
        </p:nvSpPr>
        <p:spPr/>
        <p:txBody>
          <a:bodyPr/>
          <a:lstStyle/>
          <a:p>
            <a:pPr>
              <a:defRPr/>
            </a:pPr>
            <a:r>
              <a:rPr lang="en-US" smtClean="0"/>
              <a:t>Data Mining: Concepts and Techniques</a:t>
            </a:r>
            <a:endParaRPr lang="en-US"/>
          </a:p>
        </p:txBody>
      </p:sp>
      <p:sp>
        <p:nvSpPr>
          <p:cNvPr id="9" name="Slide Number Placeholder 8"/>
          <p:cNvSpPr>
            <a:spLocks noGrp="1"/>
          </p:cNvSpPr>
          <p:nvPr>
            <p:ph type="sldNum" sz="quarter" idx="12"/>
          </p:nvPr>
        </p:nvSpPr>
        <p:spPr/>
        <p:txBody>
          <a:bodyPr/>
          <a:lstStyle/>
          <a:p>
            <a:pPr>
              <a:defRPr/>
            </a:pPr>
            <a:fld id="{15FB057E-2DA8-4AD8-BA40-E091A6C12D66}" type="slidenum">
              <a:rPr lang="en-US" smtClean="0"/>
              <a:pPr>
                <a:defRPr/>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B0190B34-C4E4-4E66-95E5-966C1BC817FC}" type="datetime1">
              <a:rPr lang="en-US" smtClean="0"/>
              <a:pPr>
                <a:defRPr/>
              </a:pPr>
              <a:t>5/29/2019</a:t>
            </a:fld>
            <a:endParaRPr lang="en-US"/>
          </a:p>
        </p:txBody>
      </p:sp>
      <p:sp>
        <p:nvSpPr>
          <p:cNvPr id="4" name="Footer Placeholder 3"/>
          <p:cNvSpPr>
            <a:spLocks noGrp="1"/>
          </p:cNvSpPr>
          <p:nvPr>
            <p:ph type="ftr" sz="quarter" idx="11"/>
          </p:nvPr>
        </p:nvSpPr>
        <p:spPr/>
        <p:txBody>
          <a:bodyPr/>
          <a:lstStyle/>
          <a:p>
            <a:pPr>
              <a:defRPr/>
            </a:pPr>
            <a:r>
              <a:rPr lang="en-US" smtClean="0"/>
              <a:t>Data Mining: Concepts and Techniques</a:t>
            </a:r>
            <a:endParaRPr lang="en-US"/>
          </a:p>
        </p:txBody>
      </p:sp>
      <p:sp>
        <p:nvSpPr>
          <p:cNvPr id="5" name="Slide Number Placeholder 4"/>
          <p:cNvSpPr>
            <a:spLocks noGrp="1"/>
          </p:cNvSpPr>
          <p:nvPr>
            <p:ph type="sldNum" sz="quarter" idx="12"/>
          </p:nvPr>
        </p:nvSpPr>
        <p:spPr/>
        <p:txBody>
          <a:bodyPr/>
          <a:lstStyle/>
          <a:p>
            <a:pPr>
              <a:defRPr/>
            </a:pPr>
            <a:fld id="{2D2BDA28-4A78-48D3-9160-05D74C0731A0}" type="slidenum">
              <a:rPr lang="en-US" smtClean="0"/>
              <a:pPr>
                <a:defRPr/>
              </a:pPr>
              <a:t>‹#›</a:t>
            </a:fld>
            <a:endParaRPr lang="en-US"/>
          </a:p>
        </p:txBody>
      </p:sp>
    </p:spTree>
  </p:cSld>
  <p:clrMapOvr>
    <a:masterClrMapping/>
  </p:clrMapOvr>
  <p:transition>
    <p:zo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Wednesday, May 29, 2019</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pPr>
              <a:defRPr/>
            </a:pPr>
            <a:fld id="{5DCA618F-2A75-44DF-BCBB-27919F3C7053}" type="slidenum">
              <a:rPr lang="en-US" smtClean="0"/>
              <a:pPr>
                <a:defRPr/>
              </a:pPr>
              <a:t>‹#›</a:t>
            </a:fld>
            <a:endParaRPr lang="en-US"/>
          </a:p>
        </p:txBody>
      </p:sp>
    </p:spTree>
  </p:cSld>
  <p:clrMapOvr>
    <a:masterClrMapping/>
  </p:clrMapOvr>
  <p:transition>
    <p:zo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53AEFCC-6CFD-4B26-A2AA-799EC9646E60}" type="datetime1">
              <a:rPr lang="en-US" smtClean="0"/>
              <a:pPr>
                <a:defRPr/>
              </a:pPr>
              <a:t>5/29/2019</a:t>
            </a:fld>
            <a:endParaRPr lang="en-US"/>
          </a:p>
        </p:txBody>
      </p:sp>
      <p:sp>
        <p:nvSpPr>
          <p:cNvPr id="6" name="Footer Placeholder 5"/>
          <p:cNvSpPr>
            <a:spLocks noGrp="1"/>
          </p:cNvSpPr>
          <p:nvPr>
            <p:ph type="ftr" sz="quarter" idx="11"/>
          </p:nvPr>
        </p:nvSpPr>
        <p:spPr/>
        <p:txBody>
          <a:bodyPr/>
          <a:lstStyle/>
          <a:p>
            <a:pPr>
              <a:defRPr/>
            </a:pPr>
            <a:r>
              <a:rPr lang="en-US" smtClean="0"/>
              <a:t>Data Mining: Concepts and Techniques</a:t>
            </a:r>
            <a:endParaRPr lang="en-US"/>
          </a:p>
        </p:txBody>
      </p:sp>
      <p:sp>
        <p:nvSpPr>
          <p:cNvPr id="7" name="Slide Number Placeholder 6"/>
          <p:cNvSpPr>
            <a:spLocks noGrp="1"/>
          </p:cNvSpPr>
          <p:nvPr>
            <p:ph type="sldNum" sz="quarter" idx="12"/>
          </p:nvPr>
        </p:nvSpPr>
        <p:spPr/>
        <p:txBody>
          <a:bodyPr/>
          <a:lstStyle/>
          <a:p>
            <a:pPr>
              <a:defRPr/>
            </a:pPr>
            <a:fld id="{AD4084C5-C7E6-40EE-98C3-05DE7A2F8B7B}" type="slidenum">
              <a:rPr lang="en-US" smtClean="0"/>
              <a:pPr>
                <a:defRPr/>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61AAB5EB-E24E-42C5-BEFD-3D6AD3D604FF}" type="datetime1">
              <a:rPr lang="en-US" smtClean="0"/>
              <a:pPr>
                <a:defRPr/>
              </a:pPr>
              <a:t>5/29/2019</a:t>
            </a:fld>
            <a:endParaRPr lang="en-US"/>
          </a:p>
        </p:txBody>
      </p:sp>
      <p:sp>
        <p:nvSpPr>
          <p:cNvPr id="6" name="Footer Placeholder 5"/>
          <p:cNvSpPr>
            <a:spLocks noGrp="1"/>
          </p:cNvSpPr>
          <p:nvPr>
            <p:ph type="ftr" sz="quarter" idx="11"/>
          </p:nvPr>
        </p:nvSpPr>
        <p:spPr/>
        <p:txBody>
          <a:bodyPr/>
          <a:lstStyle/>
          <a:p>
            <a:pPr>
              <a:defRPr/>
            </a:pPr>
            <a:r>
              <a:rPr lang="en-US" smtClean="0"/>
              <a:t>Data Mining: Concepts and Techniques</a:t>
            </a:r>
            <a:endParaRPr lang="en-US"/>
          </a:p>
        </p:txBody>
      </p:sp>
      <p:sp>
        <p:nvSpPr>
          <p:cNvPr id="7" name="Slide Number Placeholder 6"/>
          <p:cNvSpPr>
            <a:spLocks noGrp="1"/>
          </p:cNvSpPr>
          <p:nvPr>
            <p:ph type="sldNum" sz="quarter" idx="12"/>
          </p:nvPr>
        </p:nvSpPr>
        <p:spPr/>
        <p:txBody>
          <a:bodyPr/>
          <a:lstStyle/>
          <a:p>
            <a:pPr>
              <a:defRPr/>
            </a:pPr>
            <a:fld id="{A9A0422C-425C-4F7A-87C3-1F016D649A62}" type="slidenum">
              <a:rPr lang="en-US" smtClean="0"/>
              <a:pPr>
                <a:defRPr/>
              </a:pPr>
              <a:t>‹#›</a:t>
            </a:fld>
            <a:endParaRPr lang="en-US"/>
          </a:p>
        </p:txBody>
      </p:sp>
    </p:spTree>
  </p:cSld>
  <p:clrMapOvr>
    <a:masterClrMapping/>
  </p:clrMapOvr>
  <p:transition>
    <p:zo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fld id="{5F3686D0-C891-4FB7-83B7-70E802202CDF}" type="datetime1">
              <a:rPr lang="en-US" smtClean="0"/>
              <a:pPr>
                <a:defRPr/>
              </a:pPr>
              <a:t>5/29/2019</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r>
              <a:rPr lang="en-US" smtClean="0"/>
              <a:t>Data Mining: Concepts and Techniques</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8A61A5F4-055F-4CA6-8ABA-99DCE53ECFAF}"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ransition>
    <p:zoom/>
  </p:transition>
  <p:timing>
    <p:tnLst>
      <p:par>
        <p:cTn id="1" dur="indefinite" restart="never" nodeType="tmRoot"/>
      </p:par>
    </p:tnLst>
  </p:timing>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7.wmf"/><Relationship Id="rId3" Type="http://schemas.openxmlformats.org/officeDocument/2006/relationships/notesSlide" Target="../notesSlides/notesSlide13.xml"/><Relationship Id="rId7" Type="http://schemas.openxmlformats.org/officeDocument/2006/relationships/image" Target="../media/image4.wmf"/><Relationship Id="rId12"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6.wmf"/><Relationship Id="rId5" Type="http://schemas.openxmlformats.org/officeDocument/2006/relationships/image" Target="../media/image3.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5.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8.wmf"/><Relationship Id="rId4"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image" Target="../media/image9.emf"/><Relationship Id="rId4" Type="http://schemas.openxmlformats.org/officeDocument/2006/relationships/oleObject" Target="../embeddings/oleObject8.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1.bin"/><Relationship Id="rId5" Type="http://schemas.openxmlformats.org/officeDocument/2006/relationships/image" Target="../media/image10.emf"/><Relationship Id="rId4" Type="http://schemas.openxmlformats.org/officeDocument/2006/relationships/oleObject" Target="../embeddings/oleObject10.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4.bin"/><Relationship Id="rId5" Type="http://schemas.openxmlformats.org/officeDocument/2006/relationships/image" Target="../media/image10.emf"/><Relationship Id="rId4" Type="http://schemas.openxmlformats.org/officeDocument/2006/relationships/oleObject" Target="../embeddings/oleObject13.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25.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7.bin"/><Relationship Id="rId5" Type="http://schemas.openxmlformats.org/officeDocument/2006/relationships/image" Target="../media/image11.wmf"/><Relationship Id="rId4" Type="http://schemas.openxmlformats.org/officeDocument/2006/relationships/oleObject" Target="../embeddings/oleObject16.bin"/><Relationship Id="rId9" Type="http://schemas.openxmlformats.org/officeDocument/2006/relationships/image" Target="../media/image13.w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r" eaLnBrk="1" hangingPunct="1">
              <a:spcBef>
                <a:spcPct val="0"/>
              </a:spcBef>
              <a:buClrTx/>
              <a:buSzTx/>
              <a:buFontTx/>
              <a:buNone/>
            </a:pPr>
            <a:fld id="{6F22B4F5-BC69-43AA-9400-A864744B0C0F}" type="slidenum">
              <a:rPr lang="en-US" altLang="en-US" sz="1200" smtClean="0">
                <a:latin typeface="Tahoma" pitchFamily="34" charset="0"/>
              </a:rPr>
              <a:pPr algn="r" eaLnBrk="1" hangingPunct="1">
                <a:spcBef>
                  <a:spcPct val="0"/>
                </a:spcBef>
                <a:buClrTx/>
                <a:buSzTx/>
                <a:buFontTx/>
                <a:buNone/>
              </a:pPr>
              <a:t>1</a:t>
            </a:fld>
            <a:endParaRPr lang="en-US" altLang="en-US" sz="1200" smtClean="0">
              <a:latin typeface="Tahoma" pitchFamily="34" charset="0"/>
            </a:endParaRPr>
          </a:p>
        </p:txBody>
      </p:sp>
      <p:sp>
        <p:nvSpPr>
          <p:cNvPr id="5122" name="Rectangle 2"/>
          <p:cNvSpPr>
            <a:spLocks noGrp="1" noChangeArrowheads="1"/>
          </p:cNvSpPr>
          <p:nvPr>
            <p:ph type="title" idx="4294967295"/>
          </p:nvPr>
        </p:nvSpPr>
        <p:spPr>
          <a:xfrm>
            <a:off x="838200" y="1066800"/>
            <a:ext cx="7239000" cy="2819400"/>
          </a:xfrm>
        </p:spPr>
        <p:txBody>
          <a:bodyPr/>
          <a:lstStyle/>
          <a:p>
            <a:pPr algn="ctr"/>
            <a:r>
              <a:rPr lang="en-US" altLang="en-US" sz="6000" dirty="0" smtClean="0"/>
              <a:t>Advanced Analytics</a:t>
            </a:r>
            <a:r>
              <a:rPr lang="en-US" altLang="en-US" sz="4800" dirty="0" smtClean="0"/>
              <a:t/>
            </a:r>
            <a:br>
              <a:rPr lang="en-US" altLang="en-US" sz="4800" dirty="0" smtClean="0"/>
            </a:br>
            <a:r>
              <a:rPr lang="en-US" altLang="en-US" sz="3200" dirty="0" smtClean="0"/>
              <a:t>Clustering (Cluster Analysis)</a:t>
            </a:r>
            <a:endParaRPr lang="en-US" altLang="en-US" sz="2800" dirty="0" smtClean="0"/>
          </a:p>
        </p:txBody>
      </p:sp>
      <p:sp>
        <p:nvSpPr>
          <p:cNvPr id="5" name="Rectangle 3"/>
          <p:cNvSpPr txBox="1">
            <a:spLocks noChangeArrowheads="1"/>
          </p:cNvSpPr>
          <p:nvPr/>
        </p:nvSpPr>
        <p:spPr bwMode="auto">
          <a:xfrm>
            <a:off x="304800" y="4419600"/>
            <a:ext cx="86106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algn="ctr">
              <a:lnSpc>
                <a:spcPct val="110000"/>
              </a:lnSpc>
              <a:buFont typeface="Wingdings" pitchFamily="2" charset="2"/>
              <a:buNone/>
              <a:defRPr/>
            </a:pPr>
            <a:r>
              <a:rPr lang="en-US" altLang="en-US" sz="2000" kern="0" dirty="0" smtClean="0"/>
              <a:t>Source of Material: Jiawei Han, Micheline </a:t>
            </a:r>
            <a:r>
              <a:rPr lang="en-US" altLang="en-US" sz="2000" kern="0" dirty="0" err="1" smtClean="0"/>
              <a:t>Kamber</a:t>
            </a:r>
            <a:r>
              <a:rPr lang="en-US" altLang="en-US" sz="2000" kern="0" dirty="0" smtClean="0"/>
              <a:t>, and Jian Pei (2011). </a:t>
            </a:r>
            <a:r>
              <a:rPr lang="en-US" altLang="en-US" sz="2000" i="1" kern="0" dirty="0" smtClean="0"/>
              <a:t>Data Mining: Concepts and Techniques </a:t>
            </a:r>
            <a:r>
              <a:rPr lang="en-US" altLang="en-US" sz="2000" kern="0" dirty="0" smtClean="0"/>
              <a:t>(3</a:t>
            </a:r>
            <a:r>
              <a:rPr lang="en-US" altLang="en-US" sz="2000" kern="0" baseline="30000" dirty="0" smtClean="0"/>
              <a:t>rd</a:t>
            </a:r>
            <a:r>
              <a:rPr lang="en-US" altLang="en-US" sz="2000" kern="0" dirty="0" smtClean="0"/>
              <a:t> Ed.)</a:t>
            </a: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r" eaLnBrk="1" hangingPunct="1">
              <a:spcBef>
                <a:spcPct val="0"/>
              </a:spcBef>
              <a:buClrTx/>
              <a:buSzTx/>
              <a:buFontTx/>
              <a:buNone/>
            </a:pPr>
            <a:fld id="{C7FA2AD0-204C-45D6-BBE6-A7C3F0C4FDEF}" type="slidenum">
              <a:rPr lang="en-US" altLang="en-US" sz="1200">
                <a:latin typeface="Tahoma" pitchFamily="34" charset="0"/>
              </a:rPr>
              <a:pPr algn="r" eaLnBrk="1" hangingPunct="1">
                <a:spcBef>
                  <a:spcPct val="0"/>
                </a:spcBef>
                <a:buClrTx/>
                <a:buSzTx/>
                <a:buFontTx/>
                <a:buNone/>
              </a:pPr>
              <a:t>10</a:t>
            </a:fld>
            <a:endParaRPr lang="en-US" altLang="en-US" sz="1200">
              <a:latin typeface="Tahoma" pitchFamily="34" charset="0"/>
            </a:endParaRPr>
          </a:p>
        </p:txBody>
      </p:sp>
      <p:sp>
        <p:nvSpPr>
          <p:cNvPr id="15363" name="Rectangle 2"/>
          <p:cNvSpPr>
            <a:spLocks noGrp="1" noChangeArrowheads="1"/>
          </p:cNvSpPr>
          <p:nvPr>
            <p:ph type="title" idx="4294967295"/>
          </p:nvPr>
        </p:nvSpPr>
        <p:spPr>
          <a:xfrm>
            <a:off x="457200" y="304800"/>
            <a:ext cx="8153400" cy="990600"/>
          </a:xfrm>
          <a:noFill/>
        </p:spPr>
        <p:txBody>
          <a:bodyPr lIns="92075" tIns="46038" rIns="92075" bIns="46038" anchor="ctr"/>
          <a:lstStyle/>
          <a:p>
            <a:pPr eaLnBrk="1" hangingPunct="1"/>
            <a:r>
              <a:rPr lang="en-AU" altLang="zh-TW" sz="3200" dirty="0" smtClean="0">
                <a:ea typeface="PMingLiU" pitchFamily="18" charset="-120"/>
              </a:rPr>
              <a:t>Cluster Analysis: Basic Concepts and Methods</a:t>
            </a:r>
            <a:endParaRPr lang="en-US" altLang="en-US" sz="3200" dirty="0" smtClean="0">
              <a:ea typeface="PMingLiU" pitchFamily="18" charset="-120"/>
            </a:endParaRPr>
          </a:p>
        </p:txBody>
      </p:sp>
      <p:sp>
        <p:nvSpPr>
          <p:cNvPr id="15364" name="Rectangle 3"/>
          <p:cNvSpPr>
            <a:spLocks noGrp="1" noChangeArrowheads="1"/>
          </p:cNvSpPr>
          <p:nvPr>
            <p:ph type="body" idx="4294967295"/>
          </p:nvPr>
        </p:nvSpPr>
        <p:spPr>
          <a:xfrm>
            <a:off x="533400" y="1447800"/>
            <a:ext cx="8223250" cy="4953000"/>
          </a:xfrm>
          <a:noFill/>
        </p:spPr>
        <p:txBody>
          <a:bodyPr lIns="92075" tIns="46038" rIns="92075" bIns="46038"/>
          <a:lstStyle/>
          <a:p>
            <a:pPr marL="533400" indent="-533400">
              <a:lnSpc>
                <a:spcPct val="150000"/>
              </a:lnSpc>
            </a:pPr>
            <a:r>
              <a:rPr lang="en-US" altLang="en-US" dirty="0" smtClean="0">
                <a:latin typeface="Calibri" pitchFamily="34" charset="0"/>
              </a:rPr>
              <a:t>Cluster Analysis: Basic Concepts</a:t>
            </a:r>
          </a:p>
          <a:p>
            <a:pPr marL="533400" indent="-533400">
              <a:lnSpc>
                <a:spcPct val="150000"/>
              </a:lnSpc>
            </a:pPr>
            <a:r>
              <a:rPr lang="en-US" altLang="en-US" dirty="0" smtClean="0">
                <a:latin typeface="Calibri" pitchFamily="34" charset="0"/>
              </a:rPr>
              <a:t>Partitioning Methods</a:t>
            </a:r>
          </a:p>
          <a:p>
            <a:pPr marL="533400" indent="-533400">
              <a:lnSpc>
                <a:spcPct val="150000"/>
              </a:lnSpc>
            </a:pPr>
            <a:r>
              <a:rPr lang="en-US" altLang="en-US" dirty="0" smtClean="0">
                <a:latin typeface="Calibri" pitchFamily="34" charset="0"/>
              </a:rPr>
              <a:t>Hierarchical Methods</a:t>
            </a:r>
          </a:p>
          <a:p>
            <a:pPr marL="533400" indent="-533400">
              <a:lnSpc>
                <a:spcPct val="150000"/>
              </a:lnSpc>
            </a:pPr>
            <a:r>
              <a:rPr lang="en-US" altLang="en-US" dirty="0" smtClean="0">
                <a:latin typeface="Calibri" pitchFamily="34" charset="0"/>
              </a:rPr>
              <a:t>Evaluation of Clustering</a:t>
            </a:r>
          </a:p>
          <a:p>
            <a:pPr marL="533400" indent="-533400">
              <a:lnSpc>
                <a:spcPct val="150000"/>
              </a:lnSpc>
            </a:pPr>
            <a:r>
              <a:rPr lang="en-US" altLang="en-US" dirty="0" smtClean="0">
                <a:latin typeface="Calibri" pitchFamily="34" charset="0"/>
              </a:rPr>
              <a:t>Summary</a:t>
            </a:r>
          </a:p>
        </p:txBody>
      </p:sp>
      <p:sp>
        <p:nvSpPr>
          <p:cNvPr id="15365" name="AutoShape 5"/>
          <p:cNvSpPr>
            <a:spLocks noChangeArrowheads="1"/>
          </p:cNvSpPr>
          <p:nvPr/>
        </p:nvSpPr>
        <p:spPr bwMode="auto">
          <a:xfrm rot="9867012">
            <a:off x="4419600" y="2209800"/>
            <a:ext cx="304800" cy="381000"/>
          </a:xfrm>
          <a:prstGeom prst="notchedRightArrow">
            <a:avLst>
              <a:gd name="adj1" fmla="val 50000"/>
              <a:gd name="adj2" fmla="val 25000"/>
            </a:avLst>
          </a:prstGeom>
          <a:solidFill>
            <a:srgbClr val="00CCFF"/>
          </a:solidFill>
          <a:ln w="9525">
            <a:solidFill>
              <a:schemeClr val="tx1"/>
            </a:solidFill>
            <a:miter lim="800000"/>
            <a:headEnd/>
            <a:tailEnd/>
          </a:ln>
        </p:spPr>
        <p:txBody>
          <a:bodyPr rot="10800000"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15366"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r" eaLnBrk="1" hangingPunct="1">
              <a:spcBef>
                <a:spcPct val="0"/>
              </a:spcBef>
              <a:buClrTx/>
              <a:buSzTx/>
              <a:buFontTx/>
              <a:buNone/>
            </a:pPr>
            <a:fld id="{CE1B0397-A70B-4BA8-B705-B4DCEE0C7FC1}" type="slidenum">
              <a:rPr lang="en-US" altLang="en-US" sz="1200">
                <a:latin typeface="Tahoma" pitchFamily="34" charset="0"/>
              </a:rPr>
              <a:pPr algn="r" eaLnBrk="1" hangingPunct="1">
                <a:spcBef>
                  <a:spcPct val="0"/>
                </a:spcBef>
                <a:buClrTx/>
                <a:buSzTx/>
                <a:buFontTx/>
                <a:buNone/>
              </a:pPr>
              <a:t>10</a:t>
            </a:fld>
            <a:endParaRPr lang="en-US" altLang="en-US" sz="1200">
              <a:latin typeface="Tahoma" pitchFamily="34" charset="0"/>
            </a:endParaRPr>
          </a:p>
        </p:txBody>
      </p:sp>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533400"/>
            <a:ext cx="7793038" cy="609600"/>
          </a:xfrm>
          <a:noFill/>
        </p:spPr>
        <p:txBody>
          <a:bodyPr lIns="92075" tIns="46038" rIns="92075" bIns="46038" anchor="ctr"/>
          <a:lstStyle/>
          <a:p>
            <a:pPr eaLnBrk="1" hangingPunct="1"/>
            <a:r>
              <a:rPr lang="en-US" altLang="en-US" sz="3200" smtClean="0"/>
              <a:t>Partitioning Algorithms: Basic Concept</a:t>
            </a:r>
            <a:endParaRPr lang="en-US" altLang="en-US" sz="2800" b="1" smtClean="0"/>
          </a:p>
        </p:txBody>
      </p:sp>
      <p:sp>
        <p:nvSpPr>
          <p:cNvPr id="16387" name="Rectangle 3"/>
          <p:cNvSpPr>
            <a:spLocks noGrp="1" noChangeArrowheads="1"/>
          </p:cNvSpPr>
          <p:nvPr>
            <p:ph type="body" sz="half" idx="1"/>
          </p:nvPr>
        </p:nvSpPr>
        <p:spPr>
          <a:xfrm>
            <a:off x="228600" y="1371600"/>
            <a:ext cx="8534400" cy="5105400"/>
          </a:xfrm>
          <a:noFill/>
        </p:spPr>
        <p:txBody>
          <a:bodyPr lIns="92075" tIns="46038" rIns="92075" bIns="46038">
            <a:normAutofit/>
          </a:bodyPr>
          <a:lstStyle/>
          <a:p>
            <a:pPr eaLnBrk="1" hangingPunct="1">
              <a:lnSpc>
                <a:spcPct val="110000"/>
              </a:lnSpc>
            </a:pPr>
            <a:r>
              <a:rPr lang="en-US" altLang="en-US" sz="2000" u="sng" dirty="0" smtClean="0"/>
              <a:t>Partitioning method:</a:t>
            </a:r>
            <a:r>
              <a:rPr lang="en-US" altLang="en-US" sz="2000" dirty="0" smtClean="0"/>
              <a:t> Partitioning a database </a:t>
            </a:r>
            <a:r>
              <a:rPr lang="en-US" altLang="en-US" sz="2000" b="1" i="1" dirty="0" smtClean="0"/>
              <a:t>D</a:t>
            </a:r>
            <a:r>
              <a:rPr lang="en-US" altLang="en-US" sz="2000" dirty="0" smtClean="0"/>
              <a:t> of </a:t>
            </a:r>
            <a:r>
              <a:rPr lang="en-US" altLang="en-US" sz="2000" b="1" i="1" dirty="0" smtClean="0"/>
              <a:t>n</a:t>
            </a:r>
            <a:r>
              <a:rPr lang="en-US" altLang="en-US" sz="2000" dirty="0" smtClean="0"/>
              <a:t> objects into a set of </a:t>
            </a:r>
            <a:r>
              <a:rPr lang="en-US" altLang="en-US" sz="2000" b="1" i="1" dirty="0" smtClean="0"/>
              <a:t>k</a:t>
            </a:r>
            <a:r>
              <a:rPr lang="en-US" altLang="en-US" sz="2000" dirty="0" smtClean="0"/>
              <a:t> clusters, such that the sum of squared distances is minimized (where c</a:t>
            </a:r>
            <a:r>
              <a:rPr lang="en-US" altLang="en-US" sz="2000" baseline="-25000" dirty="0" smtClean="0"/>
              <a:t>i</a:t>
            </a:r>
            <a:r>
              <a:rPr lang="en-US" altLang="en-US" sz="2000" dirty="0" smtClean="0"/>
              <a:t> is the centroid or </a:t>
            </a:r>
            <a:r>
              <a:rPr lang="en-US" altLang="en-US" sz="2000" dirty="0" err="1" smtClean="0"/>
              <a:t>medoid</a:t>
            </a:r>
            <a:r>
              <a:rPr lang="en-US" altLang="en-US" sz="2000" dirty="0" smtClean="0"/>
              <a:t> of cluster C</a:t>
            </a:r>
            <a:r>
              <a:rPr lang="en-US" altLang="en-US" sz="2000" baseline="-25000" dirty="0" smtClean="0"/>
              <a:t>i</a:t>
            </a:r>
            <a:r>
              <a:rPr lang="en-US" altLang="en-US" sz="2000" dirty="0" smtClean="0"/>
              <a:t>)</a:t>
            </a:r>
          </a:p>
          <a:p>
            <a:pPr eaLnBrk="1" hangingPunct="1">
              <a:lnSpc>
                <a:spcPct val="110000"/>
              </a:lnSpc>
            </a:pPr>
            <a:endParaRPr lang="en-US" altLang="en-US" sz="2000" dirty="0" smtClean="0"/>
          </a:p>
          <a:p>
            <a:pPr eaLnBrk="1" hangingPunct="1">
              <a:lnSpc>
                <a:spcPct val="110000"/>
              </a:lnSpc>
            </a:pPr>
            <a:endParaRPr lang="en-US" altLang="en-US" sz="2000" dirty="0" smtClean="0"/>
          </a:p>
          <a:p>
            <a:pPr eaLnBrk="1" hangingPunct="1">
              <a:lnSpc>
                <a:spcPct val="110000"/>
              </a:lnSpc>
            </a:pPr>
            <a:r>
              <a:rPr lang="en-US" altLang="en-US" sz="2000" dirty="0" smtClean="0"/>
              <a:t>Given </a:t>
            </a:r>
            <a:r>
              <a:rPr lang="en-US" altLang="en-US" sz="2000" i="1" dirty="0" smtClean="0"/>
              <a:t>k</a:t>
            </a:r>
            <a:r>
              <a:rPr lang="en-US" altLang="en-US" sz="2000" dirty="0" smtClean="0"/>
              <a:t>, find a partition of </a:t>
            </a:r>
            <a:r>
              <a:rPr lang="en-US" altLang="en-US" sz="2000" i="1" dirty="0" smtClean="0"/>
              <a:t>k clusters </a:t>
            </a:r>
            <a:r>
              <a:rPr lang="en-US" altLang="en-US" sz="2000" dirty="0" smtClean="0"/>
              <a:t>that optimizes the chosen partitioning criterion</a:t>
            </a:r>
          </a:p>
          <a:p>
            <a:pPr lvl="1" eaLnBrk="1" hangingPunct="1">
              <a:lnSpc>
                <a:spcPct val="110000"/>
              </a:lnSpc>
            </a:pPr>
            <a:r>
              <a:rPr lang="en-US" altLang="en-US" sz="2000" dirty="0" smtClean="0"/>
              <a:t>Global optimal: exhaustively enumerate all partitions</a:t>
            </a:r>
          </a:p>
          <a:p>
            <a:pPr lvl="1" eaLnBrk="1" hangingPunct="1">
              <a:lnSpc>
                <a:spcPct val="110000"/>
              </a:lnSpc>
            </a:pPr>
            <a:r>
              <a:rPr lang="en-US" altLang="en-US" sz="2000" dirty="0" smtClean="0"/>
              <a:t>Heuristic methods: </a:t>
            </a:r>
            <a:r>
              <a:rPr lang="en-US" altLang="en-US" sz="2000" i="1" dirty="0" smtClean="0"/>
              <a:t>k-means</a:t>
            </a:r>
            <a:r>
              <a:rPr lang="en-US" altLang="en-US" sz="2000" dirty="0" smtClean="0"/>
              <a:t> and </a:t>
            </a:r>
            <a:r>
              <a:rPr lang="en-US" altLang="en-US" sz="2000" i="1" dirty="0" smtClean="0"/>
              <a:t>k-</a:t>
            </a:r>
            <a:r>
              <a:rPr lang="en-US" altLang="en-US" sz="2000" i="1" dirty="0" err="1" smtClean="0"/>
              <a:t>medoids</a:t>
            </a:r>
            <a:r>
              <a:rPr lang="en-US" altLang="en-US" sz="2000" dirty="0" smtClean="0"/>
              <a:t> algorithms</a:t>
            </a:r>
          </a:p>
          <a:p>
            <a:pPr lvl="1" eaLnBrk="1" hangingPunct="1">
              <a:lnSpc>
                <a:spcPct val="110000"/>
              </a:lnSpc>
            </a:pPr>
            <a:r>
              <a:rPr lang="en-US" altLang="en-US" sz="2000" i="1" u="sng" dirty="0" smtClean="0"/>
              <a:t>k-means</a:t>
            </a:r>
            <a:r>
              <a:rPr lang="en-US" altLang="en-US" sz="2000" dirty="0" smtClean="0"/>
              <a:t>: Each </a:t>
            </a:r>
            <a:r>
              <a:rPr lang="en-US" altLang="en-US" sz="2000" dirty="0" smtClean="0"/>
              <a:t>cluster is represented by the center of the cluster</a:t>
            </a:r>
          </a:p>
          <a:p>
            <a:pPr lvl="1" eaLnBrk="1" hangingPunct="1">
              <a:lnSpc>
                <a:spcPct val="110000"/>
              </a:lnSpc>
            </a:pPr>
            <a:r>
              <a:rPr lang="en-US" altLang="en-US" sz="2000" i="1" u="sng" dirty="0" smtClean="0"/>
              <a:t>k-</a:t>
            </a:r>
            <a:r>
              <a:rPr lang="en-US" altLang="en-US" sz="2000" i="1" u="sng" dirty="0" err="1" smtClean="0"/>
              <a:t>medoids</a:t>
            </a:r>
            <a:r>
              <a:rPr lang="en-US" altLang="en-US" sz="2000" dirty="0" smtClean="0"/>
              <a:t> or PAM (Partition around </a:t>
            </a:r>
            <a:r>
              <a:rPr lang="en-US" altLang="en-US" sz="2000" dirty="0" err="1" smtClean="0"/>
              <a:t>medoids</a:t>
            </a:r>
            <a:r>
              <a:rPr lang="en-US" altLang="en-US" sz="2000" dirty="0" smtClean="0"/>
              <a:t>): Each </a:t>
            </a:r>
            <a:r>
              <a:rPr lang="en-US" altLang="en-US" sz="2000" dirty="0" smtClean="0"/>
              <a:t>cluster is represented by one of the objects in the cluster  </a:t>
            </a:r>
          </a:p>
        </p:txBody>
      </p:sp>
      <p:graphicFrame>
        <p:nvGraphicFramePr>
          <p:cNvPr id="16388" name="Object 4"/>
          <p:cNvGraphicFramePr>
            <a:graphicFrameLocks noGrp="1" noChangeAspect="1"/>
          </p:cNvGraphicFramePr>
          <p:nvPr>
            <p:ph sz="half" idx="2"/>
          </p:nvPr>
        </p:nvGraphicFramePr>
        <p:xfrm>
          <a:off x="3124200" y="2590800"/>
          <a:ext cx="2851150" cy="542925"/>
        </p:xfrm>
        <a:graphic>
          <a:graphicData uri="http://schemas.openxmlformats.org/presentationml/2006/ole">
            <mc:AlternateContent xmlns:mc="http://schemas.openxmlformats.org/markup-compatibility/2006">
              <mc:Choice xmlns:v="urn:schemas-microsoft-com:vml" Requires="v">
                <p:oleObj spid="_x0000_s16393" name="Equation" r:id="rId4" imgW="1333500" imgH="254000" progId="Equation.3">
                  <p:embed/>
                </p:oleObj>
              </mc:Choice>
              <mc:Fallback>
                <p:oleObj name="Equation" r:id="rId4" imgW="1333500" imgH="2540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2590800"/>
                        <a:ext cx="2851150"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9"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r" eaLnBrk="1" hangingPunct="1">
              <a:spcBef>
                <a:spcPct val="0"/>
              </a:spcBef>
              <a:buClrTx/>
              <a:buSzTx/>
              <a:buFontTx/>
              <a:buNone/>
            </a:pPr>
            <a:fld id="{62D6D6F9-5874-4B3F-A4E0-F6F61DAC73E7}" type="slidenum">
              <a:rPr lang="en-US" altLang="en-US" sz="1200" smtClean="0">
                <a:latin typeface="Tahoma" pitchFamily="34" charset="0"/>
              </a:rPr>
              <a:pPr algn="r" eaLnBrk="1" hangingPunct="1">
                <a:spcBef>
                  <a:spcPct val="0"/>
                </a:spcBef>
                <a:buClrTx/>
                <a:buSzTx/>
                <a:buFontTx/>
                <a:buNone/>
              </a:pPr>
              <a:t>11</a:t>
            </a:fld>
            <a:endParaRPr lang="en-US" altLang="en-US" sz="1200" smtClean="0">
              <a:latin typeface="Tahoma" pitchFamily="34" charset="0"/>
            </a:endParaRPr>
          </a:p>
        </p:txBody>
      </p:sp>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762000" y="762000"/>
            <a:ext cx="7296150" cy="498475"/>
          </a:xfrm>
        </p:spPr>
        <p:txBody>
          <a:bodyPr>
            <a:noAutofit/>
          </a:bodyPr>
          <a:lstStyle/>
          <a:p>
            <a:pPr eaLnBrk="1" hangingPunct="1"/>
            <a:r>
              <a:rPr lang="en-US" altLang="en-US" sz="3600" dirty="0" smtClean="0"/>
              <a:t>The </a:t>
            </a:r>
            <a:r>
              <a:rPr lang="en-US" altLang="en-US" sz="3600" i="1" dirty="0" smtClean="0"/>
              <a:t>K-Means</a:t>
            </a:r>
            <a:r>
              <a:rPr lang="en-US" altLang="en-US" sz="3600" dirty="0" smtClean="0"/>
              <a:t> Clustering Method</a:t>
            </a:r>
            <a:r>
              <a:rPr lang="en-US" altLang="en-US" sz="3600" b="1" dirty="0" smtClean="0"/>
              <a:t> </a:t>
            </a:r>
            <a:endParaRPr lang="en-US" altLang="en-US" sz="3600" dirty="0" smtClean="0"/>
          </a:p>
        </p:txBody>
      </p:sp>
      <p:sp>
        <p:nvSpPr>
          <p:cNvPr id="17411" name="Rectangle 3"/>
          <p:cNvSpPr>
            <a:spLocks noGrp="1" noChangeArrowheads="1"/>
          </p:cNvSpPr>
          <p:nvPr>
            <p:ph idx="1"/>
          </p:nvPr>
        </p:nvSpPr>
        <p:spPr>
          <a:xfrm>
            <a:off x="838200" y="1447800"/>
            <a:ext cx="7470775" cy="4800600"/>
          </a:xfrm>
        </p:spPr>
        <p:txBody>
          <a:bodyPr/>
          <a:lstStyle/>
          <a:p>
            <a:pPr eaLnBrk="1" hangingPunct="1">
              <a:lnSpc>
                <a:spcPct val="120000"/>
              </a:lnSpc>
            </a:pPr>
            <a:r>
              <a:rPr lang="en-US" altLang="en-US" sz="2400" dirty="0" smtClean="0"/>
              <a:t>Given </a:t>
            </a:r>
            <a:r>
              <a:rPr lang="en-US" altLang="en-US" sz="2400" i="1" dirty="0" smtClean="0"/>
              <a:t>k</a:t>
            </a:r>
            <a:r>
              <a:rPr lang="en-US" altLang="en-US" sz="2400" dirty="0" smtClean="0"/>
              <a:t>, the </a:t>
            </a:r>
            <a:r>
              <a:rPr lang="en-US" altLang="en-US" sz="2400" i="1" dirty="0" smtClean="0"/>
              <a:t>k-means</a:t>
            </a:r>
            <a:r>
              <a:rPr lang="en-US" altLang="en-US" sz="2400" dirty="0" smtClean="0"/>
              <a:t> algorithm is implemented in four steps:</a:t>
            </a:r>
          </a:p>
          <a:p>
            <a:pPr lvl="1" eaLnBrk="1" hangingPunct="1">
              <a:lnSpc>
                <a:spcPct val="120000"/>
              </a:lnSpc>
            </a:pPr>
            <a:r>
              <a:rPr lang="en-US" altLang="en-US" sz="2400" dirty="0" smtClean="0">
                <a:solidFill>
                  <a:srgbClr val="000000"/>
                </a:solidFill>
              </a:rPr>
              <a:t>Partition objects into </a:t>
            </a:r>
            <a:r>
              <a:rPr lang="en-US" altLang="en-US" sz="2400" i="1" dirty="0" smtClean="0">
                <a:solidFill>
                  <a:srgbClr val="000000"/>
                </a:solidFill>
              </a:rPr>
              <a:t>k</a:t>
            </a:r>
            <a:r>
              <a:rPr lang="en-US" altLang="en-US" sz="2400" dirty="0" smtClean="0">
                <a:solidFill>
                  <a:srgbClr val="000000"/>
                </a:solidFill>
              </a:rPr>
              <a:t> nonempty subsets</a:t>
            </a:r>
          </a:p>
          <a:p>
            <a:pPr lvl="1" eaLnBrk="1" hangingPunct="1">
              <a:lnSpc>
                <a:spcPct val="120000"/>
              </a:lnSpc>
            </a:pPr>
            <a:r>
              <a:rPr lang="en-US" altLang="en-US" sz="2400" dirty="0" smtClean="0">
                <a:solidFill>
                  <a:srgbClr val="000000"/>
                </a:solidFill>
              </a:rPr>
              <a:t>Compute seed points as the centroids of the clusters of the current partitioning (the centroid is the center, i.e., </a:t>
            </a:r>
            <a:r>
              <a:rPr lang="en-US" altLang="en-US" sz="2400" i="1" dirty="0" smtClean="0">
                <a:solidFill>
                  <a:schemeClr val="hlink"/>
                </a:solidFill>
              </a:rPr>
              <a:t>mean point</a:t>
            </a:r>
            <a:r>
              <a:rPr lang="en-US" altLang="en-US" sz="2400" dirty="0" smtClean="0">
                <a:solidFill>
                  <a:srgbClr val="000000"/>
                </a:solidFill>
              </a:rPr>
              <a:t>, of the cluster)</a:t>
            </a:r>
          </a:p>
          <a:p>
            <a:pPr lvl="1" eaLnBrk="1" hangingPunct="1">
              <a:lnSpc>
                <a:spcPct val="120000"/>
              </a:lnSpc>
            </a:pPr>
            <a:r>
              <a:rPr lang="en-US" altLang="en-US" sz="2400" dirty="0" smtClean="0">
                <a:solidFill>
                  <a:srgbClr val="000000"/>
                </a:solidFill>
              </a:rPr>
              <a:t>Assign each object to the cluster with the nearest seed point  </a:t>
            </a:r>
          </a:p>
          <a:p>
            <a:pPr lvl="1" eaLnBrk="1" hangingPunct="1">
              <a:lnSpc>
                <a:spcPct val="120000"/>
              </a:lnSpc>
            </a:pPr>
            <a:r>
              <a:rPr lang="en-US" altLang="en-US" sz="2400" dirty="0" smtClean="0">
                <a:solidFill>
                  <a:srgbClr val="000000"/>
                </a:solidFill>
              </a:rPr>
              <a:t>Go back to Step 2, stop when the assignment does not change</a:t>
            </a:r>
          </a:p>
        </p:txBody>
      </p:sp>
      <p:sp>
        <p:nvSpPr>
          <p:cNvPr id="1741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r" eaLnBrk="1" hangingPunct="1">
              <a:spcBef>
                <a:spcPct val="0"/>
              </a:spcBef>
              <a:buClrTx/>
              <a:buSzTx/>
              <a:buFontTx/>
              <a:buNone/>
            </a:pPr>
            <a:fld id="{D80D2DA7-027A-45FE-9F36-64BE11250BC8}" type="slidenum">
              <a:rPr lang="en-US" altLang="en-US" sz="1200" smtClean="0">
                <a:latin typeface="Tahoma" pitchFamily="34" charset="0"/>
              </a:rPr>
              <a:pPr algn="r" eaLnBrk="1" hangingPunct="1">
                <a:spcBef>
                  <a:spcPct val="0"/>
                </a:spcBef>
                <a:buClrTx/>
                <a:buSzTx/>
                <a:buFontTx/>
                <a:buNone/>
              </a:pPr>
              <a:t>12</a:t>
            </a:fld>
            <a:endParaRPr lang="en-US" altLang="en-US" sz="1200" smtClean="0">
              <a:latin typeface="Tahoma" pitchFamily="34" charset="0"/>
            </a:endParaRPr>
          </a:p>
        </p:txBody>
      </p:sp>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22300" y="609600"/>
            <a:ext cx="7531100" cy="609600"/>
          </a:xfrm>
        </p:spPr>
        <p:txBody>
          <a:bodyPr>
            <a:normAutofit fontScale="90000"/>
          </a:bodyPr>
          <a:lstStyle/>
          <a:p>
            <a:pPr eaLnBrk="1" hangingPunct="1"/>
            <a:r>
              <a:rPr lang="en-US" altLang="ko-KR" dirty="0" smtClean="0">
                <a:ea typeface="Gulim" pitchFamily="34" charset="-127"/>
              </a:rPr>
              <a:t>An Example of </a:t>
            </a:r>
            <a:r>
              <a:rPr lang="en-US" altLang="ko-KR" i="1" dirty="0" smtClean="0">
                <a:ea typeface="Gulim" pitchFamily="34" charset="-127"/>
              </a:rPr>
              <a:t>K-Means</a:t>
            </a:r>
            <a:r>
              <a:rPr lang="en-US" altLang="ko-KR" dirty="0" smtClean="0">
                <a:ea typeface="Gulim" pitchFamily="34" charset="-127"/>
              </a:rPr>
              <a:t> Clustering</a:t>
            </a:r>
            <a:endParaRPr lang="en-US" altLang="ko-KR" sz="2800" b="1" dirty="0" smtClean="0">
              <a:ea typeface="Gulim" pitchFamily="34" charset="-127"/>
            </a:endParaRPr>
          </a:p>
        </p:txBody>
      </p:sp>
      <p:sp>
        <p:nvSpPr>
          <p:cNvPr id="18443" name="Slide Number Placeholder 19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r" eaLnBrk="1" hangingPunct="1">
              <a:spcBef>
                <a:spcPct val="0"/>
              </a:spcBef>
              <a:buClrTx/>
              <a:buSzTx/>
              <a:buFontTx/>
              <a:buNone/>
            </a:pPr>
            <a:fld id="{5B1E5954-07F0-41F8-9252-04CDF0D16CA6}" type="slidenum">
              <a:rPr lang="en-US" altLang="en-US" sz="1200" smtClean="0">
                <a:latin typeface="Tahoma" pitchFamily="34" charset="0"/>
              </a:rPr>
              <a:pPr algn="r" eaLnBrk="1" hangingPunct="1">
                <a:spcBef>
                  <a:spcPct val="0"/>
                </a:spcBef>
                <a:buClrTx/>
                <a:buSzTx/>
                <a:buFontTx/>
                <a:buNone/>
              </a:pPr>
              <a:t>13</a:t>
            </a:fld>
            <a:endParaRPr lang="en-US" altLang="en-US" sz="1200" smtClean="0">
              <a:latin typeface="Tahoma" pitchFamily="34" charset="0"/>
            </a:endParaRPr>
          </a:p>
        </p:txBody>
      </p:sp>
      <p:sp>
        <p:nvSpPr>
          <p:cNvPr id="18435" name="Line 93"/>
          <p:cNvSpPr>
            <a:spLocks noChangeShapeType="1"/>
          </p:cNvSpPr>
          <p:nvPr/>
        </p:nvSpPr>
        <p:spPr bwMode="auto">
          <a:xfrm>
            <a:off x="5803900" y="236220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36" name="Text Box 181"/>
          <p:cNvSpPr txBox="1">
            <a:spLocks noChangeArrowheads="1"/>
          </p:cNvSpPr>
          <p:nvPr/>
        </p:nvSpPr>
        <p:spPr bwMode="auto">
          <a:xfrm>
            <a:off x="2451100" y="1771650"/>
            <a:ext cx="11430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50000"/>
              </a:spcBef>
              <a:buClrTx/>
              <a:buSzTx/>
              <a:buFontTx/>
              <a:buNone/>
            </a:pPr>
            <a:r>
              <a:rPr lang="en-US" altLang="ko-KR" sz="1400">
                <a:latin typeface="Tahoma" pitchFamily="34" charset="0"/>
                <a:ea typeface="Gulim" pitchFamily="34" charset="-127"/>
              </a:rPr>
              <a:t>K=2</a:t>
            </a:r>
          </a:p>
          <a:p>
            <a:pPr eaLnBrk="1" hangingPunct="1">
              <a:spcBef>
                <a:spcPct val="50000"/>
              </a:spcBef>
              <a:buClrTx/>
              <a:buSzTx/>
              <a:buFontTx/>
              <a:buNone/>
            </a:pPr>
            <a:endParaRPr lang="en-US" altLang="ko-KR" sz="1400">
              <a:latin typeface="Tahoma" pitchFamily="34" charset="0"/>
              <a:ea typeface="Gulim" pitchFamily="34" charset="-127"/>
            </a:endParaRPr>
          </a:p>
          <a:p>
            <a:pPr eaLnBrk="1" hangingPunct="1">
              <a:spcBef>
                <a:spcPct val="50000"/>
              </a:spcBef>
              <a:buClrTx/>
              <a:buSzTx/>
              <a:buFontTx/>
              <a:buNone/>
            </a:pPr>
            <a:r>
              <a:rPr lang="en-US" altLang="ko-KR" sz="1400">
                <a:latin typeface="Tahoma" pitchFamily="34" charset="0"/>
                <a:ea typeface="Gulim" pitchFamily="34" charset="-127"/>
              </a:rPr>
              <a:t>Arbitrarily partition objects into k groups</a:t>
            </a:r>
          </a:p>
        </p:txBody>
      </p:sp>
      <p:sp>
        <p:nvSpPr>
          <p:cNvPr id="18437" name="Line 183"/>
          <p:cNvSpPr>
            <a:spLocks noChangeShapeType="1"/>
          </p:cNvSpPr>
          <p:nvPr/>
        </p:nvSpPr>
        <p:spPr bwMode="auto">
          <a:xfrm>
            <a:off x="2603500" y="2286000"/>
            <a:ext cx="685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8438" name="Text Box 185"/>
          <p:cNvSpPr txBox="1">
            <a:spLocks noChangeArrowheads="1"/>
          </p:cNvSpPr>
          <p:nvPr/>
        </p:nvSpPr>
        <p:spPr bwMode="auto">
          <a:xfrm>
            <a:off x="5727700" y="2438400"/>
            <a:ext cx="10668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50000"/>
              </a:spcBef>
              <a:buClrTx/>
              <a:buSzTx/>
              <a:buFontTx/>
              <a:buNone/>
            </a:pPr>
            <a:r>
              <a:rPr lang="en-US" altLang="ko-KR" sz="1400">
                <a:latin typeface="Tahoma" pitchFamily="34" charset="0"/>
                <a:ea typeface="Gulim" pitchFamily="34" charset="-127"/>
              </a:rPr>
              <a:t>Update the cluster centroids</a:t>
            </a:r>
          </a:p>
        </p:txBody>
      </p:sp>
      <p:sp>
        <p:nvSpPr>
          <p:cNvPr id="18439" name="Text Box 190"/>
          <p:cNvSpPr txBox="1">
            <a:spLocks noChangeArrowheads="1"/>
          </p:cNvSpPr>
          <p:nvPr/>
        </p:nvSpPr>
        <p:spPr bwMode="auto">
          <a:xfrm>
            <a:off x="5727700" y="4953000"/>
            <a:ext cx="10668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50000"/>
              </a:spcBef>
              <a:buClrTx/>
              <a:buSzTx/>
              <a:buFontTx/>
              <a:buNone/>
            </a:pPr>
            <a:r>
              <a:rPr lang="en-US" altLang="ko-KR" sz="1400">
                <a:latin typeface="Tahoma" pitchFamily="34" charset="0"/>
                <a:ea typeface="Gulim" pitchFamily="34" charset="-127"/>
              </a:rPr>
              <a:t>Update the cluster centroids</a:t>
            </a:r>
          </a:p>
          <a:p>
            <a:pPr eaLnBrk="1" hangingPunct="1">
              <a:spcBef>
                <a:spcPct val="50000"/>
              </a:spcBef>
              <a:buClrTx/>
              <a:buSzTx/>
              <a:buFontTx/>
              <a:buNone/>
            </a:pPr>
            <a:endParaRPr lang="en-US" altLang="ko-KR" sz="1400">
              <a:latin typeface="Tahoma" pitchFamily="34" charset="0"/>
              <a:ea typeface="Gulim" pitchFamily="34" charset="-127"/>
            </a:endParaRPr>
          </a:p>
        </p:txBody>
      </p:sp>
      <p:sp>
        <p:nvSpPr>
          <p:cNvPr id="18440" name="Text Box 191"/>
          <p:cNvSpPr txBox="1">
            <a:spLocks noChangeArrowheads="1"/>
          </p:cNvSpPr>
          <p:nvPr/>
        </p:nvSpPr>
        <p:spPr bwMode="auto">
          <a:xfrm>
            <a:off x="7099300" y="35814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50000"/>
              </a:spcBef>
              <a:buClrTx/>
              <a:buSzTx/>
              <a:buFontTx/>
              <a:buNone/>
            </a:pPr>
            <a:r>
              <a:rPr lang="en-US" altLang="ko-KR" sz="1400">
                <a:latin typeface="Tahoma" pitchFamily="34" charset="0"/>
                <a:ea typeface="Gulim" pitchFamily="34" charset="-127"/>
              </a:rPr>
              <a:t>Reassign  objects</a:t>
            </a:r>
          </a:p>
        </p:txBody>
      </p:sp>
      <p:sp>
        <p:nvSpPr>
          <p:cNvPr id="18441" name="Line 192"/>
          <p:cNvSpPr>
            <a:spLocks noChangeShapeType="1"/>
          </p:cNvSpPr>
          <p:nvPr/>
        </p:nvSpPr>
        <p:spPr bwMode="auto">
          <a:xfrm>
            <a:off x="7937500" y="3581400"/>
            <a:ext cx="0" cy="3048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8442" name="Text Box 193"/>
          <p:cNvSpPr txBox="1">
            <a:spLocks noChangeArrowheads="1"/>
          </p:cNvSpPr>
          <p:nvPr/>
        </p:nvSpPr>
        <p:spPr bwMode="auto">
          <a:xfrm>
            <a:off x="4584700" y="3505200"/>
            <a:ext cx="990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50000"/>
              </a:spcBef>
              <a:buClrTx/>
              <a:buSzTx/>
              <a:buFontTx/>
              <a:buNone/>
            </a:pPr>
            <a:r>
              <a:rPr lang="en-US" altLang="ko-KR" sz="1400">
                <a:latin typeface="Tahoma" pitchFamily="34" charset="0"/>
                <a:ea typeface="Gulim" pitchFamily="34" charset="-127"/>
              </a:rPr>
              <a:t>Loop if needed</a:t>
            </a:r>
          </a:p>
        </p:txBody>
      </p:sp>
      <p:graphicFrame>
        <p:nvGraphicFramePr>
          <p:cNvPr id="18444" name="Object 196"/>
          <p:cNvGraphicFramePr>
            <a:graphicFrameLocks noChangeAspect="1"/>
          </p:cNvGraphicFramePr>
          <p:nvPr/>
        </p:nvGraphicFramePr>
        <p:xfrm>
          <a:off x="393700" y="1447800"/>
          <a:ext cx="2120900" cy="1984375"/>
        </p:xfrm>
        <a:graphic>
          <a:graphicData uri="http://schemas.openxmlformats.org/presentationml/2006/ole">
            <mc:AlternateContent xmlns:mc="http://schemas.openxmlformats.org/markup-compatibility/2006">
              <mc:Choice xmlns:v="urn:schemas-microsoft-com:vml" Requires="v">
                <p:oleObj spid="_x0000_s18468" name="SmartDraw" r:id="rId4" imgW="3479292" imgH="3255264" progId="SmartDraw.2">
                  <p:embed/>
                </p:oleObj>
              </mc:Choice>
              <mc:Fallback>
                <p:oleObj name="SmartDraw" r:id="rId4" imgW="3479292" imgH="3255264" progId="SmartDraw.2">
                  <p:embed/>
                  <p:pic>
                    <p:nvPicPr>
                      <p:cNvPr id="0" name="Object 19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700" y="1447800"/>
                        <a:ext cx="2120900" cy="198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45" name="Object 197"/>
          <p:cNvGraphicFramePr>
            <a:graphicFrameLocks noChangeAspect="1"/>
          </p:cNvGraphicFramePr>
          <p:nvPr/>
        </p:nvGraphicFramePr>
        <p:xfrm>
          <a:off x="3441700" y="1447800"/>
          <a:ext cx="2184400" cy="2043113"/>
        </p:xfrm>
        <a:graphic>
          <a:graphicData uri="http://schemas.openxmlformats.org/presentationml/2006/ole">
            <mc:AlternateContent xmlns:mc="http://schemas.openxmlformats.org/markup-compatibility/2006">
              <mc:Choice xmlns:v="urn:schemas-microsoft-com:vml" Requires="v">
                <p:oleObj spid="_x0000_s18469" name="SmartDraw" r:id="rId6" imgW="3479292" imgH="3255264" progId="SmartDraw.2">
                  <p:embed/>
                </p:oleObj>
              </mc:Choice>
              <mc:Fallback>
                <p:oleObj name="SmartDraw" r:id="rId6" imgW="3479292" imgH="3255264" progId="SmartDraw.2">
                  <p:embed/>
                  <p:pic>
                    <p:nvPicPr>
                      <p:cNvPr id="0" name="Object 19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41700" y="1447800"/>
                        <a:ext cx="2184400" cy="204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46" name="Object 198"/>
          <p:cNvGraphicFramePr>
            <a:graphicFrameLocks noChangeAspect="1"/>
          </p:cNvGraphicFramePr>
          <p:nvPr/>
        </p:nvGraphicFramePr>
        <p:xfrm>
          <a:off x="6794500" y="1447800"/>
          <a:ext cx="2273300" cy="2127250"/>
        </p:xfrm>
        <a:graphic>
          <a:graphicData uri="http://schemas.openxmlformats.org/presentationml/2006/ole">
            <mc:AlternateContent xmlns:mc="http://schemas.openxmlformats.org/markup-compatibility/2006">
              <mc:Choice xmlns:v="urn:schemas-microsoft-com:vml" Requires="v">
                <p:oleObj spid="_x0000_s18470" name="SmartDraw" r:id="rId8" imgW="3479292" imgH="3255264" progId="SmartDraw.2">
                  <p:embed/>
                </p:oleObj>
              </mc:Choice>
              <mc:Fallback>
                <p:oleObj name="SmartDraw" r:id="rId8" imgW="3479292" imgH="3255264" progId="SmartDraw.2">
                  <p:embed/>
                  <p:pic>
                    <p:nvPicPr>
                      <p:cNvPr id="0" name="Object 19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94500" y="1447800"/>
                        <a:ext cx="2273300" cy="212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47" name="Object 199"/>
          <p:cNvGraphicFramePr>
            <a:graphicFrameLocks noChangeAspect="1"/>
          </p:cNvGraphicFramePr>
          <p:nvPr/>
        </p:nvGraphicFramePr>
        <p:xfrm>
          <a:off x="6794500" y="3892550"/>
          <a:ext cx="2273300" cy="2127250"/>
        </p:xfrm>
        <a:graphic>
          <a:graphicData uri="http://schemas.openxmlformats.org/presentationml/2006/ole">
            <mc:AlternateContent xmlns:mc="http://schemas.openxmlformats.org/markup-compatibility/2006">
              <mc:Choice xmlns:v="urn:schemas-microsoft-com:vml" Requires="v">
                <p:oleObj spid="_x0000_s18471" name="SmartDraw" r:id="rId10" imgW="3479292" imgH="3255264" progId="SmartDraw.2">
                  <p:embed/>
                </p:oleObj>
              </mc:Choice>
              <mc:Fallback>
                <p:oleObj name="SmartDraw" r:id="rId10" imgW="3479292" imgH="3255264" progId="SmartDraw.2">
                  <p:embed/>
                  <p:pic>
                    <p:nvPicPr>
                      <p:cNvPr id="0" name="Object 19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94500" y="3892550"/>
                        <a:ext cx="2273300" cy="212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48" name="Object 200"/>
          <p:cNvGraphicFramePr>
            <a:graphicFrameLocks noChangeAspect="1"/>
          </p:cNvGraphicFramePr>
          <p:nvPr/>
        </p:nvGraphicFramePr>
        <p:xfrm>
          <a:off x="3594100" y="3962400"/>
          <a:ext cx="2197100" cy="2055813"/>
        </p:xfrm>
        <a:graphic>
          <a:graphicData uri="http://schemas.openxmlformats.org/presentationml/2006/ole">
            <mc:AlternateContent xmlns:mc="http://schemas.openxmlformats.org/markup-compatibility/2006">
              <mc:Choice xmlns:v="urn:schemas-microsoft-com:vml" Requires="v">
                <p:oleObj spid="_x0000_s18472" name="SmartDraw" r:id="rId12" imgW="3479292" imgH="3255264" progId="SmartDraw.2">
                  <p:embed/>
                </p:oleObj>
              </mc:Choice>
              <mc:Fallback>
                <p:oleObj name="SmartDraw" r:id="rId12" imgW="3479292" imgH="3255264" progId="SmartDraw.2">
                  <p:embed/>
                  <p:pic>
                    <p:nvPicPr>
                      <p:cNvPr id="0" name="Object 20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94100" y="3962400"/>
                        <a:ext cx="2197100" cy="205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49" name="Line 192"/>
          <p:cNvSpPr>
            <a:spLocks noChangeShapeType="1"/>
          </p:cNvSpPr>
          <p:nvPr/>
        </p:nvSpPr>
        <p:spPr bwMode="auto">
          <a:xfrm flipV="1">
            <a:off x="4356100" y="35052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8450" name="Text Box 181"/>
          <p:cNvSpPr txBox="1">
            <a:spLocks noChangeArrowheads="1"/>
          </p:cNvSpPr>
          <p:nvPr/>
        </p:nvSpPr>
        <p:spPr bwMode="auto">
          <a:xfrm>
            <a:off x="622300" y="3429000"/>
            <a:ext cx="1676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50000"/>
              </a:spcBef>
              <a:buClrTx/>
              <a:buSzTx/>
              <a:buFontTx/>
              <a:buNone/>
            </a:pPr>
            <a:r>
              <a:rPr lang="en-US" altLang="ko-KR" sz="1400">
                <a:latin typeface="Tahoma" pitchFamily="34" charset="0"/>
                <a:ea typeface="Gulim" pitchFamily="34" charset="-127"/>
              </a:rPr>
              <a:t>The initial data set</a:t>
            </a:r>
          </a:p>
        </p:txBody>
      </p:sp>
      <p:sp>
        <p:nvSpPr>
          <p:cNvPr id="18451" name="Line 93"/>
          <p:cNvSpPr>
            <a:spLocks noChangeShapeType="1"/>
          </p:cNvSpPr>
          <p:nvPr/>
        </p:nvSpPr>
        <p:spPr bwMode="auto">
          <a:xfrm flipH="1">
            <a:off x="5803900" y="48768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52" name="Rectangle 3"/>
          <p:cNvSpPr>
            <a:spLocks noChangeArrowheads="1"/>
          </p:cNvSpPr>
          <p:nvPr/>
        </p:nvSpPr>
        <p:spPr bwMode="auto">
          <a:xfrm>
            <a:off x="0" y="3962400"/>
            <a:ext cx="35814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lnSpc>
                <a:spcPct val="120000"/>
              </a:lnSpc>
            </a:pPr>
            <a:r>
              <a:rPr lang="en-US" altLang="en-US" sz="1600" dirty="0">
                <a:solidFill>
                  <a:srgbClr val="000000"/>
                </a:solidFill>
              </a:rPr>
              <a:t>Partition objects into </a:t>
            </a:r>
            <a:r>
              <a:rPr lang="en-US" altLang="en-US" sz="1600" i="1" dirty="0">
                <a:solidFill>
                  <a:srgbClr val="000000"/>
                </a:solidFill>
              </a:rPr>
              <a:t>k</a:t>
            </a:r>
            <a:r>
              <a:rPr lang="en-US" altLang="en-US" sz="1600" dirty="0">
                <a:solidFill>
                  <a:srgbClr val="000000"/>
                </a:solidFill>
              </a:rPr>
              <a:t> nonempty subsets</a:t>
            </a:r>
          </a:p>
          <a:p>
            <a:pPr eaLnBrk="1" hangingPunct="1">
              <a:lnSpc>
                <a:spcPct val="120000"/>
              </a:lnSpc>
            </a:pPr>
            <a:r>
              <a:rPr lang="en-US" altLang="en-US" sz="1600" dirty="0"/>
              <a:t>Repeat</a:t>
            </a:r>
            <a:endParaRPr lang="en-US" altLang="en-US" sz="1600" dirty="0">
              <a:solidFill>
                <a:srgbClr val="000000"/>
              </a:solidFill>
            </a:endParaRPr>
          </a:p>
          <a:p>
            <a:pPr lvl="1" eaLnBrk="1" hangingPunct="1">
              <a:lnSpc>
                <a:spcPct val="120000"/>
              </a:lnSpc>
            </a:pPr>
            <a:r>
              <a:rPr lang="en-US" altLang="en-US" sz="1600" dirty="0">
                <a:solidFill>
                  <a:srgbClr val="000000"/>
                </a:solidFill>
              </a:rPr>
              <a:t>Compute centroid (i.e., mean point) for each partition </a:t>
            </a:r>
          </a:p>
          <a:p>
            <a:pPr lvl="1" eaLnBrk="1" hangingPunct="1">
              <a:lnSpc>
                <a:spcPct val="120000"/>
              </a:lnSpc>
            </a:pPr>
            <a:r>
              <a:rPr lang="en-US" altLang="en-US" sz="1600" dirty="0">
                <a:solidFill>
                  <a:srgbClr val="000000"/>
                </a:solidFill>
              </a:rPr>
              <a:t>Assign each object to the cluster of its nearest centroid  </a:t>
            </a:r>
          </a:p>
          <a:p>
            <a:pPr eaLnBrk="1" hangingPunct="1">
              <a:lnSpc>
                <a:spcPct val="120000"/>
              </a:lnSpc>
            </a:pPr>
            <a:r>
              <a:rPr lang="en-US" altLang="en-US" sz="1600" dirty="0">
                <a:solidFill>
                  <a:srgbClr val="000000"/>
                </a:solidFill>
              </a:rPr>
              <a:t>Until no change</a:t>
            </a:r>
          </a:p>
        </p:txBody>
      </p:sp>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50888" y="436563"/>
            <a:ext cx="7439025" cy="442912"/>
          </a:xfrm>
        </p:spPr>
        <p:txBody>
          <a:bodyPr>
            <a:noAutofit/>
          </a:bodyPr>
          <a:lstStyle/>
          <a:p>
            <a:pPr eaLnBrk="1" hangingPunct="1"/>
            <a:r>
              <a:rPr lang="en-US" altLang="en-US" sz="3200" dirty="0" smtClean="0"/>
              <a:t>Comments on the </a:t>
            </a:r>
            <a:r>
              <a:rPr lang="en-US" altLang="en-US" sz="3200" i="1" dirty="0" smtClean="0"/>
              <a:t>K-Means</a:t>
            </a:r>
            <a:r>
              <a:rPr lang="en-US" altLang="en-US" sz="3200" dirty="0" smtClean="0"/>
              <a:t> Method</a:t>
            </a:r>
            <a:endParaRPr lang="en-US" altLang="en-US" sz="3200" b="1" dirty="0" smtClean="0"/>
          </a:p>
        </p:txBody>
      </p:sp>
      <p:sp>
        <p:nvSpPr>
          <p:cNvPr id="19459" name="Rectangle 3"/>
          <p:cNvSpPr>
            <a:spLocks noGrp="1" noChangeArrowheads="1"/>
          </p:cNvSpPr>
          <p:nvPr>
            <p:ph idx="1"/>
          </p:nvPr>
        </p:nvSpPr>
        <p:spPr>
          <a:xfrm>
            <a:off x="457200" y="1371600"/>
            <a:ext cx="8382000" cy="5257800"/>
          </a:xfrm>
        </p:spPr>
        <p:txBody>
          <a:bodyPr/>
          <a:lstStyle/>
          <a:p>
            <a:pPr eaLnBrk="1" hangingPunct="1">
              <a:lnSpc>
                <a:spcPct val="120000"/>
              </a:lnSpc>
            </a:pPr>
            <a:r>
              <a:rPr lang="en-US" altLang="en-US" sz="2000" u="sng" dirty="0" smtClean="0"/>
              <a:t>Strength:</a:t>
            </a:r>
            <a:r>
              <a:rPr lang="en-US" altLang="en-US" sz="2000" dirty="0" smtClean="0"/>
              <a:t> </a:t>
            </a:r>
            <a:r>
              <a:rPr lang="en-US" altLang="en-US" sz="2000" i="1" dirty="0" smtClean="0"/>
              <a:t>Efficient</a:t>
            </a:r>
            <a:r>
              <a:rPr lang="en-US" altLang="en-US" sz="2000" dirty="0" smtClean="0"/>
              <a:t>: </a:t>
            </a:r>
          </a:p>
          <a:p>
            <a:pPr eaLnBrk="1" hangingPunct="1">
              <a:lnSpc>
                <a:spcPct val="120000"/>
              </a:lnSpc>
            </a:pPr>
            <a:r>
              <a:rPr lang="en-US" altLang="en-US" sz="2000" u="sng" dirty="0" smtClean="0"/>
              <a:t>Comment:</a:t>
            </a:r>
            <a:r>
              <a:rPr lang="en-US" altLang="en-US" sz="2000" dirty="0" smtClean="0"/>
              <a:t> Often terminates at a </a:t>
            </a:r>
            <a:r>
              <a:rPr lang="en-US" altLang="en-US" sz="2000" i="1" dirty="0" smtClean="0"/>
              <a:t>local optimal</a:t>
            </a:r>
            <a:r>
              <a:rPr lang="en-US" altLang="en-US" sz="2000" dirty="0" smtClean="0"/>
              <a:t>. </a:t>
            </a:r>
          </a:p>
          <a:p>
            <a:pPr eaLnBrk="1" hangingPunct="1">
              <a:lnSpc>
                <a:spcPct val="120000"/>
              </a:lnSpc>
            </a:pPr>
            <a:r>
              <a:rPr lang="en-US" altLang="en-US" sz="2000" u="sng" dirty="0" smtClean="0"/>
              <a:t>Weakness</a:t>
            </a:r>
            <a:endParaRPr lang="en-US" altLang="en-US" sz="2000" dirty="0" smtClean="0"/>
          </a:p>
          <a:p>
            <a:pPr lvl="1" eaLnBrk="1" hangingPunct="1">
              <a:lnSpc>
                <a:spcPct val="120000"/>
              </a:lnSpc>
            </a:pPr>
            <a:r>
              <a:rPr lang="en-US" altLang="en-US" sz="2000" dirty="0" smtClean="0"/>
              <a:t>Applicable only to objects in a continuous n-dimensional space </a:t>
            </a:r>
            <a:endParaRPr lang="en-US" altLang="en-US" sz="2000" i="1" dirty="0" smtClean="0"/>
          </a:p>
          <a:p>
            <a:pPr lvl="2" eaLnBrk="1" hangingPunct="1">
              <a:lnSpc>
                <a:spcPct val="120000"/>
              </a:lnSpc>
            </a:pPr>
            <a:r>
              <a:rPr lang="en-US" altLang="en-US" sz="2000" dirty="0" smtClean="0"/>
              <a:t>Using the k-modes method for categorical data</a:t>
            </a:r>
          </a:p>
          <a:p>
            <a:pPr lvl="2" eaLnBrk="1" hangingPunct="1">
              <a:lnSpc>
                <a:spcPct val="120000"/>
              </a:lnSpc>
            </a:pPr>
            <a:r>
              <a:rPr lang="en-US" altLang="en-US" sz="2000" dirty="0" smtClean="0"/>
              <a:t>In comparison, k-</a:t>
            </a:r>
            <a:r>
              <a:rPr lang="en-US" altLang="en-US" sz="2000" dirty="0" err="1" smtClean="0"/>
              <a:t>medoids</a:t>
            </a:r>
            <a:r>
              <a:rPr lang="en-US" altLang="en-US" sz="2000" dirty="0" smtClean="0"/>
              <a:t> can be applied to a wide range of data</a:t>
            </a:r>
          </a:p>
          <a:p>
            <a:pPr lvl="1" eaLnBrk="1" hangingPunct="1">
              <a:lnSpc>
                <a:spcPct val="120000"/>
              </a:lnSpc>
            </a:pPr>
            <a:r>
              <a:rPr lang="en-US" altLang="en-US" sz="2000" dirty="0" smtClean="0"/>
              <a:t>Need to specify </a:t>
            </a:r>
            <a:r>
              <a:rPr lang="en-US" altLang="en-US" sz="2000" i="1" dirty="0" smtClean="0"/>
              <a:t>k, </a:t>
            </a:r>
            <a:r>
              <a:rPr lang="en-US" altLang="en-US" sz="2000" dirty="0" smtClean="0"/>
              <a:t>the </a:t>
            </a:r>
            <a:r>
              <a:rPr lang="en-US" altLang="en-US" sz="2000" i="1" dirty="0" smtClean="0"/>
              <a:t>number</a:t>
            </a:r>
            <a:r>
              <a:rPr lang="en-US" altLang="en-US" sz="2000" dirty="0" smtClean="0"/>
              <a:t> of clusters, in advance (there are ways to automatically determine the best k (see Hastie et al., 2009)</a:t>
            </a:r>
          </a:p>
          <a:p>
            <a:pPr lvl="1" eaLnBrk="1" hangingPunct="1">
              <a:lnSpc>
                <a:spcPct val="120000"/>
              </a:lnSpc>
            </a:pPr>
            <a:r>
              <a:rPr lang="en-US" altLang="en-US" sz="2000" dirty="0" smtClean="0"/>
              <a:t>Sensitive to noisy data and </a:t>
            </a:r>
            <a:r>
              <a:rPr lang="en-US" altLang="en-US" sz="2000" i="1" dirty="0" smtClean="0"/>
              <a:t>outliers</a:t>
            </a:r>
            <a:endParaRPr lang="en-US" altLang="en-US" sz="2000" dirty="0" smtClean="0"/>
          </a:p>
          <a:p>
            <a:pPr lvl="1" eaLnBrk="1" hangingPunct="1">
              <a:lnSpc>
                <a:spcPct val="120000"/>
              </a:lnSpc>
            </a:pPr>
            <a:r>
              <a:rPr lang="en-US" altLang="en-US" sz="2000" dirty="0" smtClean="0"/>
              <a:t>Not suitable to discover clusters with </a:t>
            </a:r>
            <a:r>
              <a:rPr lang="en-US" altLang="en-US" sz="2000" i="1" dirty="0" smtClean="0"/>
              <a:t>non-convex shapes</a:t>
            </a:r>
          </a:p>
        </p:txBody>
      </p:sp>
      <p:sp>
        <p:nvSpPr>
          <p:cNvPr id="1946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r" eaLnBrk="1" hangingPunct="1">
              <a:spcBef>
                <a:spcPct val="0"/>
              </a:spcBef>
              <a:buClrTx/>
              <a:buSzTx/>
              <a:buFontTx/>
              <a:buNone/>
            </a:pPr>
            <a:fld id="{AE2DC4B9-1E36-4605-8456-55C3507B8381}" type="slidenum">
              <a:rPr lang="en-US" altLang="en-US" sz="1200" smtClean="0">
                <a:latin typeface="Tahoma" pitchFamily="34" charset="0"/>
              </a:rPr>
              <a:pPr algn="r" eaLnBrk="1" hangingPunct="1">
                <a:spcBef>
                  <a:spcPct val="0"/>
                </a:spcBef>
                <a:buClrTx/>
                <a:buSzTx/>
                <a:buFontTx/>
                <a:buNone/>
              </a:pPr>
              <a:t>14</a:t>
            </a:fld>
            <a:endParaRPr lang="en-US" altLang="en-US" sz="1200" smtClean="0">
              <a:latin typeface="Tahoma" pitchFamily="34" charset="0"/>
            </a:endParaRPr>
          </a:p>
        </p:txBody>
      </p:sp>
    </p:spTree>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z="3200" smtClean="0"/>
              <a:t>Variations of the </a:t>
            </a:r>
            <a:r>
              <a:rPr lang="en-US" altLang="en-US" sz="3200" i="1" smtClean="0"/>
              <a:t>K-Means</a:t>
            </a:r>
            <a:r>
              <a:rPr lang="en-US" altLang="en-US" sz="3200" smtClean="0"/>
              <a:t> Method</a:t>
            </a:r>
            <a:endParaRPr lang="en-US" altLang="en-US" sz="2400" b="1" smtClean="0"/>
          </a:p>
        </p:txBody>
      </p:sp>
      <p:sp>
        <p:nvSpPr>
          <p:cNvPr id="20483" name="Rectangle 3"/>
          <p:cNvSpPr>
            <a:spLocks noGrp="1" noChangeArrowheads="1"/>
          </p:cNvSpPr>
          <p:nvPr>
            <p:ph type="body" sz="half" idx="1"/>
          </p:nvPr>
        </p:nvSpPr>
        <p:spPr>
          <a:xfrm>
            <a:off x="381000" y="1371600"/>
            <a:ext cx="8458200" cy="5105400"/>
          </a:xfrm>
        </p:spPr>
        <p:txBody>
          <a:bodyPr/>
          <a:lstStyle/>
          <a:p>
            <a:pPr eaLnBrk="1" hangingPunct="1">
              <a:lnSpc>
                <a:spcPct val="150000"/>
              </a:lnSpc>
            </a:pPr>
            <a:r>
              <a:rPr lang="en-US" altLang="en-US" sz="2000" smtClean="0"/>
              <a:t>Most of the variants of the </a:t>
            </a:r>
            <a:r>
              <a:rPr lang="en-US" altLang="en-US" sz="2000" i="1" smtClean="0"/>
              <a:t>k-means</a:t>
            </a:r>
            <a:r>
              <a:rPr lang="en-US" altLang="en-US" sz="2000" smtClean="0"/>
              <a:t> which differ in</a:t>
            </a:r>
          </a:p>
          <a:p>
            <a:pPr lvl="1" eaLnBrk="1" hangingPunct="1">
              <a:lnSpc>
                <a:spcPct val="150000"/>
              </a:lnSpc>
            </a:pPr>
            <a:r>
              <a:rPr lang="en-US" altLang="en-US" sz="2000" smtClean="0"/>
              <a:t>Selection of the initial </a:t>
            </a:r>
            <a:r>
              <a:rPr lang="en-US" altLang="en-US" sz="2000" i="1" smtClean="0"/>
              <a:t>k</a:t>
            </a:r>
            <a:r>
              <a:rPr lang="en-US" altLang="en-US" sz="2000" smtClean="0"/>
              <a:t> means</a:t>
            </a:r>
          </a:p>
          <a:p>
            <a:pPr lvl="1" eaLnBrk="1" hangingPunct="1">
              <a:lnSpc>
                <a:spcPct val="150000"/>
              </a:lnSpc>
            </a:pPr>
            <a:r>
              <a:rPr lang="en-US" altLang="en-US" sz="2000" smtClean="0"/>
              <a:t>Dissimilarity calculations</a:t>
            </a:r>
          </a:p>
          <a:p>
            <a:pPr lvl="1" eaLnBrk="1" hangingPunct="1">
              <a:lnSpc>
                <a:spcPct val="150000"/>
              </a:lnSpc>
            </a:pPr>
            <a:r>
              <a:rPr lang="en-US" altLang="en-US" sz="2000" smtClean="0"/>
              <a:t>Strategies to calculate cluster means</a:t>
            </a:r>
          </a:p>
          <a:p>
            <a:pPr eaLnBrk="1" hangingPunct="1">
              <a:lnSpc>
                <a:spcPct val="150000"/>
              </a:lnSpc>
            </a:pPr>
            <a:r>
              <a:rPr lang="en-US" altLang="en-US" sz="2000" smtClean="0"/>
              <a:t>Handling categorical data: </a:t>
            </a:r>
            <a:r>
              <a:rPr lang="en-US" altLang="en-US" sz="2000" i="1" smtClean="0"/>
              <a:t>k-modes</a:t>
            </a:r>
            <a:endParaRPr lang="en-US" altLang="en-US" sz="2000" smtClean="0"/>
          </a:p>
          <a:p>
            <a:pPr lvl="1" eaLnBrk="1" hangingPunct="1">
              <a:lnSpc>
                <a:spcPct val="150000"/>
              </a:lnSpc>
            </a:pPr>
            <a:r>
              <a:rPr lang="en-US" altLang="en-US" sz="2000" smtClean="0"/>
              <a:t>Replacing means of clusters with </a:t>
            </a:r>
            <a:r>
              <a:rPr lang="en-US" altLang="en-US" sz="2000" u="sng" smtClean="0"/>
              <a:t>modes</a:t>
            </a:r>
            <a:endParaRPr lang="en-US" altLang="en-US" sz="2000" smtClean="0"/>
          </a:p>
          <a:p>
            <a:pPr lvl="1" eaLnBrk="1" hangingPunct="1">
              <a:lnSpc>
                <a:spcPct val="150000"/>
              </a:lnSpc>
            </a:pPr>
            <a:r>
              <a:rPr lang="en-US" altLang="en-US" sz="2000" smtClean="0"/>
              <a:t>Using new dissimilarity measures to deal with categorical objects</a:t>
            </a:r>
          </a:p>
          <a:p>
            <a:pPr lvl="1" eaLnBrk="1" hangingPunct="1">
              <a:lnSpc>
                <a:spcPct val="150000"/>
              </a:lnSpc>
            </a:pPr>
            <a:r>
              <a:rPr lang="en-US" altLang="en-US" sz="2000" smtClean="0"/>
              <a:t>Using a </a:t>
            </a:r>
            <a:r>
              <a:rPr lang="en-US" altLang="en-US" sz="2000" u="sng" smtClean="0"/>
              <a:t>frequency</a:t>
            </a:r>
            <a:r>
              <a:rPr lang="en-US" altLang="en-US" sz="2000" smtClean="0"/>
              <a:t>-based method to update modes of clusters</a:t>
            </a:r>
          </a:p>
          <a:p>
            <a:pPr lvl="1" eaLnBrk="1" hangingPunct="1">
              <a:lnSpc>
                <a:spcPct val="150000"/>
              </a:lnSpc>
            </a:pPr>
            <a:r>
              <a:rPr lang="en-US" altLang="en-US" sz="2000" smtClean="0"/>
              <a:t>A mixture of categorical and numerical data: </a:t>
            </a:r>
            <a:r>
              <a:rPr lang="en-US" altLang="en-US" sz="2000" i="1" smtClean="0"/>
              <a:t>k-prototype</a:t>
            </a:r>
            <a:r>
              <a:rPr lang="en-US" altLang="en-US" sz="2000" smtClean="0"/>
              <a:t> method</a:t>
            </a:r>
          </a:p>
        </p:txBody>
      </p:sp>
      <p:graphicFrame>
        <p:nvGraphicFramePr>
          <p:cNvPr id="20484" name="Object 4"/>
          <p:cNvGraphicFramePr>
            <a:graphicFrameLocks noGrp="1" noChangeAspect="1"/>
          </p:cNvGraphicFramePr>
          <p:nvPr>
            <p:ph sz="half" idx="2"/>
          </p:nvPr>
        </p:nvGraphicFramePr>
        <p:xfrm>
          <a:off x="5638800" y="1981200"/>
          <a:ext cx="2687638" cy="1371600"/>
        </p:xfrm>
        <a:graphic>
          <a:graphicData uri="http://schemas.openxmlformats.org/presentationml/2006/ole">
            <mc:AlternateContent xmlns:mc="http://schemas.openxmlformats.org/markup-compatibility/2006">
              <mc:Choice xmlns:v="urn:schemas-microsoft-com:vml" Requires="v">
                <p:oleObj spid="_x0000_s20488" name="SmartDraw" r:id="rId4" imgW="2688336" imgH="1371600" progId="SmartDraw.2">
                  <p:embed/>
                </p:oleObj>
              </mc:Choice>
              <mc:Fallback>
                <p:oleObj name="SmartDraw" r:id="rId4" imgW="2688336" imgH="1371600" progId="SmartDraw.2">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1981200"/>
                        <a:ext cx="2687638"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5"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r" eaLnBrk="1" hangingPunct="1">
              <a:spcBef>
                <a:spcPct val="0"/>
              </a:spcBef>
              <a:buClrTx/>
              <a:buSzTx/>
              <a:buFontTx/>
              <a:buNone/>
            </a:pPr>
            <a:fld id="{60B1B3ED-11A9-491D-B01C-70A69F070BEC}" type="slidenum">
              <a:rPr lang="en-US" altLang="en-US" sz="1200" smtClean="0">
                <a:latin typeface="Tahoma" pitchFamily="34" charset="0"/>
              </a:rPr>
              <a:pPr algn="r" eaLnBrk="1" hangingPunct="1">
                <a:spcBef>
                  <a:spcPct val="0"/>
                </a:spcBef>
                <a:buClrTx/>
                <a:buSzTx/>
                <a:buFontTx/>
                <a:buNone/>
              </a:pPr>
              <a:t>15</a:t>
            </a:fld>
            <a:endParaRPr lang="en-US" altLang="en-US" sz="1200" smtClean="0">
              <a:latin typeface="Tahoma" pitchFamily="34" charset="0"/>
            </a:endParaRPr>
          </a:p>
        </p:txBody>
      </p:sp>
    </p:spTree>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1026"/>
          <p:cNvSpPr>
            <a:spLocks noGrp="1" noChangeArrowheads="1"/>
          </p:cNvSpPr>
          <p:nvPr>
            <p:ph type="title"/>
          </p:nvPr>
        </p:nvSpPr>
        <p:spPr>
          <a:xfrm>
            <a:off x="228600" y="609600"/>
            <a:ext cx="8566150" cy="609600"/>
          </a:xfrm>
        </p:spPr>
        <p:txBody>
          <a:bodyPr/>
          <a:lstStyle/>
          <a:p>
            <a:pPr eaLnBrk="1" hangingPunct="1"/>
            <a:r>
              <a:rPr lang="en-US" altLang="ko-KR" sz="3200" dirty="0" smtClean="0">
                <a:ea typeface="Gulim" pitchFamily="34" charset="-127"/>
              </a:rPr>
              <a:t>What Is the Problem of the K-Means Method?</a:t>
            </a:r>
            <a:endParaRPr lang="en-US" altLang="en-US" sz="3200" dirty="0" smtClean="0">
              <a:ea typeface="Gulim" pitchFamily="34" charset="-127"/>
            </a:endParaRPr>
          </a:p>
        </p:txBody>
      </p:sp>
      <p:sp>
        <p:nvSpPr>
          <p:cNvPr id="21507" name="Rectangle 1027"/>
          <p:cNvSpPr>
            <a:spLocks noGrp="1" noChangeArrowheads="1"/>
          </p:cNvSpPr>
          <p:nvPr>
            <p:ph idx="1"/>
          </p:nvPr>
        </p:nvSpPr>
        <p:spPr>
          <a:xfrm>
            <a:off x="457200" y="1371600"/>
            <a:ext cx="8153400" cy="4572000"/>
          </a:xfrm>
        </p:spPr>
        <p:txBody>
          <a:bodyPr/>
          <a:lstStyle/>
          <a:p>
            <a:pPr eaLnBrk="1" hangingPunct="1">
              <a:lnSpc>
                <a:spcPct val="150000"/>
              </a:lnSpc>
            </a:pPr>
            <a:r>
              <a:rPr lang="en-US" altLang="ko-KR" sz="2000" dirty="0" smtClean="0">
                <a:ea typeface="Gulim" pitchFamily="34" charset="-127"/>
              </a:rPr>
              <a:t>The k-means algorithm is sensitive to outliers !</a:t>
            </a:r>
          </a:p>
          <a:p>
            <a:pPr lvl="1" eaLnBrk="1" hangingPunct="1">
              <a:lnSpc>
                <a:spcPct val="150000"/>
              </a:lnSpc>
            </a:pPr>
            <a:r>
              <a:rPr lang="en-US" altLang="ko-KR" sz="2000" dirty="0" smtClean="0">
                <a:ea typeface="Gulim" pitchFamily="34" charset="-127"/>
              </a:rPr>
              <a:t>Since an object with an extremely large value may substantially distort the distribution of the data</a:t>
            </a:r>
          </a:p>
          <a:p>
            <a:pPr eaLnBrk="1" hangingPunct="1">
              <a:lnSpc>
                <a:spcPct val="150000"/>
              </a:lnSpc>
            </a:pPr>
            <a:r>
              <a:rPr lang="en-US" altLang="ko-KR" sz="2000" dirty="0" smtClean="0">
                <a:ea typeface="Gulim" pitchFamily="34" charset="-127"/>
              </a:rPr>
              <a:t>K-</a:t>
            </a:r>
            <a:r>
              <a:rPr lang="en-US" altLang="ko-KR" sz="2000" dirty="0" err="1" smtClean="0">
                <a:ea typeface="Gulim" pitchFamily="34" charset="-127"/>
              </a:rPr>
              <a:t>Medoids</a:t>
            </a:r>
            <a:r>
              <a:rPr lang="en-US" altLang="ko-KR" sz="2000" dirty="0" smtClean="0">
                <a:ea typeface="Gulim" pitchFamily="34" charset="-127"/>
              </a:rPr>
              <a:t>:  Instead of taking the </a:t>
            </a:r>
            <a:r>
              <a:rPr lang="en-US" altLang="ko-KR" sz="2000" b="1" dirty="0" smtClean="0">
                <a:ea typeface="Gulim" pitchFamily="34" charset="-127"/>
              </a:rPr>
              <a:t>mean</a:t>
            </a:r>
            <a:r>
              <a:rPr lang="en-US" altLang="ko-KR" sz="2000" dirty="0" smtClean="0">
                <a:ea typeface="Gulim" pitchFamily="34" charset="-127"/>
              </a:rPr>
              <a:t> value of the object in a cluster as a reference point, </a:t>
            </a:r>
            <a:r>
              <a:rPr lang="en-US" altLang="ko-KR" sz="2000" b="1" dirty="0" err="1" smtClean="0">
                <a:ea typeface="Gulim" pitchFamily="34" charset="-127"/>
              </a:rPr>
              <a:t>medoids</a:t>
            </a:r>
            <a:r>
              <a:rPr lang="en-US" altLang="ko-KR" sz="2000" dirty="0" smtClean="0">
                <a:ea typeface="Gulim" pitchFamily="34" charset="-127"/>
              </a:rPr>
              <a:t> can be used, which is the </a:t>
            </a:r>
            <a:r>
              <a:rPr lang="en-US" altLang="ko-KR" sz="2000" b="1" dirty="0" smtClean="0">
                <a:ea typeface="Gulim" pitchFamily="34" charset="-127"/>
              </a:rPr>
              <a:t>most centrally located</a:t>
            </a:r>
            <a:r>
              <a:rPr lang="en-US" altLang="ko-KR" sz="2000" dirty="0" smtClean="0">
                <a:ea typeface="Gulim" pitchFamily="34" charset="-127"/>
              </a:rPr>
              <a:t> object in a cluster</a:t>
            </a:r>
          </a:p>
        </p:txBody>
      </p:sp>
      <p:sp>
        <p:nvSpPr>
          <p:cNvPr id="21509" name="Slide Number Placeholder 17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r" eaLnBrk="1" hangingPunct="1">
              <a:spcBef>
                <a:spcPct val="0"/>
              </a:spcBef>
              <a:buClrTx/>
              <a:buSzTx/>
              <a:buFontTx/>
              <a:buNone/>
            </a:pPr>
            <a:fld id="{34EF94CB-8177-432A-803C-3ACB61B197B7}" type="slidenum">
              <a:rPr lang="en-US" altLang="en-US" sz="1200" smtClean="0">
                <a:latin typeface="Tahoma" pitchFamily="34" charset="0"/>
              </a:rPr>
              <a:pPr algn="r" eaLnBrk="1" hangingPunct="1">
                <a:spcBef>
                  <a:spcPct val="0"/>
                </a:spcBef>
                <a:buClrTx/>
                <a:buSzTx/>
                <a:buFontTx/>
                <a:buNone/>
              </a:pPr>
              <a:t>16</a:t>
            </a:fld>
            <a:endParaRPr lang="en-US" altLang="en-US" sz="1200" smtClean="0">
              <a:latin typeface="Tahoma" pitchFamily="34" charset="0"/>
            </a:endParaRPr>
          </a:p>
        </p:txBody>
      </p:sp>
      <p:grpSp>
        <p:nvGrpSpPr>
          <p:cNvPr id="2" name="Group 1028"/>
          <p:cNvGrpSpPr>
            <a:grpSpLocks/>
          </p:cNvGrpSpPr>
          <p:nvPr/>
        </p:nvGrpSpPr>
        <p:grpSpPr bwMode="auto">
          <a:xfrm>
            <a:off x="2049976" y="4394867"/>
            <a:ext cx="5257800" cy="1765300"/>
            <a:chOff x="1344" y="3072"/>
            <a:chExt cx="3312" cy="1112"/>
          </a:xfrm>
        </p:grpSpPr>
        <p:grpSp>
          <p:nvGrpSpPr>
            <p:cNvPr id="21510" name="Group 1029"/>
            <p:cNvGrpSpPr>
              <a:grpSpLocks/>
            </p:cNvGrpSpPr>
            <p:nvPr/>
          </p:nvGrpSpPr>
          <p:grpSpPr bwMode="auto">
            <a:xfrm>
              <a:off x="1344" y="3072"/>
              <a:ext cx="1248" cy="1112"/>
              <a:chOff x="1728" y="864"/>
              <a:chExt cx="1396" cy="1208"/>
            </a:xfrm>
          </p:grpSpPr>
          <p:sp>
            <p:nvSpPr>
              <p:cNvPr id="21597" name="Rectangle 1030"/>
              <p:cNvSpPr>
                <a:spLocks noChangeArrowheads="1"/>
              </p:cNvSpPr>
              <p:nvPr/>
            </p:nvSpPr>
            <p:spPr bwMode="auto">
              <a:xfrm>
                <a:off x="1728" y="864"/>
                <a:ext cx="1396" cy="1208"/>
              </a:xfrm>
              <a:prstGeom prst="rect">
                <a:avLst/>
              </a:prstGeom>
              <a:solidFill>
                <a:srgbClr val="FFFFFF"/>
              </a:solidFill>
              <a:ln w="0">
                <a:solidFill>
                  <a:srgbClr val="000000"/>
                </a:solidFill>
                <a:miter lim="800000"/>
                <a:headEnd/>
                <a:tailEnd/>
              </a:ln>
            </p:spPr>
            <p:txBody>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1598" name="Rectangle 1031"/>
              <p:cNvSpPr>
                <a:spLocks noChangeArrowheads="1"/>
              </p:cNvSpPr>
              <p:nvPr/>
            </p:nvSpPr>
            <p:spPr bwMode="auto">
              <a:xfrm>
                <a:off x="1861" y="950"/>
                <a:ext cx="1198" cy="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1599" name="Line 1032"/>
              <p:cNvSpPr>
                <a:spLocks noChangeShapeType="1"/>
              </p:cNvSpPr>
              <p:nvPr/>
            </p:nvSpPr>
            <p:spPr bwMode="auto">
              <a:xfrm>
                <a:off x="1861" y="1828"/>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00" name="Line 1033"/>
              <p:cNvSpPr>
                <a:spLocks noChangeShapeType="1"/>
              </p:cNvSpPr>
              <p:nvPr/>
            </p:nvSpPr>
            <p:spPr bwMode="auto">
              <a:xfrm>
                <a:off x="1861" y="173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01" name="Line 1034"/>
              <p:cNvSpPr>
                <a:spLocks noChangeShapeType="1"/>
              </p:cNvSpPr>
              <p:nvPr/>
            </p:nvSpPr>
            <p:spPr bwMode="auto">
              <a:xfrm>
                <a:off x="1861" y="1633"/>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02" name="Line 1035"/>
              <p:cNvSpPr>
                <a:spLocks noChangeShapeType="1"/>
              </p:cNvSpPr>
              <p:nvPr/>
            </p:nvSpPr>
            <p:spPr bwMode="auto">
              <a:xfrm>
                <a:off x="1861" y="153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03" name="Line 1036"/>
              <p:cNvSpPr>
                <a:spLocks noChangeShapeType="1"/>
              </p:cNvSpPr>
              <p:nvPr/>
            </p:nvSpPr>
            <p:spPr bwMode="auto">
              <a:xfrm>
                <a:off x="1861" y="143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04" name="Line 1037"/>
              <p:cNvSpPr>
                <a:spLocks noChangeShapeType="1"/>
              </p:cNvSpPr>
              <p:nvPr/>
            </p:nvSpPr>
            <p:spPr bwMode="auto">
              <a:xfrm>
                <a:off x="1861" y="134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05" name="Line 1038"/>
              <p:cNvSpPr>
                <a:spLocks noChangeShapeType="1"/>
              </p:cNvSpPr>
              <p:nvPr/>
            </p:nvSpPr>
            <p:spPr bwMode="auto">
              <a:xfrm>
                <a:off x="1861" y="1242"/>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06" name="Line 1039"/>
              <p:cNvSpPr>
                <a:spLocks noChangeShapeType="1"/>
              </p:cNvSpPr>
              <p:nvPr/>
            </p:nvSpPr>
            <p:spPr bwMode="auto">
              <a:xfrm>
                <a:off x="1861" y="114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07" name="Line 1040"/>
              <p:cNvSpPr>
                <a:spLocks noChangeShapeType="1"/>
              </p:cNvSpPr>
              <p:nvPr/>
            </p:nvSpPr>
            <p:spPr bwMode="auto">
              <a:xfrm>
                <a:off x="1861" y="104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08" name="Line 1041"/>
              <p:cNvSpPr>
                <a:spLocks noChangeShapeType="1"/>
              </p:cNvSpPr>
              <p:nvPr/>
            </p:nvSpPr>
            <p:spPr bwMode="auto">
              <a:xfrm>
                <a:off x="1861" y="95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09" name="Line 1042"/>
              <p:cNvSpPr>
                <a:spLocks noChangeShapeType="1"/>
              </p:cNvSpPr>
              <p:nvPr/>
            </p:nvSpPr>
            <p:spPr bwMode="auto">
              <a:xfrm>
                <a:off x="198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10" name="Line 1043"/>
              <p:cNvSpPr>
                <a:spLocks noChangeShapeType="1"/>
              </p:cNvSpPr>
              <p:nvPr/>
            </p:nvSpPr>
            <p:spPr bwMode="auto">
              <a:xfrm>
                <a:off x="2102"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11" name="Line 1044"/>
              <p:cNvSpPr>
                <a:spLocks noChangeShapeType="1"/>
              </p:cNvSpPr>
              <p:nvPr/>
            </p:nvSpPr>
            <p:spPr bwMode="auto">
              <a:xfrm>
                <a:off x="221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12" name="Line 1045"/>
              <p:cNvSpPr>
                <a:spLocks noChangeShapeType="1"/>
              </p:cNvSpPr>
              <p:nvPr/>
            </p:nvSpPr>
            <p:spPr bwMode="auto">
              <a:xfrm>
                <a:off x="233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13" name="Line 1046"/>
              <p:cNvSpPr>
                <a:spLocks noChangeShapeType="1"/>
              </p:cNvSpPr>
              <p:nvPr/>
            </p:nvSpPr>
            <p:spPr bwMode="auto">
              <a:xfrm>
                <a:off x="2460"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14" name="Line 1047"/>
              <p:cNvSpPr>
                <a:spLocks noChangeShapeType="1"/>
              </p:cNvSpPr>
              <p:nvPr/>
            </p:nvSpPr>
            <p:spPr bwMode="auto">
              <a:xfrm>
                <a:off x="258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15" name="Line 1048"/>
              <p:cNvSpPr>
                <a:spLocks noChangeShapeType="1"/>
              </p:cNvSpPr>
              <p:nvPr/>
            </p:nvSpPr>
            <p:spPr bwMode="auto">
              <a:xfrm>
                <a:off x="270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16" name="Line 1049"/>
              <p:cNvSpPr>
                <a:spLocks noChangeShapeType="1"/>
              </p:cNvSpPr>
              <p:nvPr/>
            </p:nvSpPr>
            <p:spPr bwMode="auto">
              <a:xfrm>
                <a:off x="2818"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17" name="Line 1050"/>
              <p:cNvSpPr>
                <a:spLocks noChangeShapeType="1"/>
              </p:cNvSpPr>
              <p:nvPr/>
            </p:nvSpPr>
            <p:spPr bwMode="auto">
              <a:xfrm>
                <a:off x="293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18" name="Line 1051"/>
              <p:cNvSpPr>
                <a:spLocks noChangeShapeType="1"/>
              </p:cNvSpPr>
              <p:nvPr/>
            </p:nvSpPr>
            <p:spPr bwMode="auto">
              <a:xfrm>
                <a:off x="3059"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19" name="Rectangle 1052"/>
              <p:cNvSpPr>
                <a:spLocks noChangeArrowheads="1"/>
              </p:cNvSpPr>
              <p:nvPr/>
            </p:nvSpPr>
            <p:spPr bwMode="auto">
              <a:xfrm>
                <a:off x="1861" y="950"/>
                <a:ext cx="1198" cy="97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1620" name="Line 1053"/>
              <p:cNvSpPr>
                <a:spLocks noChangeShapeType="1"/>
              </p:cNvSpPr>
              <p:nvPr/>
            </p:nvSpPr>
            <p:spPr bwMode="auto">
              <a:xfrm>
                <a:off x="1861" y="9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21" name="Line 1054"/>
              <p:cNvSpPr>
                <a:spLocks noChangeShapeType="1"/>
              </p:cNvSpPr>
              <p:nvPr/>
            </p:nvSpPr>
            <p:spPr bwMode="auto">
              <a:xfrm>
                <a:off x="1849" y="19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22" name="Line 1055"/>
              <p:cNvSpPr>
                <a:spLocks noChangeShapeType="1"/>
              </p:cNvSpPr>
              <p:nvPr/>
            </p:nvSpPr>
            <p:spPr bwMode="auto">
              <a:xfrm>
                <a:off x="1849" y="18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23" name="Line 1056"/>
              <p:cNvSpPr>
                <a:spLocks noChangeShapeType="1"/>
              </p:cNvSpPr>
              <p:nvPr/>
            </p:nvSpPr>
            <p:spPr bwMode="auto">
              <a:xfrm>
                <a:off x="1849" y="173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24" name="Line 1057"/>
              <p:cNvSpPr>
                <a:spLocks noChangeShapeType="1"/>
              </p:cNvSpPr>
              <p:nvPr/>
            </p:nvSpPr>
            <p:spPr bwMode="auto">
              <a:xfrm>
                <a:off x="1849" y="163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25" name="Line 1058"/>
              <p:cNvSpPr>
                <a:spLocks noChangeShapeType="1"/>
              </p:cNvSpPr>
              <p:nvPr/>
            </p:nvSpPr>
            <p:spPr bwMode="auto">
              <a:xfrm>
                <a:off x="1849" y="153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26" name="Line 1059"/>
              <p:cNvSpPr>
                <a:spLocks noChangeShapeType="1"/>
              </p:cNvSpPr>
              <p:nvPr/>
            </p:nvSpPr>
            <p:spPr bwMode="auto">
              <a:xfrm>
                <a:off x="1849" y="143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27" name="Line 1060"/>
              <p:cNvSpPr>
                <a:spLocks noChangeShapeType="1"/>
              </p:cNvSpPr>
              <p:nvPr/>
            </p:nvSpPr>
            <p:spPr bwMode="auto">
              <a:xfrm>
                <a:off x="1849" y="134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28" name="Line 1061"/>
              <p:cNvSpPr>
                <a:spLocks noChangeShapeType="1"/>
              </p:cNvSpPr>
              <p:nvPr/>
            </p:nvSpPr>
            <p:spPr bwMode="auto">
              <a:xfrm>
                <a:off x="1849" y="1242"/>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29" name="Line 1062"/>
              <p:cNvSpPr>
                <a:spLocks noChangeShapeType="1"/>
              </p:cNvSpPr>
              <p:nvPr/>
            </p:nvSpPr>
            <p:spPr bwMode="auto">
              <a:xfrm>
                <a:off x="1849" y="114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30" name="Line 1063"/>
              <p:cNvSpPr>
                <a:spLocks noChangeShapeType="1"/>
              </p:cNvSpPr>
              <p:nvPr/>
            </p:nvSpPr>
            <p:spPr bwMode="auto">
              <a:xfrm>
                <a:off x="1849" y="104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31" name="Line 1064"/>
              <p:cNvSpPr>
                <a:spLocks noChangeShapeType="1"/>
              </p:cNvSpPr>
              <p:nvPr/>
            </p:nvSpPr>
            <p:spPr bwMode="auto">
              <a:xfrm>
                <a:off x="1849" y="95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32" name="Line 1065"/>
              <p:cNvSpPr>
                <a:spLocks noChangeShapeType="1"/>
              </p:cNvSpPr>
              <p:nvPr/>
            </p:nvSpPr>
            <p:spPr bwMode="auto">
              <a:xfrm>
                <a:off x="1861" y="192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33" name="Line 1066"/>
              <p:cNvSpPr>
                <a:spLocks noChangeShapeType="1"/>
              </p:cNvSpPr>
              <p:nvPr/>
            </p:nvSpPr>
            <p:spPr bwMode="auto">
              <a:xfrm flipV="1">
                <a:off x="186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34" name="Line 1067"/>
              <p:cNvSpPr>
                <a:spLocks noChangeShapeType="1"/>
              </p:cNvSpPr>
              <p:nvPr/>
            </p:nvSpPr>
            <p:spPr bwMode="auto">
              <a:xfrm flipV="1">
                <a:off x="198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35" name="Line 1068"/>
              <p:cNvSpPr>
                <a:spLocks noChangeShapeType="1"/>
              </p:cNvSpPr>
              <p:nvPr/>
            </p:nvSpPr>
            <p:spPr bwMode="auto">
              <a:xfrm flipV="1">
                <a:off x="2102"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36" name="Line 1069"/>
              <p:cNvSpPr>
                <a:spLocks noChangeShapeType="1"/>
              </p:cNvSpPr>
              <p:nvPr/>
            </p:nvSpPr>
            <p:spPr bwMode="auto">
              <a:xfrm flipV="1">
                <a:off x="221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37" name="Line 1070"/>
              <p:cNvSpPr>
                <a:spLocks noChangeShapeType="1"/>
              </p:cNvSpPr>
              <p:nvPr/>
            </p:nvSpPr>
            <p:spPr bwMode="auto">
              <a:xfrm flipV="1">
                <a:off x="233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38" name="Line 1071"/>
              <p:cNvSpPr>
                <a:spLocks noChangeShapeType="1"/>
              </p:cNvSpPr>
              <p:nvPr/>
            </p:nvSpPr>
            <p:spPr bwMode="auto">
              <a:xfrm flipV="1">
                <a:off x="2460"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39" name="Line 1072"/>
              <p:cNvSpPr>
                <a:spLocks noChangeShapeType="1"/>
              </p:cNvSpPr>
              <p:nvPr/>
            </p:nvSpPr>
            <p:spPr bwMode="auto">
              <a:xfrm flipV="1">
                <a:off x="258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40" name="Line 1073"/>
              <p:cNvSpPr>
                <a:spLocks noChangeShapeType="1"/>
              </p:cNvSpPr>
              <p:nvPr/>
            </p:nvSpPr>
            <p:spPr bwMode="auto">
              <a:xfrm flipV="1">
                <a:off x="2701"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41" name="Line 1074"/>
              <p:cNvSpPr>
                <a:spLocks noChangeShapeType="1"/>
              </p:cNvSpPr>
              <p:nvPr/>
            </p:nvSpPr>
            <p:spPr bwMode="auto">
              <a:xfrm flipV="1">
                <a:off x="2818"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42" name="Line 1075"/>
              <p:cNvSpPr>
                <a:spLocks noChangeShapeType="1"/>
              </p:cNvSpPr>
              <p:nvPr/>
            </p:nvSpPr>
            <p:spPr bwMode="auto">
              <a:xfrm flipV="1">
                <a:off x="293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43" name="Line 1076"/>
              <p:cNvSpPr>
                <a:spLocks noChangeShapeType="1"/>
              </p:cNvSpPr>
              <p:nvPr/>
            </p:nvSpPr>
            <p:spPr bwMode="auto">
              <a:xfrm flipV="1">
                <a:off x="3059" y="19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644" name="Freeform 1077"/>
              <p:cNvSpPr>
                <a:spLocks/>
              </p:cNvSpPr>
              <p:nvPr/>
            </p:nvSpPr>
            <p:spPr bwMode="auto">
              <a:xfrm>
                <a:off x="2191" y="1507"/>
                <a:ext cx="56" cy="56"/>
              </a:xfrm>
              <a:custGeom>
                <a:avLst/>
                <a:gdLst>
                  <a:gd name="T0" fmla="*/ 28 w 56"/>
                  <a:gd name="T1" fmla="*/ 0 h 56"/>
                  <a:gd name="T2" fmla="*/ 56 w 56"/>
                  <a:gd name="T3" fmla="*/ 28 h 56"/>
                  <a:gd name="T4" fmla="*/ 28 w 56"/>
                  <a:gd name="T5" fmla="*/ 56 h 56"/>
                  <a:gd name="T6" fmla="*/ 0 w 56"/>
                  <a:gd name="T7" fmla="*/ 28 h 56"/>
                  <a:gd name="T8" fmla="*/ 28 w 56"/>
                  <a:gd name="T9" fmla="*/ 0 h 56"/>
                  <a:gd name="T10" fmla="*/ 0 60000 65536"/>
                  <a:gd name="T11" fmla="*/ 0 60000 65536"/>
                  <a:gd name="T12" fmla="*/ 0 60000 65536"/>
                  <a:gd name="T13" fmla="*/ 0 60000 65536"/>
                  <a:gd name="T14" fmla="*/ 0 60000 65536"/>
                  <a:gd name="T15" fmla="*/ 0 w 56"/>
                  <a:gd name="T16" fmla="*/ 0 h 56"/>
                  <a:gd name="T17" fmla="*/ 56 w 56"/>
                  <a:gd name="T18" fmla="*/ 56 h 56"/>
                </a:gdLst>
                <a:ahLst/>
                <a:cxnLst>
                  <a:cxn ang="T10">
                    <a:pos x="T0" y="T1"/>
                  </a:cxn>
                  <a:cxn ang="T11">
                    <a:pos x="T2" y="T3"/>
                  </a:cxn>
                  <a:cxn ang="T12">
                    <a:pos x="T4" y="T5"/>
                  </a:cxn>
                  <a:cxn ang="T13">
                    <a:pos x="T6" y="T7"/>
                  </a:cxn>
                  <a:cxn ang="T14">
                    <a:pos x="T8" y="T9"/>
                  </a:cxn>
                </a:cxnLst>
                <a:rect l="T15" t="T16" r="T17" b="T18"/>
                <a:pathLst>
                  <a:path w="56" h="56">
                    <a:moveTo>
                      <a:pt x="28" y="0"/>
                    </a:moveTo>
                    <a:lnTo>
                      <a:pt x="56" y="28"/>
                    </a:lnTo>
                    <a:lnTo>
                      <a:pt x="28" y="56"/>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21645" name="Freeform 1078"/>
              <p:cNvSpPr>
                <a:spLocks/>
              </p:cNvSpPr>
              <p:nvPr/>
            </p:nvSpPr>
            <p:spPr bwMode="auto">
              <a:xfrm>
                <a:off x="2191" y="1311"/>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en-US"/>
              </a:p>
            </p:txBody>
          </p:sp>
          <p:sp>
            <p:nvSpPr>
              <p:cNvPr id="21646" name="Freeform 1079"/>
              <p:cNvSpPr>
                <a:spLocks/>
              </p:cNvSpPr>
              <p:nvPr/>
            </p:nvSpPr>
            <p:spPr bwMode="auto">
              <a:xfrm>
                <a:off x="2673" y="1604"/>
                <a:ext cx="57" cy="57"/>
              </a:xfrm>
              <a:custGeom>
                <a:avLst/>
                <a:gdLst>
                  <a:gd name="T0" fmla="*/ 28 w 57"/>
                  <a:gd name="T1" fmla="*/ 0 h 57"/>
                  <a:gd name="T2" fmla="*/ 57 w 57"/>
                  <a:gd name="T3" fmla="*/ 29 h 57"/>
                  <a:gd name="T4" fmla="*/ 28 w 57"/>
                  <a:gd name="T5" fmla="*/ 57 h 57"/>
                  <a:gd name="T6" fmla="*/ 0 w 57"/>
                  <a:gd name="T7" fmla="*/ 29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en-US"/>
              </a:p>
            </p:txBody>
          </p:sp>
          <p:sp>
            <p:nvSpPr>
              <p:cNvPr id="21647" name="Freeform 1080"/>
              <p:cNvSpPr>
                <a:spLocks/>
              </p:cNvSpPr>
              <p:nvPr/>
            </p:nvSpPr>
            <p:spPr bwMode="auto">
              <a:xfrm>
                <a:off x="2311" y="1214"/>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21648" name="Freeform 1081"/>
              <p:cNvSpPr>
                <a:spLocks/>
              </p:cNvSpPr>
              <p:nvPr/>
            </p:nvSpPr>
            <p:spPr bwMode="auto">
              <a:xfrm>
                <a:off x="2191" y="1116"/>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en-US"/>
              </a:p>
            </p:txBody>
          </p:sp>
          <p:sp>
            <p:nvSpPr>
              <p:cNvPr id="21649" name="Freeform 1082"/>
              <p:cNvSpPr>
                <a:spLocks/>
              </p:cNvSpPr>
              <p:nvPr/>
            </p:nvSpPr>
            <p:spPr bwMode="auto">
              <a:xfrm>
                <a:off x="2790" y="14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0080"/>
              </a:solidFill>
              <a:ln w="6350">
                <a:solidFill>
                  <a:srgbClr val="000080"/>
                </a:solidFill>
                <a:round/>
                <a:headEnd/>
                <a:tailEnd/>
              </a:ln>
            </p:spPr>
            <p:txBody>
              <a:bodyPr/>
              <a:lstStyle/>
              <a:p>
                <a:endParaRPr lang="en-US"/>
              </a:p>
            </p:txBody>
          </p:sp>
          <p:sp>
            <p:nvSpPr>
              <p:cNvPr id="21650" name="Freeform 1083"/>
              <p:cNvSpPr>
                <a:spLocks/>
              </p:cNvSpPr>
              <p:nvPr/>
            </p:nvSpPr>
            <p:spPr bwMode="auto">
              <a:xfrm>
                <a:off x="2311" y="1409"/>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21651" name="Freeform 1084"/>
              <p:cNvSpPr>
                <a:spLocks/>
              </p:cNvSpPr>
              <p:nvPr/>
            </p:nvSpPr>
            <p:spPr bwMode="auto">
              <a:xfrm>
                <a:off x="2432" y="1799"/>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en-US"/>
              </a:p>
            </p:txBody>
          </p:sp>
          <p:sp>
            <p:nvSpPr>
              <p:cNvPr id="21652" name="Freeform 1085"/>
              <p:cNvSpPr>
                <a:spLocks/>
              </p:cNvSpPr>
              <p:nvPr/>
            </p:nvSpPr>
            <p:spPr bwMode="auto">
              <a:xfrm>
                <a:off x="2673" y="1507"/>
                <a:ext cx="57" cy="56"/>
              </a:xfrm>
              <a:custGeom>
                <a:avLst/>
                <a:gdLst>
                  <a:gd name="T0" fmla="*/ 28 w 57"/>
                  <a:gd name="T1" fmla="*/ 0 h 56"/>
                  <a:gd name="T2" fmla="*/ 57 w 57"/>
                  <a:gd name="T3" fmla="*/ 28 h 56"/>
                  <a:gd name="T4" fmla="*/ 28 w 57"/>
                  <a:gd name="T5" fmla="*/ 56 h 56"/>
                  <a:gd name="T6" fmla="*/ 0 w 57"/>
                  <a:gd name="T7" fmla="*/ 28 h 56"/>
                  <a:gd name="T8" fmla="*/ 28 w 57"/>
                  <a:gd name="T9" fmla="*/ 0 h 56"/>
                  <a:gd name="T10" fmla="*/ 0 60000 65536"/>
                  <a:gd name="T11" fmla="*/ 0 60000 65536"/>
                  <a:gd name="T12" fmla="*/ 0 60000 65536"/>
                  <a:gd name="T13" fmla="*/ 0 60000 65536"/>
                  <a:gd name="T14" fmla="*/ 0 60000 65536"/>
                  <a:gd name="T15" fmla="*/ 0 w 57"/>
                  <a:gd name="T16" fmla="*/ 0 h 56"/>
                  <a:gd name="T17" fmla="*/ 57 w 57"/>
                  <a:gd name="T18" fmla="*/ 56 h 56"/>
                </a:gdLst>
                <a:ahLst/>
                <a:cxnLst>
                  <a:cxn ang="T10">
                    <a:pos x="T0" y="T1"/>
                  </a:cxn>
                  <a:cxn ang="T11">
                    <a:pos x="T2" y="T3"/>
                  </a:cxn>
                  <a:cxn ang="T12">
                    <a:pos x="T4" y="T5"/>
                  </a:cxn>
                  <a:cxn ang="T13">
                    <a:pos x="T6" y="T7"/>
                  </a:cxn>
                  <a:cxn ang="T14">
                    <a:pos x="T8" y="T9"/>
                  </a:cxn>
                </a:cxnLst>
                <a:rect l="T15" t="T16" r="T17" b="T18"/>
                <a:pathLst>
                  <a:path w="57" h="56">
                    <a:moveTo>
                      <a:pt x="28" y="0"/>
                    </a:moveTo>
                    <a:lnTo>
                      <a:pt x="57" y="28"/>
                    </a:lnTo>
                    <a:lnTo>
                      <a:pt x="28" y="56"/>
                    </a:lnTo>
                    <a:lnTo>
                      <a:pt x="0" y="28"/>
                    </a:lnTo>
                    <a:lnTo>
                      <a:pt x="28" y="0"/>
                    </a:lnTo>
                    <a:close/>
                  </a:path>
                </a:pathLst>
              </a:custGeom>
              <a:solidFill>
                <a:srgbClr val="000080"/>
              </a:solidFill>
              <a:ln w="6350">
                <a:solidFill>
                  <a:srgbClr val="000080"/>
                </a:solidFill>
                <a:round/>
                <a:headEnd/>
                <a:tailEnd/>
              </a:ln>
            </p:spPr>
            <p:txBody>
              <a:bodyPr/>
              <a:lstStyle/>
              <a:p>
                <a:endParaRPr lang="en-US"/>
              </a:p>
            </p:txBody>
          </p:sp>
          <p:sp>
            <p:nvSpPr>
              <p:cNvPr id="21653" name="Freeform 1086"/>
              <p:cNvSpPr>
                <a:spLocks/>
              </p:cNvSpPr>
              <p:nvPr/>
            </p:nvSpPr>
            <p:spPr bwMode="auto">
              <a:xfrm>
                <a:off x="2432" y="14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21654" name="Rectangle 1087"/>
              <p:cNvSpPr>
                <a:spLocks noChangeArrowheads="1"/>
              </p:cNvSpPr>
              <p:nvPr/>
            </p:nvSpPr>
            <p:spPr bwMode="auto">
              <a:xfrm>
                <a:off x="1805" y="1897"/>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600">
                    <a:solidFill>
                      <a:srgbClr val="000000"/>
                    </a:solidFill>
                    <a:ea typeface="Gulim" pitchFamily="34" charset="-127"/>
                  </a:rPr>
                  <a:t>0</a:t>
                </a:r>
                <a:endParaRPr lang="ko-KR" altLang="en-US" sz="2400">
                  <a:latin typeface="Tahoma" pitchFamily="34" charset="0"/>
                  <a:ea typeface="Gulim" pitchFamily="34" charset="-127"/>
                </a:endParaRPr>
              </a:p>
            </p:txBody>
          </p:sp>
          <p:sp>
            <p:nvSpPr>
              <p:cNvPr id="21655" name="Rectangle 1088"/>
              <p:cNvSpPr>
                <a:spLocks noChangeArrowheads="1"/>
              </p:cNvSpPr>
              <p:nvPr/>
            </p:nvSpPr>
            <p:spPr bwMode="auto">
              <a:xfrm>
                <a:off x="1805" y="179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600">
                    <a:solidFill>
                      <a:srgbClr val="000000"/>
                    </a:solidFill>
                    <a:ea typeface="Gulim" pitchFamily="34" charset="-127"/>
                  </a:rPr>
                  <a:t>1</a:t>
                </a:r>
                <a:endParaRPr lang="ko-KR" altLang="en-US" sz="2400">
                  <a:latin typeface="Tahoma" pitchFamily="34" charset="0"/>
                  <a:ea typeface="Gulim" pitchFamily="34" charset="-127"/>
                </a:endParaRPr>
              </a:p>
            </p:txBody>
          </p:sp>
          <p:sp>
            <p:nvSpPr>
              <p:cNvPr id="21656" name="Rectangle 1089"/>
              <p:cNvSpPr>
                <a:spLocks noChangeArrowheads="1"/>
              </p:cNvSpPr>
              <p:nvPr/>
            </p:nvSpPr>
            <p:spPr bwMode="auto">
              <a:xfrm>
                <a:off x="1805" y="170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600">
                    <a:solidFill>
                      <a:srgbClr val="000000"/>
                    </a:solidFill>
                    <a:ea typeface="Gulim" pitchFamily="34" charset="-127"/>
                  </a:rPr>
                  <a:t>2</a:t>
                </a:r>
                <a:endParaRPr lang="ko-KR" altLang="en-US" sz="2400">
                  <a:latin typeface="Tahoma" pitchFamily="34" charset="0"/>
                  <a:ea typeface="Gulim" pitchFamily="34" charset="-127"/>
                </a:endParaRPr>
              </a:p>
            </p:txBody>
          </p:sp>
          <p:sp>
            <p:nvSpPr>
              <p:cNvPr id="21657" name="Rectangle 1090"/>
              <p:cNvSpPr>
                <a:spLocks noChangeArrowheads="1"/>
              </p:cNvSpPr>
              <p:nvPr/>
            </p:nvSpPr>
            <p:spPr bwMode="auto">
              <a:xfrm>
                <a:off x="1805" y="1604"/>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600">
                    <a:solidFill>
                      <a:srgbClr val="000000"/>
                    </a:solidFill>
                    <a:ea typeface="Gulim" pitchFamily="34" charset="-127"/>
                  </a:rPr>
                  <a:t>3</a:t>
                </a:r>
                <a:endParaRPr lang="ko-KR" altLang="en-US" sz="2400">
                  <a:latin typeface="Tahoma" pitchFamily="34" charset="0"/>
                  <a:ea typeface="Gulim" pitchFamily="34" charset="-127"/>
                </a:endParaRPr>
              </a:p>
            </p:txBody>
          </p:sp>
          <p:sp>
            <p:nvSpPr>
              <p:cNvPr id="21658" name="Rectangle 1091"/>
              <p:cNvSpPr>
                <a:spLocks noChangeArrowheads="1"/>
              </p:cNvSpPr>
              <p:nvPr/>
            </p:nvSpPr>
            <p:spPr bwMode="auto">
              <a:xfrm>
                <a:off x="1805" y="1507"/>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600">
                    <a:solidFill>
                      <a:srgbClr val="000000"/>
                    </a:solidFill>
                    <a:ea typeface="Gulim" pitchFamily="34" charset="-127"/>
                  </a:rPr>
                  <a:t>4</a:t>
                </a:r>
                <a:endParaRPr lang="ko-KR" altLang="en-US" sz="2400">
                  <a:latin typeface="Tahoma" pitchFamily="34" charset="0"/>
                  <a:ea typeface="Gulim" pitchFamily="34" charset="-127"/>
                </a:endParaRPr>
              </a:p>
            </p:txBody>
          </p:sp>
          <p:sp>
            <p:nvSpPr>
              <p:cNvPr id="21659" name="Rectangle 1092"/>
              <p:cNvSpPr>
                <a:spLocks noChangeArrowheads="1"/>
              </p:cNvSpPr>
              <p:nvPr/>
            </p:nvSpPr>
            <p:spPr bwMode="auto">
              <a:xfrm>
                <a:off x="1805" y="140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600">
                    <a:solidFill>
                      <a:srgbClr val="000000"/>
                    </a:solidFill>
                    <a:ea typeface="Gulim" pitchFamily="34" charset="-127"/>
                  </a:rPr>
                  <a:t>5</a:t>
                </a:r>
                <a:endParaRPr lang="ko-KR" altLang="en-US" sz="2400">
                  <a:latin typeface="Tahoma" pitchFamily="34" charset="0"/>
                  <a:ea typeface="Gulim" pitchFamily="34" charset="-127"/>
                </a:endParaRPr>
              </a:p>
            </p:txBody>
          </p:sp>
          <p:sp>
            <p:nvSpPr>
              <p:cNvPr id="21660" name="Rectangle 1093"/>
              <p:cNvSpPr>
                <a:spLocks noChangeArrowheads="1"/>
              </p:cNvSpPr>
              <p:nvPr/>
            </p:nvSpPr>
            <p:spPr bwMode="auto">
              <a:xfrm>
                <a:off x="1805" y="1310"/>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600">
                    <a:solidFill>
                      <a:srgbClr val="000000"/>
                    </a:solidFill>
                    <a:ea typeface="Gulim" pitchFamily="34" charset="-127"/>
                  </a:rPr>
                  <a:t>6</a:t>
                </a:r>
                <a:endParaRPr lang="ko-KR" altLang="en-US" sz="2400">
                  <a:latin typeface="Tahoma" pitchFamily="34" charset="0"/>
                  <a:ea typeface="Gulim" pitchFamily="34" charset="-127"/>
                </a:endParaRPr>
              </a:p>
            </p:txBody>
          </p:sp>
          <p:sp>
            <p:nvSpPr>
              <p:cNvPr id="21661" name="Rectangle 1094"/>
              <p:cNvSpPr>
                <a:spLocks noChangeArrowheads="1"/>
              </p:cNvSpPr>
              <p:nvPr/>
            </p:nvSpPr>
            <p:spPr bwMode="auto">
              <a:xfrm>
                <a:off x="1805" y="1214"/>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600">
                    <a:solidFill>
                      <a:srgbClr val="000000"/>
                    </a:solidFill>
                    <a:ea typeface="Gulim" pitchFamily="34" charset="-127"/>
                  </a:rPr>
                  <a:t>7</a:t>
                </a:r>
                <a:endParaRPr lang="ko-KR" altLang="en-US" sz="2400">
                  <a:latin typeface="Tahoma" pitchFamily="34" charset="0"/>
                  <a:ea typeface="Gulim" pitchFamily="34" charset="-127"/>
                </a:endParaRPr>
              </a:p>
            </p:txBody>
          </p:sp>
          <p:sp>
            <p:nvSpPr>
              <p:cNvPr id="21662" name="Rectangle 1095"/>
              <p:cNvSpPr>
                <a:spLocks noChangeArrowheads="1"/>
              </p:cNvSpPr>
              <p:nvPr/>
            </p:nvSpPr>
            <p:spPr bwMode="auto">
              <a:xfrm>
                <a:off x="1805" y="1116"/>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600">
                    <a:solidFill>
                      <a:srgbClr val="000000"/>
                    </a:solidFill>
                    <a:ea typeface="Gulim" pitchFamily="34" charset="-127"/>
                  </a:rPr>
                  <a:t>8</a:t>
                </a:r>
                <a:endParaRPr lang="ko-KR" altLang="en-US" sz="2400">
                  <a:latin typeface="Tahoma" pitchFamily="34" charset="0"/>
                  <a:ea typeface="Gulim" pitchFamily="34" charset="-127"/>
                </a:endParaRPr>
              </a:p>
            </p:txBody>
          </p:sp>
          <p:sp>
            <p:nvSpPr>
              <p:cNvPr id="21663" name="Rectangle 1096"/>
              <p:cNvSpPr>
                <a:spLocks noChangeArrowheads="1"/>
              </p:cNvSpPr>
              <p:nvPr/>
            </p:nvSpPr>
            <p:spPr bwMode="auto">
              <a:xfrm>
                <a:off x="1805" y="101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600">
                    <a:solidFill>
                      <a:srgbClr val="000000"/>
                    </a:solidFill>
                    <a:ea typeface="Gulim" pitchFamily="34" charset="-127"/>
                  </a:rPr>
                  <a:t>9</a:t>
                </a:r>
                <a:endParaRPr lang="ko-KR" altLang="en-US" sz="2400">
                  <a:latin typeface="Tahoma" pitchFamily="34" charset="0"/>
                  <a:ea typeface="Gulim" pitchFamily="34" charset="-127"/>
                </a:endParaRPr>
              </a:p>
            </p:txBody>
          </p:sp>
          <p:sp>
            <p:nvSpPr>
              <p:cNvPr id="21664" name="Rectangle 1097"/>
              <p:cNvSpPr>
                <a:spLocks noChangeArrowheads="1"/>
              </p:cNvSpPr>
              <p:nvPr/>
            </p:nvSpPr>
            <p:spPr bwMode="auto">
              <a:xfrm>
                <a:off x="1779" y="920"/>
                <a:ext cx="6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600">
                    <a:solidFill>
                      <a:srgbClr val="000000"/>
                    </a:solidFill>
                    <a:ea typeface="Gulim" pitchFamily="34" charset="-127"/>
                  </a:rPr>
                  <a:t>10</a:t>
                </a:r>
                <a:endParaRPr lang="ko-KR" altLang="en-US" sz="2400">
                  <a:latin typeface="Tahoma" pitchFamily="34" charset="0"/>
                  <a:ea typeface="Gulim" pitchFamily="34" charset="-127"/>
                </a:endParaRPr>
              </a:p>
            </p:txBody>
          </p:sp>
          <p:sp>
            <p:nvSpPr>
              <p:cNvPr id="21665" name="Rectangle 1098"/>
              <p:cNvSpPr>
                <a:spLocks noChangeArrowheads="1"/>
              </p:cNvSpPr>
              <p:nvPr/>
            </p:nvSpPr>
            <p:spPr bwMode="auto">
              <a:xfrm>
                <a:off x="1849"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600">
                    <a:solidFill>
                      <a:srgbClr val="000000"/>
                    </a:solidFill>
                    <a:ea typeface="Gulim" pitchFamily="34" charset="-127"/>
                  </a:rPr>
                  <a:t>0</a:t>
                </a:r>
                <a:endParaRPr lang="ko-KR" altLang="en-US" sz="2400">
                  <a:latin typeface="Tahoma" pitchFamily="34" charset="0"/>
                  <a:ea typeface="Gulim" pitchFamily="34" charset="-127"/>
                </a:endParaRPr>
              </a:p>
            </p:txBody>
          </p:sp>
          <p:sp>
            <p:nvSpPr>
              <p:cNvPr id="21666" name="Rectangle 1099"/>
              <p:cNvSpPr>
                <a:spLocks noChangeArrowheads="1"/>
              </p:cNvSpPr>
              <p:nvPr/>
            </p:nvSpPr>
            <p:spPr bwMode="auto">
              <a:xfrm>
                <a:off x="1968"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600">
                    <a:solidFill>
                      <a:srgbClr val="000000"/>
                    </a:solidFill>
                    <a:ea typeface="Gulim" pitchFamily="34" charset="-127"/>
                  </a:rPr>
                  <a:t>1</a:t>
                </a:r>
                <a:endParaRPr lang="ko-KR" altLang="en-US" sz="2400">
                  <a:latin typeface="Tahoma" pitchFamily="34" charset="0"/>
                  <a:ea typeface="Gulim" pitchFamily="34" charset="-127"/>
                </a:endParaRPr>
              </a:p>
            </p:txBody>
          </p:sp>
          <p:sp>
            <p:nvSpPr>
              <p:cNvPr id="21667" name="Rectangle 1100"/>
              <p:cNvSpPr>
                <a:spLocks noChangeArrowheads="1"/>
              </p:cNvSpPr>
              <p:nvPr/>
            </p:nvSpPr>
            <p:spPr bwMode="auto">
              <a:xfrm>
                <a:off x="2090"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600">
                    <a:solidFill>
                      <a:srgbClr val="000000"/>
                    </a:solidFill>
                    <a:ea typeface="Gulim" pitchFamily="34" charset="-127"/>
                  </a:rPr>
                  <a:t>2</a:t>
                </a:r>
                <a:endParaRPr lang="ko-KR" altLang="en-US" sz="2400">
                  <a:latin typeface="Tahoma" pitchFamily="34" charset="0"/>
                  <a:ea typeface="Gulim" pitchFamily="34" charset="-127"/>
                </a:endParaRPr>
              </a:p>
            </p:txBody>
          </p:sp>
          <p:sp>
            <p:nvSpPr>
              <p:cNvPr id="21668" name="Rectangle 1101"/>
              <p:cNvSpPr>
                <a:spLocks noChangeArrowheads="1"/>
              </p:cNvSpPr>
              <p:nvPr/>
            </p:nvSpPr>
            <p:spPr bwMode="auto">
              <a:xfrm>
                <a:off x="2207"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600">
                    <a:solidFill>
                      <a:srgbClr val="000000"/>
                    </a:solidFill>
                    <a:ea typeface="Gulim" pitchFamily="34" charset="-127"/>
                  </a:rPr>
                  <a:t>3</a:t>
                </a:r>
                <a:endParaRPr lang="ko-KR" altLang="en-US" sz="2400">
                  <a:latin typeface="Tahoma" pitchFamily="34" charset="0"/>
                  <a:ea typeface="Gulim" pitchFamily="34" charset="-127"/>
                </a:endParaRPr>
              </a:p>
            </p:txBody>
          </p:sp>
          <p:sp>
            <p:nvSpPr>
              <p:cNvPr id="21669" name="Rectangle 1102"/>
              <p:cNvSpPr>
                <a:spLocks noChangeArrowheads="1"/>
              </p:cNvSpPr>
              <p:nvPr/>
            </p:nvSpPr>
            <p:spPr bwMode="auto">
              <a:xfrm>
                <a:off x="2326"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600">
                    <a:solidFill>
                      <a:srgbClr val="000000"/>
                    </a:solidFill>
                    <a:ea typeface="Gulim" pitchFamily="34" charset="-127"/>
                  </a:rPr>
                  <a:t>4</a:t>
                </a:r>
                <a:endParaRPr lang="ko-KR" altLang="en-US" sz="2400">
                  <a:latin typeface="Tahoma" pitchFamily="34" charset="0"/>
                  <a:ea typeface="Gulim" pitchFamily="34" charset="-127"/>
                </a:endParaRPr>
              </a:p>
            </p:txBody>
          </p:sp>
          <p:sp>
            <p:nvSpPr>
              <p:cNvPr id="21670" name="Rectangle 1103"/>
              <p:cNvSpPr>
                <a:spLocks noChangeArrowheads="1"/>
              </p:cNvSpPr>
              <p:nvPr/>
            </p:nvSpPr>
            <p:spPr bwMode="auto">
              <a:xfrm>
                <a:off x="2448"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600">
                    <a:solidFill>
                      <a:srgbClr val="000000"/>
                    </a:solidFill>
                    <a:ea typeface="Gulim" pitchFamily="34" charset="-127"/>
                  </a:rPr>
                  <a:t>5</a:t>
                </a:r>
                <a:endParaRPr lang="ko-KR" altLang="en-US" sz="2400">
                  <a:latin typeface="Tahoma" pitchFamily="34" charset="0"/>
                  <a:ea typeface="Gulim" pitchFamily="34" charset="-127"/>
                </a:endParaRPr>
              </a:p>
            </p:txBody>
          </p:sp>
          <p:sp>
            <p:nvSpPr>
              <p:cNvPr id="21671" name="Rectangle 1104"/>
              <p:cNvSpPr>
                <a:spLocks noChangeArrowheads="1"/>
              </p:cNvSpPr>
              <p:nvPr/>
            </p:nvSpPr>
            <p:spPr bwMode="auto">
              <a:xfrm>
                <a:off x="2569"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600">
                    <a:solidFill>
                      <a:srgbClr val="000000"/>
                    </a:solidFill>
                    <a:ea typeface="Gulim" pitchFamily="34" charset="-127"/>
                  </a:rPr>
                  <a:t>6</a:t>
                </a:r>
                <a:endParaRPr lang="ko-KR" altLang="en-US" sz="2400">
                  <a:latin typeface="Tahoma" pitchFamily="34" charset="0"/>
                  <a:ea typeface="Gulim" pitchFamily="34" charset="-127"/>
                </a:endParaRPr>
              </a:p>
            </p:txBody>
          </p:sp>
          <p:sp>
            <p:nvSpPr>
              <p:cNvPr id="21672" name="Rectangle 1105"/>
              <p:cNvSpPr>
                <a:spLocks noChangeArrowheads="1"/>
              </p:cNvSpPr>
              <p:nvPr/>
            </p:nvSpPr>
            <p:spPr bwMode="auto">
              <a:xfrm>
                <a:off x="2689"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600">
                    <a:solidFill>
                      <a:srgbClr val="000000"/>
                    </a:solidFill>
                    <a:ea typeface="Gulim" pitchFamily="34" charset="-127"/>
                  </a:rPr>
                  <a:t>7</a:t>
                </a:r>
                <a:endParaRPr lang="ko-KR" altLang="en-US" sz="2400">
                  <a:latin typeface="Tahoma" pitchFamily="34" charset="0"/>
                  <a:ea typeface="Gulim" pitchFamily="34" charset="-127"/>
                </a:endParaRPr>
              </a:p>
            </p:txBody>
          </p:sp>
          <p:sp>
            <p:nvSpPr>
              <p:cNvPr id="21673" name="Rectangle 1106"/>
              <p:cNvSpPr>
                <a:spLocks noChangeArrowheads="1"/>
              </p:cNvSpPr>
              <p:nvPr/>
            </p:nvSpPr>
            <p:spPr bwMode="auto">
              <a:xfrm>
                <a:off x="2806" y="19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600">
                    <a:solidFill>
                      <a:srgbClr val="000000"/>
                    </a:solidFill>
                    <a:ea typeface="Gulim" pitchFamily="34" charset="-127"/>
                  </a:rPr>
                  <a:t>8</a:t>
                </a:r>
                <a:endParaRPr lang="ko-KR" altLang="en-US" sz="2400">
                  <a:latin typeface="Tahoma" pitchFamily="34" charset="0"/>
                  <a:ea typeface="Gulim" pitchFamily="34" charset="-127"/>
                </a:endParaRPr>
              </a:p>
            </p:txBody>
          </p:sp>
          <p:sp>
            <p:nvSpPr>
              <p:cNvPr id="21674" name="Rectangle 1107"/>
              <p:cNvSpPr>
                <a:spLocks noChangeArrowheads="1"/>
              </p:cNvSpPr>
              <p:nvPr/>
            </p:nvSpPr>
            <p:spPr bwMode="auto">
              <a:xfrm>
                <a:off x="2927" y="19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600">
                    <a:solidFill>
                      <a:srgbClr val="000000"/>
                    </a:solidFill>
                    <a:ea typeface="Gulim" pitchFamily="34" charset="-127"/>
                  </a:rPr>
                  <a:t>9</a:t>
                </a:r>
                <a:endParaRPr lang="ko-KR" altLang="en-US" sz="2400">
                  <a:latin typeface="Tahoma" pitchFamily="34" charset="0"/>
                  <a:ea typeface="Gulim" pitchFamily="34" charset="-127"/>
                </a:endParaRPr>
              </a:p>
            </p:txBody>
          </p:sp>
          <p:sp>
            <p:nvSpPr>
              <p:cNvPr id="21675" name="Rectangle 1108"/>
              <p:cNvSpPr>
                <a:spLocks noChangeArrowheads="1"/>
              </p:cNvSpPr>
              <p:nvPr/>
            </p:nvSpPr>
            <p:spPr bwMode="auto">
              <a:xfrm>
                <a:off x="3035" y="1962"/>
                <a:ext cx="6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600">
                    <a:solidFill>
                      <a:srgbClr val="000000"/>
                    </a:solidFill>
                    <a:ea typeface="Gulim" pitchFamily="34" charset="-127"/>
                  </a:rPr>
                  <a:t>10</a:t>
                </a:r>
                <a:endParaRPr lang="ko-KR" altLang="en-US" sz="2400">
                  <a:latin typeface="Tahoma" pitchFamily="34" charset="0"/>
                  <a:ea typeface="Gulim" pitchFamily="34" charset="-127"/>
                </a:endParaRPr>
              </a:p>
            </p:txBody>
          </p:sp>
          <p:sp>
            <p:nvSpPr>
              <p:cNvPr id="21676" name="Rectangle 1109"/>
              <p:cNvSpPr>
                <a:spLocks noChangeArrowheads="1"/>
              </p:cNvSpPr>
              <p:nvPr/>
            </p:nvSpPr>
            <p:spPr bwMode="auto">
              <a:xfrm>
                <a:off x="1728" y="864"/>
                <a:ext cx="1396" cy="1208"/>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grpSp>
        <p:grpSp>
          <p:nvGrpSpPr>
            <p:cNvPr id="21511" name="Group 1110"/>
            <p:cNvGrpSpPr>
              <a:grpSpLocks/>
            </p:cNvGrpSpPr>
            <p:nvPr/>
          </p:nvGrpSpPr>
          <p:grpSpPr bwMode="auto">
            <a:xfrm>
              <a:off x="3408" y="3072"/>
              <a:ext cx="1248" cy="1112"/>
              <a:chOff x="3616" y="2464"/>
              <a:chExt cx="1396" cy="1208"/>
            </a:xfrm>
          </p:grpSpPr>
          <p:sp>
            <p:nvSpPr>
              <p:cNvPr id="21513" name="Rectangle 1111"/>
              <p:cNvSpPr>
                <a:spLocks noChangeArrowheads="1"/>
              </p:cNvSpPr>
              <p:nvPr/>
            </p:nvSpPr>
            <p:spPr bwMode="auto">
              <a:xfrm>
                <a:off x="3616" y="2464"/>
                <a:ext cx="1396" cy="1208"/>
              </a:xfrm>
              <a:prstGeom prst="rect">
                <a:avLst/>
              </a:prstGeom>
              <a:solidFill>
                <a:srgbClr val="FFFFFF"/>
              </a:solidFill>
              <a:ln w="0">
                <a:solidFill>
                  <a:srgbClr val="000000"/>
                </a:solidFill>
                <a:miter lim="800000"/>
                <a:headEnd/>
                <a:tailEnd/>
              </a:ln>
            </p:spPr>
            <p:txBody>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1514" name="Rectangle 1112"/>
              <p:cNvSpPr>
                <a:spLocks noChangeArrowheads="1"/>
              </p:cNvSpPr>
              <p:nvPr/>
            </p:nvSpPr>
            <p:spPr bwMode="auto">
              <a:xfrm>
                <a:off x="3749" y="2550"/>
                <a:ext cx="1198" cy="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1515" name="Line 1113"/>
              <p:cNvSpPr>
                <a:spLocks noChangeShapeType="1"/>
              </p:cNvSpPr>
              <p:nvPr/>
            </p:nvSpPr>
            <p:spPr bwMode="auto">
              <a:xfrm>
                <a:off x="3749" y="3428"/>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6" name="Line 1114"/>
              <p:cNvSpPr>
                <a:spLocks noChangeShapeType="1"/>
              </p:cNvSpPr>
              <p:nvPr/>
            </p:nvSpPr>
            <p:spPr bwMode="auto">
              <a:xfrm>
                <a:off x="3749" y="333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7" name="Line 1115"/>
              <p:cNvSpPr>
                <a:spLocks noChangeShapeType="1"/>
              </p:cNvSpPr>
              <p:nvPr/>
            </p:nvSpPr>
            <p:spPr bwMode="auto">
              <a:xfrm>
                <a:off x="3749" y="3233"/>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8" name="Line 1116"/>
              <p:cNvSpPr>
                <a:spLocks noChangeShapeType="1"/>
              </p:cNvSpPr>
              <p:nvPr/>
            </p:nvSpPr>
            <p:spPr bwMode="auto">
              <a:xfrm>
                <a:off x="3749" y="313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9" name="Line 1117"/>
              <p:cNvSpPr>
                <a:spLocks noChangeShapeType="1"/>
              </p:cNvSpPr>
              <p:nvPr/>
            </p:nvSpPr>
            <p:spPr bwMode="auto">
              <a:xfrm>
                <a:off x="3749" y="303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0" name="Line 1118"/>
              <p:cNvSpPr>
                <a:spLocks noChangeShapeType="1"/>
              </p:cNvSpPr>
              <p:nvPr/>
            </p:nvSpPr>
            <p:spPr bwMode="auto">
              <a:xfrm>
                <a:off x="3749" y="294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1" name="Line 1119"/>
              <p:cNvSpPr>
                <a:spLocks noChangeShapeType="1"/>
              </p:cNvSpPr>
              <p:nvPr/>
            </p:nvSpPr>
            <p:spPr bwMode="auto">
              <a:xfrm>
                <a:off x="3749" y="2842"/>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2" name="Line 1120"/>
              <p:cNvSpPr>
                <a:spLocks noChangeShapeType="1"/>
              </p:cNvSpPr>
              <p:nvPr/>
            </p:nvSpPr>
            <p:spPr bwMode="auto">
              <a:xfrm>
                <a:off x="3749" y="274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3" name="Line 1121"/>
              <p:cNvSpPr>
                <a:spLocks noChangeShapeType="1"/>
              </p:cNvSpPr>
              <p:nvPr/>
            </p:nvSpPr>
            <p:spPr bwMode="auto">
              <a:xfrm>
                <a:off x="3749" y="2647"/>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4" name="Line 1122"/>
              <p:cNvSpPr>
                <a:spLocks noChangeShapeType="1"/>
              </p:cNvSpPr>
              <p:nvPr/>
            </p:nvSpPr>
            <p:spPr bwMode="auto">
              <a:xfrm>
                <a:off x="3749" y="2550"/>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5" name="Line 1123"/>
              <p:cNvSpPr>
                <a:spLocks noChangeShapeType="1"/>
              </p:cNvSpPr>
              <p:nvPr/>
            </p:nvSpPr>
            <p:spPr bwMode="auto">
              <a:xfrm>
                <a:off x="386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6" name="Line 1124"/>
              <p:cNvSpPr>
                <a:spLocks noChangeShapeType="1"/>
              </p:cNvSpPr>
              <p:nvPr/>
            </p:nvSpPr>
            <p:spPr bwMode="auto">
              <a:xfrm>
                <a:off x="3990"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7" name="Line 1125"/>
              <p:cNvSpPr>
                <a:spLocks noChangeShapeType="1"/>
              </p:cNvSpPr>
              <p:nvPr/>
            </p:nvSpPr>
            <p:spPr bwMode="auto">
              <a:xfrm>
                <a:off x="410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8" name="Line 1126"/>
              <p:cNvSpPr>
                <a:spLocks noChangeShapeType="1"/>
              </p:cNvSpPr>
              <p:nvPr/>
            </p:nvSpPr>
            <p:spPr bwMode="auto">
              <a:xfrm>
                <a:off x="422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9" name="Line 1127"/>
              <p:cNvSpPr>
                <a:spLocks noChangeShapeType="1"/>
              </p:cNvSpPr>
              <p:nvPr/>
            </p:nvSpPr>
            <p:spPr bwMode="auto">
              <a:xfrm>
                <a:off x="4348"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0" name="Line 1128"/>
              <p:cNvSpPr>
                <a:spLocks noChangeShapeType="1"/>
              </p:cNvSpPr>
              <p:nvPr/>
            </p:nvSpPr>
            <p:spPr bwMode="auto">
              <a:xfrm>
                <a:off x="446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1" name="Line 1129"/>
              <p:cNvSpPr>
                <a:spLocks noChangeShapeType="1"/>
              </p:cNvSpPr>
              <p:nvPr/>
            </p:nvSpPr>
            <p:spPr bwMode="auto">
              <a:xfrm>
                <a:off x="458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2" name="Line 1130"/>
              <p:cNvSpPr>
                <a:spLocks noChangeShapeType="1"/>
              </p:cNvSpPr>
              <p:nvPr/>
            </p:nvSpPr>
            <p:spPr bwMode="auto">
              <a:xfrm>
                <a:off x="4706"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3" name="Line 1131"/>
              <p:cNvSpPr>
                <a:spLocks noChangeShapeType="1"/>
              </p:cNvSpPr>
              <p:nvPr/>
            </p:nvSpPr>
            <p:spPr bwMode="auto">
              <a:xfrm>
                <a:off x="482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4" name="Line 1132"/>
              <p:cNvSpPr>
                <a:spLocks noChangeShapeType="1"/>
              </p:cNvSpPr>
              <p:nvPr/>
            </p:nvSpPr>
            <p:spPr bwMode="auto">
              <a:xfrm>
                <a:off x="4947"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5" name="Rectangle 1133"/>
              <p:cNvSpPr>
                <a:spLocks noChangeArrowheads="1"/>
              </p:cNvSpPr>
              <p:nvPr/>
            </p:nvSpPr>
            <p:spPr bwMode="auto">
              <a:xfrm>
                <a:off x="3749" y="2550"/>
                <a:ext cx="1198" cy="975"/>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1536" name="Line 1134"/>
              <p:cNvSpPr>
                <a:spLocks noChangeShapeType="1"/>
              </p:cNvSpPr>
              <p:nvPr/>
            </p:nvSpPr>
            <p:spPr bwMode="auto">
              <a:xfrm>
                <a:off x="3749" y="2550"/>
                <a:ext cx="1" cy="9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7" name="Line 1135"/>
              <p:cNvSpPr>
                <a:spLocks noChangeShapeType="1"/>
              </p:cNvSpPr>
              <p:nvPr/>
            </p:nvSpPr>
            <p:spPr bwMode="auto">
              <a:xfrm>
                <a:off x="3737" y="35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8" name="Line 1136"/>
              <p:cNvSpPr>
                <a:spLocks noChangeShapeType="1"/>
              </p:cNvSpPr>
              <p:nvPr/>
            </p:nvSpPr>
            <p:spPr bwMode="auto">
              <a:xfrm>
                <a:off x="3737" y="34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9" name="Line 1137"/>
              <p:cNvSpPr>
                <a:spLocks noChangeShapeType="1"/>
              </p:cNvSpPr>
              <p:nvPr/>
            </p:nvSpPr>
            <p:spPr bwMode="auto">
              <a:xfrm>
                <a:off x="3737" y="333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0" name="Line 1138"/>
              <p:cNvSpPr>
                <a:spLocks noChangeShapeType="1"/>
              </p:cNvSpPr>
              <p:nvPr/>
            </p:nvSpPr>
            <p:spPr bwMode="auto">
              <a:xfrm>
                <a:off x="3737" y="323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1" name="Line 1139"/>
              <p:cNvSpPr>
                <a:spLocks noChangeShapeType="1"/>
              </p:cNvSpPr>
              <p:nvPr/>
            </p:nvSpPr>
            <p:spPr bwMode="auto">
              <a:xfrm>
                <a:off x="3737" y="313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2" name="Line 1140"/>
              <p:cNvSpPr>
                <a:spLocks noChangeShapeType="1"/>
              </p:cNvSpPr>
              <p:nvPr/>
            </p:nvSpPr>
            <p:spPr bwMode="auto">
              <a:xfrm>
                <a:off x="3737" y="303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3" name="Line 1141"/>
              <p:cNvSpPr>
                <a:spLocks noChangeShapeType="1"/>
              </p:cNvSpPr>
              <p:nvPr/>
            </p:nvSpPr>
            <p:spPr bwMode="auto">
              <a:xfrm>
                <a:off x="3737" y="294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4" name="Line 1142"/>
              <p:cNvSpPr>
                <a:spLocks noChangeShapeType="1"/>
              </p:cNvSpPr>
              <p:nvPr/>
            </p:nvSpPr>
            <p:spPr bwMode="auto">
              <a:xfrm>
                <a:off x="3737" y="2842"/>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5" name="Line 1143"/>
              <p:cNvSpPr>
                <a:spLocks noChangeShapeType="1"/>
              </p:cNvSpPr>
              <p:nvPr/>
            </p:nvSpPr>
            <p:spPr bwMode="auto">
              <a:xfrm>
                <a:off x="3737" y="274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6" name="Line 1144"/>
              <p:cNvSpPr>
                <a:spLocks noChangeShapeType="1"/>
              </p:cNvSpPr>
              <p:nvPr/>
            </p:nvSpPr>
            <p:spPr bwMode="auto">
              <a:xfrm>
                <a:off x="3737" y="264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7" name="Line 1145"/>
              <p:cNvSpPr>
                <a:spLocks noChangeShapeType="1"/>
              </p:cNvSpPr>
              <p:nvPr/>
            </p:nvSpPr>
            <p:spPr bwMode="auto">
              <a:xfrm>
                <a:off x="3737" y="255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8" name="Line 1146"/>
              <p:cNvSpPr>
                <a:spLocks noChangeShapeType="1"/>
              </p:cNvSpPr>
              <p:nvPr/>
            </p:nvSpPr>
            <p:spPr bwMode="auto">
              <a:xfrm>
                <a:off x="3749" y="3525"/>
                <a:ext cx="119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9" name="Line 1147"/>
              <p:cNvSpPr>
                <a:spLocks noChangeShapeType="1"/>
              </p:cNvSpPr>
              <p:nvPr/>
            </p:nvSpPr>
            <p:spPr bwMode="auto">
              <a:xfrm flipV="1">
                <a:off x="374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0" name="Line 1148"/>
              <p:cNvSpPr>
                <a:spLocks noChangeShapeType="1"/>
              </p:cNvSpPr>
              <p:nvPr/>
            </p:nvSpPr>
            <p:spPr bwMode="auto">
              <a:xfrm flipV="1">
                <a:off x="386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1" name="Line 1149"/>
              <p:cNvSpPr>
                <a:spLocks noChangeShapeType="1"/>
              </p:cNvSpPr>
              <p:nvPr/>
            </p:nvSpPr>
            <p:spPr bwMode="auto">
              <a:xfrm flipV="1">
                <a:off x="3990"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2" name="Line 1150"/>
              <p:cNvSpPr>
                <a:spLocks noChangeShapeType="1"/>
              </p:cNvSpPr>
              <p:nvPr/>
            </p:nvSpPr>
            <p:spPr bwMode="auto">
              <a:xfrm flipV="1">
                <a:off x="410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3" name="Line 1151"/>
              <p:cNvSpPr>
                <a:spLocks noChangeShapeType="1"/>
              </p:cNvSpPr>
              <p:nvPr/>
            </p:nvSpPr>
            <p:spPr bwMode="auto">
              <a:xfrm flipV="1">
                <a:off x="422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4" name="Line 1152"/>
              <p:cNvSpPr>
                <a:spLocks noChangeShapeType="1"/>
              </p:cNvSpPr>
              <p:nvPr/>
            </p:nvSpPr>
            <p:spPr bwMode="auto">
              <a:xfrm flipV="1">
                <a:off x="4348"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5" name="Line 1153"/>
              <p:cNvSpPr>
                <a:spLocks noChangeShapeType="1"/>
              </p:cNvSpPr>
              <p:nvPr/>
            </p:nvSpPr>
            <p:spPr bwMode="auto">
              <a:xfrm flipV="1">
                <a:off x="446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6" name="Line 1154"/>
              <p:cNvSpPr>
                <a:spLocks noChangeShapeType="1"/>
              </p:cNvSpPr>
              <p:nvPr/>
            </p:nvSpPr>
            <p:spPr bwMode="auto">
              <a:xfrm flipV="1">
                <a:off x="4589"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7" name="Line 1155"/>
              <p:cNvSpPr>
                <a:spLocks noChangeShapeType="1"/>
              </p:cNvSpPr>
              <p:nvPr/>
            </p:nvSpPr>
            <p:spPr bwMode="auto">
              <a:xfrm flipV="1">
                <a:off x="4706"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8" name="Line 1156"/>
              <p:cNvSpPr>
                <a:spLocks noChangeShapeType="1"/>
              </p:cNvSpPr>
              <p:nvPr/>
            </p:nvSpPr>
            <p:spPr bwMode="auto">
              <a:xfrm flipV="1">
                <a:off x="482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9" name="Line 1157"/>
              <p:cNvSpPr>
                <a:spLocks noChangeShapeType="1"/>
              </p:cNvSpPr>
              <p:nvPr/>
            </p:nvSpPr>
            <p:spPr bwMode="auto">
              <a:xfrm flipV="1">
                <a:off x="4947" y="3525"/>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60" name="Freeform 1158"/>
              <p:cNvSpPr>
                <a:spLocks/>
              </p:cNvSpPr>
              <p:nvPr/>
            </p:nvSpPr>
            <p:spPr bwMode="auto">
              <a:xfrm>
                <a:off x="4079" y="3107"/>
                <a:ext cx="56" cy="56"/>
              </a:xfrm>
              <a:custGeom>
                <a:avLst/>
                <a:gdLst>
                  <a:gd name="T0" fmla="*/ 28 w 56"/>
                  <a:gd name="T1" fmla="*/ 0 h 56"/>
                  <a:gd name="T2" fmla="*/ 56 w 56"/>
                  <a:gd name="T3" fmla="*/ 28 h 56"/>
                  <a:gd name="T4" fmla="*/ 28 w 56"/>
                  <a:gd name="T5" fmla="*/ 56 h 56"/>
                  <a:gd name="T6" fmla="*/ 0 w 56"/>
                  <a:gd name="T7" fmla="*/ 28 h 56"/>
                  <a:gd name="T8" fmla="*/ 28 w 56"/>
                  <a:gd name="T9" fmla="*/ 0 h 56"/>
                  <a:gd name="T10" fmla="*/ 0 60000 65536"/>
                  <a:gd name="T11" fmla="*/ 0 60000 65536"/>
                  <a:gd name="T12" fmla="*/ 0 60000 65536"/>
                  <a:gd name="T13" fmla="*/ 0 60000 65536"/>
                  <a:gd name="T14" fmla="*/ 0 60000 65536"/>
                  <a:gd name="T15" fmla="*/ 0 w 56"/>
                  <a:gd name="T16" fmla="*/ 0 h 56"/>
                  <a:gd name="T17" fmla="*/ 56 w 56"/>
                  <a:gd name="T18" fmla="*/ 56 h 56"/>
                </a:gdLst>
                <a:ahLst/>
                <a:cxnLst>
                  <a:cxn ang="T10">
                    <a:pos x="T0" y="T1"/>
                  </a:cxn>
                  <a:cxn ang="T11">
                    <a:pos x="T2" y="T3"/>
                  </a:cxn>
                  <a:cxn ang="T12">
                    <a:pos x="T4" y="T5"/>
                  </a:cxn>
                  <a:cxn ang="T13">
                    <a:pos x="T6" y="T7"/>
                  </a:cxn>
                  <a:cxn ang="T14">
                    <a:pos x="T8" y="T9"/>
                  </a:cxn>
                </a:cxnLst>
                <a:rect l="T15" t="T16" r="T17" b="T18"/>
                <a:pathLst>
                  <a:path w="56" h="56">
                    <a:moveTo>
                      <a:pt x="28" y="0"/>
                    </a:moveTo>
                    <a:lnTo>
                      <a:pt x="56" y="28"/>
                    </a:lnTo>
                    <a:lnTo>
                      <a:pt x="28" y="56"/>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21561" name="Freeform 1159"/>
              <p:cNvSpPr>
                <a:spLocks/>
              </p:cNvSpPr>
              <p:nvPr/>
            </p:nvSpPr>
            <p:spPr bwMode="auto">
              <a:xfrm>
                <a:off x="4079" y="2911"/>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en-US"/>
              </a:p>
            </p:txBody>
          </p:sp>
          <p:sp>
            <p:nvSpPr>
              <p:cNvPr id="21562" name="Freeform 1160"/>
              <p:cNvSpPr>
                <a:spLocks/>
              </p:cNvSpPr>
              <p:nvPr/>
            </p:nvSpPr>
            <p:spPr bwMode="auto">
              <a:xfrm>
                <a:off x="4561" y="3204"/>
                <a:ext cx="57" cy="57"/>
              </a:xfrm>
              <a:custGeom>
                <a:avLst/>
                <a:gdLst>
                  <a:gd name="T0" fmla="*/ 28 w 57"/>
                  <a:gd name="T1" fmla="*/ 0 h 57"/>
                  <a:gd name="T2" fmla="*/ 57 w 57"/>
                  <a:gd name="T3" fmla="*/ 29 h 57"/>
                  <a:gd name="T4" fmla="*/ 28 w 57"/>
                  <a:gd name="T5" fmla="*/ 57 h 57"/>
                  <a:gd name="T6" fmla="*/ 0 w 57"/>
                  <a:gd name="T7" fmla="*/ 29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en-US"/>
              </a:p>
            </p:txBody>
          </p:sp>
          <p:sp>
            <p:nvSpPr>
              <p:cNvPr id="21563" name="Freeform 1161"/>
              <p:cNvSpPr>
                <a:spLocks/>
              </p:cNvSpPr>
              <p:nvPr/>
            </p:nvSpPr>
            <p:spPr bwMode="auto">
              <a:xfrm>
                <a:off x="4199" y="2814"/>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21564" name="Freeform 1162"/>
              <p:cNvSpPr>
                <a:spLocks/>
              </p:cNvSpPr>
              <p:nvPr/>
            </p:nvSpPr>
            <p:spPr bwMode="auto">
              <a:xfrm>
                <a:off x="4079" y="2716"/>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FFFF"/>
              </a:solidFill>
              <a:ln w="6350">
                <a:solidFill>
                  <a:srgbClr val="000080"/>
                </a:solidFill>
                <a:round/>
                <a:headEnd/>
                <a:tailEnd/>
              </a:ln>
            </p:spPr>
            <p:txBody>
              <a:bodyPr/>
              <a:lstStyle/>
              <a:p>
                <a:endParaRPr lang="en-US"/>
              </a:p>
            </p:txBody>
          </p:sp>
          <p:sp>
            <p:nvSpPr>
              <p:cNvPr id="21565" name="Freeform 1163"/>
              <p:cNvSpPr>
                <a:spLocks/>
              </p:cNvSpPr>
              <p:nvPr/>
            </p:nvSpPr>
            <p:spPr bwMode="auto">
              <a:xfrm>
                <a:off x="4678" y="30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0080"/>
              </a:solidFill>
              <a:ln w="6350">
                <a:solidFill>
                  <a:srgbClr val="000080"/>
                </a:solidFill>
                <a:round/>
                <a:headEnd/>
                <a:tailEnd/>
              </a:ln>
            </p:spPr>
            <p:txBody>
              <a:bodyPr/>
              <a:lstStyle/>
              <a:p>
                <a:endParaRPr lang="en-US"/>
              </a:p>
            </p:txBody>
          </p:sp>
          <p:sp>
            <p:nvSpPr>
              <p:cNvPr id="21566" name="Freeform 1164"/>
              <p:cNvSpPr>
                <a:spLocks/>
              </p:cNvSpPr>
              <p:nvPr/>
            </p:nvSpPr>
            <p:spPr bwMode="auto">
              <a:xfrm>
                <a:off x="4199" y="3009"/>
                <a:ext cx="57" cy="57"/>
              </a:xfrm>
              <a:custGeom>
                <a:avLst/>
                <a:gdLst>
                  <a:gd name="T0" fmla="*/ 28 w 57"/>
                  <a:gd name="T1" fmla="*/ 0 h 57"/>
                  <a:gd name="T2" fmla="*/ 57 w 57"/>
                  <a:gd name="T3" fmla="*/ 28 h 57"/>
                  <a:gd name="T4" fmla="*/ 28 w 57"/>
                  <a:gd name="T5" fmla="*/ 57 h 57"/>
                  <a:gd name="T6" fmla="*/ 0 w 57"/>
                  <a:gd name="T7" fmla="*/ 28 h 57"/>
                  <a:gd name="T8" fmla="*/ 28 w 57"/>
                  <a:gd name="T9" fmla="*/ 0 h 57"/>
                  <a:gd name="T10" fmla="*/ 0 60000 65536"/>
                  <a:gd name="T11" fmla="*/ 0 60000 65536"/>
                  <a:gd name="T12" fmla="*/ 0 60000 65536"/>
                  <a:gd name="T13" fmla="*/ 0 60000 65536"/>
                  <a:gd name="T14" fmla="*/ 0 60000 65536"/>
                  <a:gd name="T15" fmla="*/ 0 w 57"/>
                  <a:gd name="T16" fmla="*/ 0 h 57"/>
                  <a:gd name="T17" fmla="*/ 57 w 57"/>
                  <a:gd name="T18" fmla="*/ 57 h 57"/>
                </a:gdLst>
                <a:ahLst/>
                <a:cxnLst>
                  <a:cxn ang="T10">
                    <a:pos x="T0" y="T1"/>
                  </a:cxn>
                  <a:cxn ang="T11">
                    <a:pos x="T2" y="T3"/>
                  </a:cxn>
                  <a:cxn ang="T12">
                    <a:pos x="T4" y="T5"/>
                  </a:cxn>
                  <a:cxn ang="T13">
                    <a:pos x="T6" y="T7"/>
                  </a:cxn>
                  <a:cxn ang="T14">
                    <a:pos x="T8" y="T9"/>
                  </a:cxn>
                </a:cxnLst>
                <a:rect l="T15" t="T16" r="T17" b="T18"/>
                <a:pathLst>
                  <a:path w="57" h="57">
                    <a:moveTo>
                      <a:pt x="28" y="0"/>
                    </a:moveTo>
                    <a:lnTo>
                      <a:pt x="57"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21567" name="Freeform 1165"/>
              <p:cNvSpPr>
                <a:spLocks/>
              </p:cNvSpPr>
              <p:nvPr/>
            </p:nvSpPr>
            <p:spPr bwMode="auto">
              <a:xfrm>
                <a:off x="4320" y="3399"/>
                <a:ext cx="56" cy="57"/>
              </a:xfrm>
              <a:custGeom>
                <a:avLst/>
                <a:gdLst>
                  <a:gd name="T0" fmla="*/ 28 w 56"/>
                  <a:gd name="T1" fmla="*/ 0 h 57"/>
                  <a:gd name="T2" fmla="*/ 56 w 56"/>
                  <a:gd name="T3" fmla="*/ 29 h 57"/>
                  <a:gd name="T4" fmla="*/ 28 w 56"/>
                  <a:gd name="T5" fmla="*/ 57 h 57"/>
                  <a:gd name="T6" fmla="*/ 0 w 56"/>
                  <a:gd name="T7" fmla="*/ 29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9"/>
                    </a:lnTo>
                    <a:lnTo>
                      <a:pt x="28" y="57"/>
                    </a:lnTo>
                    <a:lnTo>
                      <a:pt x="0" y="29"/>
                    </a:lnTo>
                    <a:lnTo>
                      <a:pt x="28" y="0"/>
                    </a:lnTo>
                    <a:close/>
                  </a:path>
                </a:pathLst>
              </a:custGeom>
              <a:solidFill>
                <a:srgbClr val="000080"/>
              </a:solidFill>
              <a:ln w="6350">
                <a:solidFill>
                  <a:srgbClr val="000080"/>
                </a:solidFill>
                <a:round/>
                <a:headEnd/>
                <a:tailEnd/>
              </a:ln>
            </p:spPr>
            <p:txBody>
              <a:bodyPr/>
              <a:lstStyle/>
              <a:p>
                <a:endParaRPr lang="en-US"/>
              </a:p>
            </p:txBody>
          </p:sp>
          <p:sp>
            <p:nvSpPr>
              <p:cNvPr id="21568" name="Freeform 1166"/>
              <p:cNvSpPr>
                <a:spLocks/>
              </p:cNvSpPr>
              <p:nvPr/>
            </p:nvSpPr>
            <p:spPr bwMode="auto">
              <a:xfrm>
                <a:off x="4561" y="3107"/>
                <a:ext cx="57" cy="56"/>
              </a:xfrm>
              <a:custGeom>
                <a:avLst/>
                <a:gdLst>
                  <a:gd name="T0" fmla="*/ 28 w 57"/>
                  <a:gd name="T1" fmla="*/ 0 h 56"/>
                  <a:gd name="T2" fmla="*/ 57 w 57"/>
                  <a:gd name="T3" fmla="*/ 28 h 56"/>
                  <a:gd name="T4" fmla="*/ 28 w 57"/>
                  <a:gd name="T5" fmla="*/ 56 h 56"/>
                  <a:gd name="T6" fmla="*/ 0 w 57"/>
                  <a:gd name="T7" fmla="*/ 28 h 56"/>
                  <a:gd name="T8" fmla="*/ 28 w 57"/>
                  <a:gd name="T9" fmla="*/ 0 h 56"/>
                  <a:gd name="T10" fmla="*/ 0 60000 65536"/>
                  <a:gd name="T11" fmla="*/ 0 60000 65536"/>
                  <a:gd name="T12" fmla="*/ 0 60000 65536"/>
                  <a:gd name="T13" fmla="*/ 0 60000 65536"/>
                  <a:gd name="T14" fmla="*/ 0 60000 65536"/>
                  <a:gd name="T15" fmla="*/ 0 w 57"/>
                  <a:gd name="T16" fmla="*/ 0 h 56"/>
                  <a:gd name="T17" fmla="*/ 57 w 57"/>
                  <a:gd name="T18" fmla="*/ 56 h 56"/>
                </a:gdLst>
                <a:ahLst/>
                <a:cxnLst>
                  <a:cxn ang="T10">
                    <a:pos x="T0" y="T1"/>
                  </a:cxn>
                  <a:cxn ang="T11">
                    <a:pos x="T2" y="T3"/>
                  </a:cxn>
                  <a:cxn ang="T12">
                    <a:pos x="T4" y="T5"/>
                  </a:cxn>
                  <a:cxn ang="T13">
                    <a:pos x="T6" y="T7"/>
                  </a:cxn>
                  <a:cxn ang="T14">
                    <a:pos x="T8" y="T9"/>
                  </a:cxn>
                </a:cxnLst>
                <a:rect l="T15" t="T16" r="T17" b="T18"/>
                <a:pathLst>
                  <a:path w="57" h="56">
                    <a:moveTo>
                      <a:pt x="28" y="0"/>
                    </a:moveTo>
                    <a:lnTo>
                      <a:pt x="57" y="28"/>
                    </a:lnTo>
                    <a:lnTo>
                      <a:pt x="28" y="56"/>
                    </a:lnTo>
                    <a:lnTo>
                      <a:pt x="0" y="28"/>
                    </a:lnTo>
                    <a:lnTo>
                      <a:pt x="28" y="0"/>
                    </a:lnTo>
                    <a:close/>
                  </a:path>
                </a:pathLst>
              </a:custGeom>
              <a:solidFill>
                <a:srgbClr val="000080"/>
              </a:solidFill>
              <a:ln w="6350">
                <a:solidFill>
                  <a:srgbClr val="000080"/>
                </a:solidFill>
                <a:round/>
                <a:headEnd/>
                <a:tailEnd/>
              </a:ln>
            </p:spPr>
            <p:txBody>
              <a:bodyPr/>
              <a:lstStyle/>
              <a:p>
                <a:endParaRPr lang="en-US"/>
              </a:p>
            </p:txBody>
          </p:sp>
          <p:sp>
            <p:nvSpPr>
              <p:cNvPr id="21569" name="Freeform 1167"/>
              <p:cNvSpPr>
                <a:spLocks/>
              </p:cNvSpPr>
              <p:nvPr/>
            </p:nvSpPr>
            <p:spPr bwMode="auto">
              <a:xfrm>
                <a:off x="4320" y="3009"/>
                <a:ext cx="56" cy="57"/>
              </a:xfrm>
              <a:custGeom>
                <a:avLst/>
                <a:gdLst>
                  <a:gd name="T0" fmla="*/ 28 w 56"/>
                  <a:gd name="T1" fmla="*/ 0 h 57"/>
                  <a:gd name="T2" fmla="*/ 56 w 56"/>
                  <a:gd name="T3" fmla="*/ 28 h 57"/>
                  <a:gd name="T4" fmla="*/ 28 w 56"/>
                  <a:gd name="T5" fmla="*/ 57 h 57"/>
                  <a:gd name="T6" fmla="*/ 0 w 56"/>
                  <a:gd name="T7" fmla="*/ 28 h 57"/>
                  <a:gd name="T8" fmla="*/ 28 w 56"/>
                  <a:gd name="T9" fmla="*/ 0 h 57"/>
                  <a:gd name="T10" fmla="*/ 0 60000 65536"/>
                  <a:gd name="T11" fmla="*/ 0 60000 65536"/>
                  <a:gd name="T12" fmla="*/ 0 60000 65536"/>
                  <a:gd name="T13" fmla="*/ 0 60000 65536"/>
                  <a:gd name="T14" fmla="*/ 0 60000 65536"/>
                  <a:gd name="T15" fmla="*/ 0 w 56"/>
                  <a:gd name="T16" fmla="*/ 0 h 57"/>
                  <a:gd name="T17" fmla="*/ 56 w 56"/>
                  <a:gd name="T18" fmla="*/ 57 h 57"/>
                </a:gdLst>
                <a:ahLst/>
                <a:cxnLst>
                  <a:cxn ang="T10">
                    <a:pos x="T0" y="T1"/>
                  </a:cxn>
                  <a:cxn ang="T11">
                    <a:pos x="T2" y="T3"/>
                  </a:cxn>
                  <a:cxn ang="T12">
                    <a:pos x="T4" y="T5"/>
                  </a:cxn>
                  <a:cxn ang="T13">
                    <a:pos x="T6" y="T7"/>
                  </a:cxn>
                  <a:cxn ang="T14">
                    <a:pos x="T8" y="T9"/>
                  </a:cxn>
                </a:cxnLst>
                <a:rect l="T15" t="T16" r="T17" b="T18"/>
                <a:pathLst>
                  <a:path w="56" h="57">
                    <a:moveTo>
                      <a:pt x="28" y="0"/>
                    </a:moveTo>
                    <a:lnTo>
                      <a:pt x="56" y="28"/>
                    </a:lnTo>
                    <a:lnTo>
                      <a:pt x="28" y="57"/>
                    </a:lnTo>
                    <a:lnTo>
                      <a:pt x="0" y="28"/>
                    </a:lnTo>
                    <a:lnTo>
                      <a:pt x="28" y="0"/>
                    </a:lnTo>
                    <a:close/>
                  </a:path>
                </a:pathLst>
              </a:custGeom>
              <a:solidFill>
                <a:srgbClr val="00FFFF"/>
              </a:solidFill>
              <a:ln w="6350">
                <a:solidFill>
                  <a:srgbClr val="000080"/>
                </a:solidFill>
                <a:round/>
                <a:headEnd/>
                <a:tailEnd/>
              </a:ln>
            </p:spPr>
            <p:txBody>
              <a:bodyPr/>
              <a:lstStyle/>
              <a:p>
                <a:endParaRPr lang="en-US"/>
              </a:p>
            </p:txBody>
          </p:sp>
          <p:sp>
            <p:nvSpPr>
              <p:cNvPr id="21570" name="Rectangle 1168"/>
              <p:cNvSpPr>
                <a:spLocks noChangeArrowheads="1"/>
              </p:cNvSpPr>
              <p:nvPr/>
            </p:nvSpPr>
            <p:spPr bwMode="auto">
              <a:xfrm>
                <a:off x="3693" y="3497"/>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600">
                    <a:solidFill>
                      <a:srgbClr val="000000"/>
                    </a:solidFill>
                    <a:ea typeface="Gulim" pitchFamily="34" charset="-127"/>
                  </a:rPr>
                  <a:t>0</a:t>
                </a:r>
                <a:endParaRPr lang="ko-KR" altLang="en-US" sz="2400">
                  <a:latin typeface="Tahoma" pitchFamily="34" charset="0"/>
                  <a:ea typeface="Gulim" pitchFamily="34" charset="-127"/>
                </a:endParaRPr>
              </a:p>
            </p:txBody>
          </p:sp>
          <p:sp>
            <p:nvSpPr>
              <p:cNvPr id="21571" name="Rectangle 1169"/>
              <p:cNvSpPr>
                <a:spLocks noChangeArrowheads="1"/>
              </p:cNvSpPr>
              <p:nvPr/>
            </p:nvSpPr>
            <p:spPr bwMode="auto">
              <a:xfrm>
                <a:off x="3693" y="339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600">
                    <a:solidFill>
                      <a:srgbClr val="000000"/>
                    </a:solidFill>
                    <a:ea typeface="Gulim" pitchFamily="34" charset="-127"/>
                  </a:rPr>
                  <a:t>1</a:t>
                </a:r>
                <a:endParaRPr lang="ko-KR" altLang="en-US" sz="2400">
                  <a:latin typeface="Tahoma" pitchFamily="34" charset="0"/>
                  <a:ea typeface="Gulim" pitchFamily="34" charset="-127"/>
                </a:endParaRPr>
              </a:p>
            </p:txBody>
          </p:sp>
          <p:sp>
            <p:nvSpPr>
              <p:cNvPr id="21572" name="Rectangle 1170"/>
              <p:cNvSpPr>
                <a:spLocks noChangeArrowheads="1"/>
              </p:cNvSpPr>
              <p:nvPr/>
            </p:nvSpPr>
            <p:spPr bwMode="auto">
              <a:xfrm>
                <a:off x="3693" y="330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600">
                    <a:solidFill>
                      <a:srgbClr val="000000"/>
                    </a:solidFill>
                    <a:ea typeface="Gulim" pitchFamily="34" charset="-127"/>
                  </a:rPr>
                  <a:t>2</a:t>
                </a:r>
                <a:endParaRPr lang="ko-KR" altLang="en-US" sz="2400">
                  <a:latin typeface="Tahoma" pitchFamily="34" charset="0"/>
                  <a:ea typeface="Gulim" pitchFamily="34" charset="-127"/>
                </a:endParaRPr>
              </a:p>
            </p:txBody>
          </p:sp>
          <p:sp>
            <p:nvSpPr>
              <p:cNvPr id="21573" name="Rectangle 1171"/>
              <p:cNvSpPr>
                <a:spLocks noChangeArrowheads="1"/>
              </p:cNvSpPr>
              <p:nvPr/>
            </p:nvSpPr>
            <p:spPr bwMode="auto">
              <a:xfrm>
                <a:off x="3693" y="3204"/>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600">
                    <a:solidFill>
                      <a:srgbClr val="000000"/>
                    </a:solidFill>
                    <a:ea typeface="Gulim" pitchFamily="34" charset="-127"/>
                  </a:rPr>
                  <a:t>3</a:t>
                </a:r>
                <a:endParaRPr lang="ko-KR" altLang="en-US" sz="2400">
                  <a:latin typeface="Tahoma" pitchFamily="34" charset="0"/>
                  <a:ea typeface="Gulim" pitchFamily="34" charset="-127"/>
                </a:endParaRPr>
              </a:p>
            </p:txBody>
          </p:sp>
          <p:sp>
            <p:nvSpPr>
              <p:cNvPr id="21574" name="Rectangle 1172"/>
              <p:cNvSpPr>
                <a:spLocks noChangeArrowheads="1"/>
              </p:cNvSpPr>
              <p:nvPr/>
            </p:nvSpPr>
            <p:spPr bwMode="auto">
              <a:xfrm>
                <a:off x="3693" y="3107"/>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600">
                    <a:solidFill>
                      <a:srgbClr val="000000"/>
                    </a:solidFill>
                    <a:ea typeface="Gulim" pitchFamily="34" charset="-127"/>
                  </a:rPr>
                  <a:t>4</a:t>
                </a:r>
                <a:endParaRPr lang="ko-KR" altLang="en-US" sz="2400">
                  <a:latin typeface="Tahoma" pitchFamily="34" charset="0"/>
                  <a:ea typeface="Gulim" pitchFamily="34" charset="-127"/>
                </a:endParaRPr>
              </a:p>
            </p:txBody>
          </p:sp>
          <p:sp>
            <p:nvSpPr>
              <p:cNvPr id="21575" name="Rectangle 1173"/>
              <p:cNvSpPr>
                <a:spLocks noChangeArrowheads="1"/>
              </p:cNvSpPr>
              <p:nvPr/>
            </p:nvSpPr>
            <p:spPr bwMode="auto">
              <a:xfrm>
                <a:off x="3693" y="300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600">
                    <a:solidFill>
                      <a:srgbClr val="000000"/>
                    </a:solidFill>
                    <a:ea typeface="Gulim" pitchFamily="34" charset="-127"/>
                  </a:rPr>
                  <a:t>5</a:t>
                </a:r>
                <a:endParaRPr lang="ko-KR" altLang="en-US" sz="2400">
                  <a:latin typeface="Tahoma" pitchFamily="34" charset="0"/>
                  <a:ea typeface="Gulim" pitchFamily="34" charset="-127"/>
                </a:endParaRPr>
              </a:p>
            </p:txBody>
          </p:sp>
          <p:sp>
            <p:nvSpPr>
              <p:cNvPr id="21576" name="Rectangle 1174"/>
              <p:cNvSpPr>
                <a:spLocks noChangeArrowheads="1"/>
              </p:cNvSpPr>
              <p:nvPr/>
            </p:nvSpPr>
            <p:spPr bwMode="auto">
              <a:xfrm>
                <a:off x="3693" y="2910"/>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600">
                    <a:solidFill>
                      <a:srgbClr val="000000"/>
                    </a:solidFill>
                    <a:ea typeface="Gulim" pitchFamily="34" charset="-127"/>
                  </a:rPr>
                  <a:t>6</a:t>
                </a:r>
                <a:endParaRPr lang="ko-KR" altLang="en-US" sz="2400">
                  <a:latin typeface="Tahoma" pitchFamily="34" charset="0"/>
                  <a:ea typeface="Gulim" pitchFamily="34" charset="-127"/>
                </a:endParaRPr>
              </a:p>
            </p:txBody>
          </p:sp>
          <p:sp>
            <p:nvSpPr>
              <p:cNvPr id="21577" name="Rectangle 1175"/>
              <p:cNvSpPr>
                <a:spLocks noChangeArrowheads="1"/>
              </p:cNvSpPr>
              <p:nvPr/>
            </p:nvSpPr>
            <p:spPr bwMode="auto">
              <a:xfrm>
                <a:off x="3693" y="2814"/>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600">
                    <a:solidFill>
                      <a:srgbClr val="000000"/>
                    </a:solidFill>
                    <a:ea typeface="Gulim" pitchFamily="34" charset="-127"/>
                  </a:rPr>
                  <a:t>7</a:t>
                </a:r>
                <a:endParaRPr lang="ko-KR" altLang="en-US" sz="2400">
                  <a:latin typeface="Tahoma" pitchFamily="34" charset="0"/>
                  <a:ea typeface="Gulim" pitchFamily="34" charset="-127"/>
                </a:endParaRPr>
              </a:p>
            </p:txBody>
          </p:sp>
          <p:sp>
            <p:nvSpPr>
              <p:cNvPr id="21578" name="Rectangle 1176"/>
              <p:cNvSpPr>
                <a:spLocks noChangeArrowheads="1"/>
              </p:cNvSpPr>
              <p:nvPr/>
            </p:nvSpPr>
            <p:spPr bwMode="auto">
              <a:xfrm>
                <a:off x="3693" y="2716"/>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600">
                    <a:solidFill>
                      <a:srgbClr val="000000"/>
                    </a:solidFill>
                    <a:ea typeface="Gulim" pitchFamily="34" charset="-127"/>
                  </a:rPr>
                  <a:t>8</a:t>
                </a:r>
                <a:endParaRPr lang="ko-KR" altLang="en-US" sz="2400">
                  <a:latin typeface="Tahoma" pitchFamily="34" charset="0"/>
                  <a:ea typeface="Gulim" pitchFamily="34" charset="-127"/>
                </a:endParaRPr>
              </a:p>
            </p:txBody>
          </p:sp>
          <p:sp>
            <p:nvSpPr>
              <p:cNvPr id="21579" name="Rectangle 1177"/>
              <p:cNvSpPr>
                <a:spLocks noChangeArrowheads="1"/>
              </p:cNvSpPr>
              <p:nvPr/>
            </p:nvSpPr>
            <p:spPr bwMode="auto">
              <a:xfrm>
                <a:off x="3693" y="2619"/>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600">
                    <a:solidFill>
                      <a:srgbClr val="000000"/>
                    </a:solidFill>
                    <a:ea typeface="Gulim" pitchFamily="34" charset="-127"/>
                  </a:rPr>
                  <a:t>9</a:t>
                </a:r>
                <a:endParaRPr lang="ko-KR" altLang="en-US" sz="2400">
                  <a:latin typeface="Tahoma" pitchFamily="34" charset="0"/>
                  <a:ea typeface="Gulim" pitchFamily="34" charset="-127"/>
                </a:endParaRPr>
              </a:p>
            </p:txBody>
          </p:sp>
          <p:sp>
            <p:nvSpPr>
              <p:cNvPr id="21580" name="Rectangle 1178"/>
              <p:cNvSpPr>
                <a:spLocks noChangeArrowheads="1"/>
              </p:cNvSpPr>
              <p:nvPr/>
            </p:nvSpPr>
            <p:spPr bwMode="auto">
              <a:xfrm>
                <a:off x="3667" y="2520"/>
                <a:ext cx="6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600">
                    <a:solidFill>
                      <a:srgbClr val="000000"/>
                    </a:solidFill>
                    <a:ea typeface="Gulim" pitchFamily="34" charset="-127"/>
                  </a:rPr>
                  <a:t>10</a:t>
                </a:r>
                <a:endParaRPr lang="ko-KR" altLang="en-US" sz="2400">
                  <a:latin typeface="Tahoma" pitchFamily="34" charset="0"/>
                  <a:ea typeface="Gulim" pitchFamily="34" charset="-127"/>
                </a:endParaRPr>
              </a:p>
            </p:txBody>
          </p:sp>
          <p:sp>
            <p:nvSpPr>
              <p:cNvPr id="21581" name="Rectangle 1179"/>
              <p:cNvSpPr>
                <a:spLocks noChangeArrowheads="1"/>
              </p:cNvSpPr>
              <p:nvPr/>
            </p:nvSpPr>
            <p:spPr bwMode="auto">
              <a:xfrm>
                <a:off x="3737"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600">
                    <a:solidFill>
                      <a:srgbClr val="000000"/>
                    </a:solidFill>
                    <a:ea typeface="Gulim" pitchFamily="34" charset="-127"/>
                  </a:rPr>
                  <a:t>0</a:t>
                </a:r>
                <a:endParaRPr lang="ko-KR" altLang="en-US" sz="2400">
                  <a:latin typeface="Tahoma" pitchFamily="34" charset="0"/>
                  <a:ea typeface="Gulim" pitchFamily="34" charset="-127"/>
                </a:endParaRPr>
              </a:p>
            </p:txBody>
          </p:sp>
          <p:sp>
            <p:nvSpPr>
              <p:cNvPr id="21582" name="Rectangle 1180"/>
              <p:cNvSpPr>
                <a:spLocks noChangeArrowheads="1"/>
              </p:cNvSpPr>
              <p:nvPr/>
            </p:nvSpPr>
            <p:spPr bwMode="auto">
              <a:xfrm>
                <a:off x="3856"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600">
                    <a:solidFill>
                      <a:srgbClr val="000000"/>
                    </a:solidFill>
                    <a:ea typeface="Gulim" pitchFamily="34" charset="-127"/>
                  </a:rPr>
                  <a:t>1</a:t>
                </a:r>
                <a:endParaRPr lang="ko-KR" altLang="en-US" sz="2400">
                  <a:latin typeface="Tahoma" pitchFamily="34" charset="0"/>
                  <a:ea typeface="Gulim" pitchFamily="34" charset="-127"/>
                </a:endParaRPr>
              </a:p>
            </p:txBody>
          </p:sp>
          <p:sp>
            <p:nvSpPr>
              <p:cNvPr id="21583" name="Rectangle 1181"/>
              <p:cNvSpPr>
                <a:spLocks noChangeArrowheads="1"/>
              </p:cNvSpPr>
              <p:nvPr/>
            </p:nvSpPr>
            <p:spPr bwMode="auto">
              <a:xfrm>
                <a:off x="3978"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600">
                    <a:solidFill>
                      <a:srgbClr val="000000"/>
                    </a:solidFill>
                    <a:ea typeface="Gulim" pitchFamily="34" charset="-127"/>
                  </a:rPr>
                  <a:t>2</a:t>
                </a:r>
                <a:endParaRPr lang="ko-KR" altLang="en-US" sz="2400">
                  <a:latin typeface="Tahoma" pitchFamily="34" charset="0"/>
                  <a:ea typeface="Gulim" pitchFamily="34" charset="-127"/>
                </a:endParaRPr>
              </a:p>
            </p:txBody>
          </p:sp>
          <p:sp>
            <p:nvSpPr>
              <p:cNvPr id="21584" name="Rectangle 1182"/>
              <p:cNvSpPr>
                <a:spLocks noChangeArrowheads="1"/>
              </p:cNvSpPr>
              <p:nvPr/>
            </p:nvSpPr>
            <p:spPr bwMode="auto">
              <a:xfrm>
                <a:off x="4095"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600">
                    <a:solidFill>
                      <a:srgbClr val="000000"/>
                    </a:solidFill>
                    <a:ea typeface="Gulim" pitchFamily="34" charset="-127"/>
                  </a:rPr>
                  <a:t>3</a:t>
                </a:r>
                <a:endParaRPr lang="ko-KR" altLang="en-US" sz="2400">
                  <a:latin typeface="Tahoma" pitchFamily="34" charset="0"/>
                  <a:ea typeface="Gulim" pitchFamily="34" charset="-127"/>
                </a:endParaRPr>
              </a:p>
            </p:txBody>
          </p:sp>
          <p:sp>
            <p:nvSpPr>
              <p:cNvPr id="21585" name="Rectangle 1183"/>
              <p:cNvSpPr>
                <a:spLocks noChangeArrowheads="1"/>
              </p:cNvSpPr>
              <p:nvPr/>
            </p:nvSpPr>
            <p:spPr bwMode="auto">
              <a:xfrm>
                <a:off x="4214"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600">
                    <a:solidFill>
                      <a:srgbClr val="000000"/>
                    </a:solidFill>
                    <a:ea typeface="Gulim" pitchFamily="34" charset="-127"/>
                  </a:rPr>
                  <a:t>4</a:t>
                </a:r>
                <a:endParaRPr lang="ko-KR" altLang="en-US" sz="2400">
                  <a:latin typeface="Tahoma" pitchFamily="34" charset="0"/>
                  <a:ea typeface="Gulim" pitchFamily="34" charset="-127"/>
                </a:endParaRPr>
              </a:p>
            </p:txBody>
          </p:sp>
          <p:sp>
            <p:nvSpPr>
              <p:cNvPr id="21586" name="Rectangle 1184"/>
              <p:cNvSpPr>
                <a:spLocks noChangeArrowheads="1"/>
              </p:cNvSpPr>
              <p:nvPr/>
            </p:nvSpPr>
            <p:spPr bwMode="auto">
              <a:xfrm>
                <a:off x="4336"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600">
                    <a:solidFill>
                      <a:srgbClr val="000000"/>
                    </a:solidFill>
                    <a:ea typeface="Gulim" pitchFamily="34" charset="-127"/>
                  </a:rPr>
                  <a:t>5</a:t>
                </a:r>
                <a:endParaRPr lang="ko-KR" altLang="en-US" sz="2400">
                  <a:latin typeface="Tahoma" pitchFamily="34" charset="0"/>
                  <a:ea typeface="Gulim" pitchFamily="34" charset="-127"/>
                </a:endParaRPr>
              </a:p>
            </p:txBody>
          </p:sp>
          <p:sp>
            <p:nvSpPr>
              <p:cNvPr id="21587" name="Rectangle 1185"/>
              <p:cNvSpPr>
                <a:spLocks noChangeArrowheads="1"/>
              </p:cNvSpPr>
              <p:nvPr/>
            </p:nvSpPr>
            <p:spPr bwMode="auto">
              <a:xfrm>
                <a:off x="4457"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600">
                    <a:solidFill>
                      <a:srgbClr val="000000"/>
                    </a:solidFill>
                    <a:ea typeface="Gulim" pitchFamily="34" charset="-127"/>
                  </a:rPr>
                  <a:t>6</a:t>
                </a:r>
                <a:endParaRPr lang="ko-KR" altLang="en-US" sz="2400">
                  <a:latin typeface="Tahoma" pitchFamily="34" charset="0"/>
                  <a:ea typeface="Gulim" pitchFamily="34" charset="-127"/>
                </a:endParaRPr>
              </a:p>
            </p:txBody>
          </p:sp>
          <p:sp>
            <p:nvSpPr>
              <p:cNvPr id="21588" name="Rectangle 1186"/>
              <p:cNvSpPr>
                <a:spLocks noChangeArrowheads="1"/>
              </p:cNvSpPr>
              <p:nvPr/>
            </p:nvSpPr>
            <p:spPr bwMode="auto">
              <a:xfrm>
                <a:off x="4577"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600">
                    <a:solidFill>
                      <a:srgbClr val="000000"/>
                    </a:solidFill>
                    <a:ea typeface="Gulim" pitchFamily="34" charset="-127"/>
                  </a:rPr>
                  <a:t>7</a:t>
                </a:r>
                <a:endParaRPr lang="ko-KR" altLang="en-US" sz="2400">
                  <a:latin typeface="Tahoma" pitchFamily="34" charset="0"/>
                  <a:ea typeface="Gulim" pitchFamily="34" charset="-127"/>
                </a:endParaRPr>
              </a:p>
            </p:txBody>
          </p:sp>
          <p:sp>
            <p:nvSpPr>
              <p:cNvPr id="21589" name="Rectangle 1187"/>
              <p:cNvSpPr>
                <a:spLocks noChangeArrowheads="1"/>
              </p:cNvSpPr>
              <p:nvPr/>
            </p:nvSpPr>
            <p:spPr bwMode="auto">
              <a:xfrm>
                <a:off x="4694" y="3562"/>
                <a:ext cx="31"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600">
                    <a:solidFill>
                      <a:srgbClr val="000000"/>
                    </a:solidFill>
                    <a:ea typeface="Gulim" pitchFamily="34" charset="-127"/>
                  </a:rPr>
                  <a:t>8</a:t>
                </a:r>
                <a:endParaRPr lang="ko-KR" altLang="en-US" sz="2400">
                  <a:latin typeface="Tahoma" pitchFamily="34" charset="0"/>
                  <a:ea typeface="Gulim" pitchFamily="34" charset="-127"/>
                </a:endParaRPr>
              </a:p>
            </p:txBody>
          </p:sp>
          <p:sp>
            <p:nvSpPr>
              <p:cNvPr id="21590" name="Rectangle 1188"/>
              <p:cNvSpPr>
                <a:spLocks noChangeArrowheads="1"/>
              </p:cNvSpPr>
              <p:nvPr/>
            </p:nvSpPr>
            <p:spPr bwMode="auto">
              <a:xfrm>
                <a:off x="4815" y="3562"/>
                <a:ext cx="3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600">
                    <a:solidFill>
                      <a:srgbClr val="000000"/>
                    </a:solidFill>
                    <a:ea typeface="Gulim" pitchFamily="34" charset="-127"/>
                  </a:rPr>
                  <a:t>9</a:t>
                </a:r>
                <a:endParaRPr lang="ko-KR" altLang="en-US" sz="2400">
                  <a:latin typeface="Tahoma" pitchFamily="34" charset="0"/>
                  <a:ea typeface="Gulim" pitchFamily="34" charset="-127"/>
                </a:endParaRPr>
              </a:p>
            </p:txBody>
          </p:sp>
          <p:sp>
            <p:nvSpPr>
              <p:cNvPr id="21591" name="Rectangle 1189"/>
              <p:cNvSpPr>
                <a:spLocks noChangeArrowheads="1"/>
              </p:cNvSpPr>
              <p:nvPr/>
            </p:nvSpPr>
            <p:spPr bwMode="auto">
              <a:xfrm>
                <a:off x="4923" y="3562"/>
                <a:ext cx="60" cy="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600">
                    <a:solidFill>
                      <a:srgbClr val="000000"/>
                    </a:solidFill>
                    <a:ea typeface="Gulim" pitchFamily="34" charset="-127"/>
                  </a:rPr>
                  <a:t>10</a:t>
                </a:r>
                <a:endParaRPr lang="ko-KR" altLang="en-US" sz="2400">
                  <a:latin typeface="Tahoma" pitchFamily="34" charset="0"/>
                  <a:ea typeface="Gulim" pitchFamily="34" charset="-127"/>
                </a:endParaRPr>
              </a:p>
            </p:txBody>
          </p:sp>
          <p:sp>
            <p:nvSpPr>
              <p:cNvPr id="21592" name="Rectangle 1190"/>
              <p:cNvSpPr>
                <a:spLocks noChangeArrowheads="1"/>
              </p:cNvSpPr>
              <p:nvPr/>
            </p:nvSpPr>
            <p:spPr bwMode="auto">
              <a:xfrm>
                <a:off x="3616" y="2464"/>
                <a:ext cx="1396" cy="1208"/>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1593" name="Freeform 1191"/>
              <p:cNvSpPr>
                <a:spLocks/>
              </p:cNvSpPr>
              <p:nvPr/>
            </p:nvSpPr>
            <p:spPr bwMode="auto">
              <a:xfrm>
                <a:off x="3955" y="2658"/>
                <a:ext cx="488" cy="597"/>
              </a:xfrm>
              <a:custGeom>
                <a:avLst/>
                <a:gdLst>
                  <a:gd name="T0" fmla="*/ 1 w 728"/>
                  <a:gd name="T1" fmla="*/ 1 h 896"/>
                  <a:gd name="T2" fmla="*/ 1 w 728"/>
                  <a:gd name="T3" fmla="*/ 1 h 896"/>
                  <a:gd name="T4" fmla="*/ 1 w 728"/>
                  <a:gd name="T5" fmla="*/ 1 h 896"/>
                  <a:gd name="T6" fmla="*/ 1 w 728"/>
                  <a:gd name="T7" fmla="*/ 1 h 896"/>
                  <a:gd name="T8" fmla="*/ 1 w 728"/>
                  <a:gd name="T9" fmla="*/ 1 h 896"/>
                  <a:gd name="T10" fmla="*/ 1 w 728"/>
                  <a:gd name="T11" fmla="*/ 3 h 896"/>
                  <a:gd name="T12" fmla="*/ 1 w 728"/>
                  <a:gd name="T13" fmla="*/ 4 h 896"/>
                  <a:gd name="T14" fmla="*/ 2 w 728"/>
                  <a:gd name="T15" fmla="*/ 5 h 896"/>
                  <a:gd name="T16" fmla="*/ 3 w 728"/>
                  <a:gd name="T17" fmla="*/ 5 h 896"/>
                  <a:gd name="T18" fmla="*/ 3 w 728"/>
                  <a:gd name="T19" fmla="*/ 4 h 896"/>
                  <a:gd name="T20" fmla="*/ 4 w 728"/>
                  <a:gd name="T21" fmla="*/ 3 h 896"/>
                  <a:gd name="T22" fmla="*/ 4 w 728"/>
                  <a:gd name="T23" fmla="*/ 3 h 896"/>
                  <a:gd name="T24" fmla="*/ 4 w 728"/>
                  <a:gd name="T25" fmla="*/ 3 h 896"/>
                  <a:gd name="T26" fmla="*/ 4 w 728"/>
                  <a:gd name="T27" fmla="*/ 1 h 896"/>
                  <a:gd name="T28" fmla="*/ 3 w 728"/>
                  <a:gd name="T29" fmla="*/ 1 h 896"/>
                  <a:gd name="T30" fmla="*/ 3 w 728"/>
                  <a:gd name="T31" fmla="*/ 1 h 896"/>
                  <a:gd name="T32" fmla="*/ 3 w 728"/>
                  <a:gd name="T33" fmla="*/ 1 h 896"/>
                  <a:gd name="T34" fmla="*/ 1 w 728"/>
                  <a:gd name="T35" fmla="*/ 0 h 896"/>
                  <a:gd name="T36" fmla="*/ 1 w 728"/>
                  <a:gd name="T37" fmla="*/ 1 h 896"/>
                  <a:gd name="T38" fmla="*/ 1 w 728"/>
                  <a:gd name="T39" fmla="*/ 1 h 896"/>
                  <a:gd name="T40" fmla="*/ 1 w 728"/>
                  <a:gd name="T41" fmla="*/ 1 h 8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28"/>
                  <a:gd name="T64" fmla="*/ 0 h 896"/>
                  <a:gd name="T65" fmla="*/ 728 w 728"/>
                  <a:gd name="T66" fmla="*/ 896 h 8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28" h="896">
                    <a:moveTo>
                      <a:pt x="199" y="7"/>
                    </a:moveTo>
                    <a:cubicBezTo>
                      <a:pt x="148" y="19"/>
                      <a:pt x="135" y="54"/>
                      <a:pt x="110" y="96"/>
                    </a:cubicBezTo>
                    <a:cubicBezTo>
                      <a:pt x="101" y="111"/>
                      <a:pt x="90" y="125"/>
                      <a:pt x="80" y="140"/>
                    </a:cubicBezTo>
                    <a:cubicBezTo>
                      <a:pt x="75" y="147"/>
                      <a:pt x="65" y="162"/>
                      <a:pt x="65" y="162"/>
                    </a:cubicBezTo>
                    <a:cubicBezTo>
                      <a:pt x="50" y="210"/>
                      <a:pt x="33" y="254"/>
                      <a:pt x="21" y="303"/>
                    </a:cubicBezTo>
                    <a:cubicBezTo>
                      <a:pt x="4" y="446"/>
                      <a:pt x="0" y="574"/>
                      <a:pt x="65" y="703"/>
                    </a:cubicBezTo>
                    <a:cubicBezTo>
                      <a:pt x="79" y="731"/>
                      <a:pt x="83" y="744"/>
                      <a:pt x="110" y="763"/>
                    </a:cubicBezTo>
                    <a:cubicBezTo>
                      <a:pt x="159" y="835"/>
                      <a:pt x="250" y="874"/>
                      <a:pt x="332" y="896"/>
                    </a:cubicBezTo>
                    <a:cubicBezTo>
                      <a:pt x="394" y="889"/>
                      <a:pt x="441" y="878"/>
                      <a:pt x="495" y="851"/>
                    </a:cubicBezTo>
                    <a:cubicBezTo>
                      <a:pt x="537" y="789"/>
                      <a:pt x="571" y="751"/>
                      <a:pt x="636" y="711"/>
                    </a:cubicBezTo>
                    <a:cubicBezTo>
                      <a:pt x="660" y="674"/>
                      <a:pt x="672" y="647"/>
                      <a:pt x="688" y="607"/>
                    </a:cubicBezTo>
                    <a:cubicBezTo>
                      <a:pt x="694" y="593"/>
                      <a:pt x="697" y="578"/>
                      <a:pt x="702" y="563"/>
                    </a:cubicBezTo>
                    <a:cubicBezTo>
                      <a:pt x="705" y="555"/>
                      <a:pt x="710" y="540"/>
                      <a:pt x="710" y="540"/>
                    </a:cubicBezTo>
                    <a:cubicBezTo>
                      <a:pt x="720" y="459"/>
                      <a:pt x="728" y="366"/>
                      <a:pt x="680" y="296"/>
                    </a:cubicBezTo>
                    <a:cubicBezTo>
                      <a:pt x="659" y="231"/>
                      <a:pt x="621" y="176"/>
                      <a:pt x="569" y="133"/>
                    </a:cubicBezTo>
                    <a:cubicBezTo>
                      <a:pt x="550" y="117"/>
                      <a:pt x="530" y="103"/>
                      <a:pt x="510" y="88"/>
                    </a:cubicBezTo>
                    <a:cubicBezTo>
                      <a:pt x="496" y="77"/>
                      <a:pt x="465" y="59"/>
                      <a:pt x="465" y="59"/>
                    </a:cubicBezTo>
                    <a:cubicBezTo>
                      <a:pt x="428" y="0"/>
                      <a:pt x="358" y="5"/>
                      <a:pt x="295" y="0"/>
                    </a:cubicBezTo>
                    <a:cubicBezTo>
                      <a:pt x="265" y="2"/>
                      <a:pt x="236" y="3"/>
                      <a:pt x="206" y="7"/>
                    </a:cubicBezTo>
                    <a:cubicBezTo>
                      <a:pt x="198" y="8"/>
                      <a:pt x="192" y="14"/>
                      <a:pt x="184" y="14"/>
                    </a:cubicBezTo>
                    <a:cubicBezTo>
                      <a:pt x="178" y="14"/>
                      <a:pt x="194" y="9"/>
                      <a:pt x="199" y="7"/>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1594" name="Freeform 1192"/>
              <p:cNvSpPr>
                <a:spLocks/>
              </p:cNvSpPr>
              <p:nvPr/>
            </p:nvSpPr>
            <p:spPr bwMode="auto">
              <a:xfrm>
                <a:off x="4258" y="2900"/>
                <a:ext cx="538" cy="593"/>
              </a:xfrm>
              <a:custGeom>
                <a:avLst/>
                <a:gdLst>
                  <a:gd name="T0" fmla="*/ 3 w 802"/>
                  <a:gd name="T1" fmla="*/ 1 h 889"/>
                  <a:gd name="T2" fmla="*/ 2 w 802"/>
                  <a:gd name="T3" fmla="*/ 1 h 889"/>
                  <a:gd name="T4" fmla="*/ 1 w 802"/>
                  <a:gd name="T5" fmla="*/ 1 h 889"/>
                  <a:gd name="T6" fmla="*/ 1 w 802"/>
                  <a:gd name="T7" fmla="*/ 2 h 889"/>
                  <a:gd name="T8" fmla="*/ 1 w 802"/>
                  <a:gd name="T9" fmla="*/ 2 h 889"/>
                  <a:gd name="T10" fmla="*/ 1 w 802"/>
                  <a:gd name="T11" fmla="*/ 2 h 889"/>
                  <a:gd name="T12" fmla="*/ 1 w 802"/>
                  <a:gd name="T13" fmla="*/ 2 h 889"/>
                  <a:gd name="T14" fmla="*/ 1 w 802"/>
                  <a:gd name="T15" fmla="*/ 3 h 889"/>
                  <a:gd name="T16" fmla="*/ 1 w 802"/>
                  <a:gd name="T17" fmla="*/ 3 h 889"/>
                  <a:gd name="T18" fmla="*/ 1 w 802"/>
                  <a:gd name="T19" fmla="*/ 3 h 889"/>
                  <a:gd name="T20" fmla="*/ 1 w 802"/>
                  <a:gd name="T21" fmla="*/ 3 h 889"/>
                  <a:gd name="T22" fmla="*/ 1 w 802"/>
                  <a:gd name="T23" fmla="*/ 3 h 889"/>
                  <a:gd name="T24" fmla="*/ 1 w 802"/>
                  <a:gd name="T25" fmla="*/ 5 h 889"/>
                  <a:gd name="T26" fmla="*/ 1 w 802"/>
                  <a:gd name="T27" fmla="*/ 5 h 889"/>
                  <a:gd name="T28" fmla="*/ 1 w 802"/>
                  <a:gd name="T29" fmla="*/ 5 h 889"/>
                  <a:gd name="T30" fmla="*/ 2 w 802"/>
                  <a:gd name="T31" fmla="*/ 5 h 889"/>
                  <a:gd name="T32" fmla="*/ 3 w 802"/>
                  <a:gd name="T33" fmla="*/ 5 h 889"/>
                  <a:gd name="T34" fmla="*/ 3 w 802"/>
                  <a:gd name="T35" fmla="*/ 4 h 889"/>
                  <a:gd name="T36" fmla="*/ 4 w 802"/>
                  <a:gd name="T37" fmla="*/ 3 h 889"/>
                  <a:gd name="T38" fmla="*/ 4 w 802"/>
                  <a:gd name="T39" fmla="*/ 3 h 889"/>
                  <a:gd name="T40" fmla="*/ 4 w 802"/>
                  <a:gd name="T41" fmla="*/ 3 h 889"/>
                  <a:gd name="T42" fmla="*/ 4 w 802"/>
                  <a:gd name="T43" fmla="*/ 2 h 889"/>
                  <a:gd name="T44" fmla="*/ 5 w 802"/>
                  <a:gd name="T45" fmla="*/ 2 h 889"/>
                  <a:gd name="T46" fmla="*/ 3 w 802"/>
                  <a:gd name="T47" fmla="*/ 0 h 889"/>
                  <a:gd name="T48" fmla="*/ 3 w 802"/>
                  <a:gd name="T49" fmla="*/ 1 h 889"/>
                  <a:gd name="T50" fmla="*/ 3 w 802"/>
                  <a:gd name="T51" fmla="*/ 1 h 88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02"/>
                  <a:gd name="T79" fmla="*/ 0 h 889"/>
                  <a:gd name="T80" fmla="*/ 802 w 802"/>
                  <a:gd name="T81" fmla="*/ 889 h 88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02" h="889">
                    <a:moveTo>
                      <a:pt x="510" y="44"/>
                    </a:moveTo>
                    <a:cubicBezTo>
                      <a:pt x="455" y="80"/>
                      <a:pt x="422" y="133"/>
                      <a:pt x="376" y="177"/>
                    </a:cubicBezTo>
                    <a:cubicBezTo>
                      <a:pt x="346" y="236"/>
                      <a:pt x="298" y="273"/>
                      <a:pt x="236" y="296"/>
                    </a:cubicBezTo>
                    <a:cubicBezTo>
                      <a:pt x="231" y="303"/>
                      <a:pt x="227" y="312"/>
                      <a:pt x="221" y="318"/>
                    </a:cubicBezTo>
                    <a:cubicBezTo>
                      <a:pt x="215" y="324"/>
                      <a:pt x="205" y="326"/>
                      <a:pt x="199" y="333"/>
                    </a:cubicBezTo>
                    <a:cubicBezTo>
                      <a:pt x="194" y="339"/>
                      <a:pt x="195" y="348"/>
                      <a:pt x="191" y="355"/>
                    </a:cubicBezTo>
                    <a:cubicBezTo>
                      <a:pt x="185" y="366"/>
                      <a:pt x="176" y="375"/>
                      <a:pt x="169" y="385"/>
                    </a:cubicBezTo>
                    <a:cubicBezTo>
                      <a:pt x="156" y="422"/>
                      <a:pt x="155" y="463"/>
                      <a:pt x="132" y="496"/>
                    </a:cubicBezTo>
                    <a:cubicBezTo>
                      <a:pt x="126" y="504"/>
                      <a:pt x="116" y="510"/>
                      <a:pt x="110" y="518"/>
                    </a:cubicBezTo>
                    <a:cubicBezTo>
                      <a:pt x="99" y="532"/>
                      <a:pt x="80" y="562"/>
                      <a:pt x="80" y="562"/>
                    </a:cubicBezTo>
                    <a:cubicBezTo>
                      <a:pt x="68" y="602"/>
                      <a:pt x="78" y="578"/>
                      <a:pt x="43" y="629"/>
                    </a:cubicBezTo>
                    <a:cubicBezTo>
                      <a:pt x="28" y="651"/>
                      <a:pt x="22" y="678"/>
                      <a:pt x="13" y="703"/>
                    </a:cubicBezTo>
                    <a:cubicBezTo>
                      <a:pt x="15" y="727"/>
                      <a:pt x="0" y="812"/>
                      <a:pt x="36" y="844"/>
                    </a:cubicBezTo>
                    <a:cubicBezTo>
                      <a:pt x="49" y="856"/>
                      <a:pt x="65" y="864"/>
                      <a:pt x="80" y="874"/>
                    </a:cubicBezTo>
                    <a:cubicBezTo>
                      <a:pt x="93" y="883"/>
                      <a:pt x="124" y="888"/>
                      <a:pt x="124" y="888"/>
                    </a:cubicBezTo>
                    <a:cubicBezTo>
                      <a:pt x="167" y="886"/>
                      <a:pt x="287" y="889"/>
                      <a:pt x="354" y="874"/>
                    </a:cubicBezTo>
                    <a:cubicBezTo>
                      <a:pt x="410" y="861"/>
                      <a:pt x="461" y="835"/>
                      <a:pt x="517" y="822"/>
                    </a:cubicBezTo>
                    <a:cubicBezTo>
                      <a:pt x="534" y="811"/>
                      <a:pt x="553" y="804"/>
                      <a:pt x="569" y="792"/>
                    </a:cubicBezTo>
                    <a:cubicBezTo>
                      <a:pt x="613" y="757"/>
                      <a:pt x="651" y="702"/>
                      <a:pt x="673" y="651"/>
                    </a:cubicBezTo>
                    <a:cubicBezTo>
                      <a:pt x="680" y="634"/>
                      <a:pt x="685" y="615"/>
                      <a:pt x="695" y="600"/>
                    </a:cubicBezTo>
                    <a:cubicBezTo>
                      <a:pt x="711" y="577"/>
                      <a:pt x="747" y="533"/>
                      <a:pt x="747" y="533"/>
                    </a:cubicBezTo>
                    <a:cubicBezTo>
                      <a:pt x="756" y="504"/>
                      <a:pt x="784" y="451"/>
                      <a:pt x="784" y="451"/>
                    </a:cubicBezTo>
                    <a:cubicBezTo>
                      <a:pt x="787" y="439"/>
                      <a:pt x="798" y="395"/>
                      <a:pt x="798" y="385"/>
                    </a:cubicBezTo>
                    <a:cubicBezTo>
                      <a:pt x="798" y="264"/>
                      <a:pt x="802" y="46"/>
                      <a:pt x="650" y="0"/>
                    </a:cubicBezTo>
                    <a:cubicBezTo>
                      <a:pt x="598" y="5"/>
                      <a:pt x="575" y="6"/>
                      <a:pt x="532" y="22"/>
                    </a:cubicBezTo>
                    <a:cubicBezTo>
                      <a:pt x="516" y="46"/>
                      <a:pt x="526" y="44"/>
                      <a:pt x="510" y="44"/>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1595" name="AutoShape 1193"/>
              <p:cNvSpPr>
                <a:spLocks noChangeArrowheads="1"/>
              </p:cNvSpPr>
              <p:nvPr/>
            </p:nvSpPr>
            <p:spPr bwMode="auto">
              <a:xfrm>
                <a:off x="4080" y="2880"/>
                <a:ext cx="48" cy="96"/>
              </a:xfrm>
              <a:prstGeom prst="plus">
                <a:avLst>
                  <a:gd name="adj" fmla="val 25000"/>
                </a:avLst>
              </a:prstGeom>
              <a:solidFill>
                <a:schemeClr val="accent1"/>
              </a:solidFill>
              <a:ln w="9525">
                <a:solidFill>
                  <a:schemeClr val="tx1"/>
                </a:solidFill>
                <a:miter lim="800000"/>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1596" name="AutoShape 1194"/>
              <p:cNvSpPr>
                <a:spLocks noChangeArrowheads="1"/>
              </p:cNvSpPr>
              <p:nvPr/>
            </p:nvSpPr>
            <p:spPr bwMode="auto">
              <a:xfrm>
                <a:off x="4560" y="3168"/>
                <a:ext cx="48" cy="96"/>
              </a:xfrm>
              <a:prstGeom prst="plus">
                <a:avLst>
                  <a:gd name="adj" fmla="val 25000"/>
                </a:avLst>
              </a:prstGeom>
              <a:solidFill>
                <a:schemeClr val="accent1"/>
              </a:solidFill>
              <a:ln w="9525">
                <a:solidFill>
                  <a:schemeClr val="tx1"/>
                </a:solidFill>
                <a:miter lim="800000"/>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grpSp>
        <p:sp>
          <p:nvSpPr>
            <p:cNvPr id="21512" name="Line 1195"/>
            <p:cNvSpPr>
              <a:spLocks noChangeShapeType="1"/>
            </p:cNvSpPr>
            <p:nvPr/>
          </p:nvSpPr>
          <p:spPr bwMode="auto">
            <a:xfrm>
              <a:off x="2784" y="3648"/>
              <a:ext cx="52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r" eaLnBrk="1" hangingPunct="1">
              <a:spcBef>
                <a:spcPct val="0"/>
              </a:spcBef>
              <a:buClrTx/>
              <a:buSzTx/>
              <a:buFontTx/>
              <a:buNone/>
            </a:pPr>
            <a:fld id="{EFA53993-3E36-4C3D-B5E2-D49FC2CA7AD9}" type="slidenum">
              <a:rPr lang="en-US" altLang="en-US" sz="1200">
                <a:latin typeface="Tahoma" pitchFamily="34" charset="0"/>
              </a:rPr>
              <a:pPr algn="r" eaLnBrk="1" hangingPunct="1">
                <a:spcBef>
                  <a:spcPct val="0"/>
                </a:spcBef>
                <a:buClrTx/>
                <a:buSzTx/>
                <a:buFontTx/>
                <a:buNone/>
              </a:pPr>
              <a:t>17</a:t>
            </a:fld>
            <a:endParaRPr lang="en-US" altLang="en-US" sz="1200">
              <a:latin typeface="Tahoma" pitchFamily="34" charset="0"/>
            </a:endParaRPr>
          </a:p>
        </p:txBody>
      </p:sp>
      <p:sp>
        <p:nvSpPr>
          <p:cNvPr id="22531" name="Rectangle 2050"/>
          <p:cNvSpPr>
            <a:spLocks noGrp="1" noChangeArrowheads="1"/>
          </p:cNvSpPr>
          <p:nvPr>
            <p:ph type="title"/>
          </p:nvPr>
        </p:nvSpPr>
        <p:spPr>
          <a:xfrm>
            <a:off x="696913" y="609600"/>
            <a:ext cx="7581900" cy="609600"/>
          </a:xfrm>
        </p:spPr>
        <p:txBody>
          <a:bodyPr/>
          <a:lstStyle/>
          <a:p>
            <a:pPr eaLnBrk="1" hangingPunct="1"/>
            <a:r>
              <a:rPr lang="en-US" altLang="ko-KR" sz="3200" dirty="0" smtClean="0">
                <a:ea typeface="Gulim" pitchFamily="34" charset="-127"/>
              </a:rPr>
              <a:t>PAM: A Typical K-</a:t>
            </a:r>
            <a:r>
              <a:rPr lang="en-US" altLang="ko-KR" sz="3200" dirty="0" err="1" smtClean="0">
                <a:ea typeface="Gulim" pitchFamily="34" charset="-127"/>
              </a:rPr>
              <a:t>Medoids</a:t>
            </a:r>
            <a:r>
              <a:rPr lang="en-US" altLang="ko-KR" sz="3200" dirty="0" smtClean="0">
                <a:ea typeface="Gulim" pitchFamily="34" charset="-127"/>
              </a:rPr>
              <a:t> Algorithm</a:t>
            </a:r>
          </a:p>
        </p:txBody>
      </p:sp>
      <p:grpSp>
        <p:nvGrpSpPr>
          <p:cNvPr id="22532" name="Group 2051"/>
          <p:cNvGrpSpPr>
            <a:grpSpLocks/>
          </p:cNvGrpSpPr>
          <p:nvPr/>
        </p:nvGrpSpPr>
        <p:grpSpPr bwMode="auto">
          <a:xfrm>
            <a:off x="6629400" y="1695450"/>
            <a:ext cx="2368550" cy="2247900"/>
            <a:chOff x="912" y="864"/>
            <a:chExt cx="1584" cy="1488"/>
          </a:xfrm>
        </p:grpSpPr>
        <p:graphicFrame>
          <p:nvGraphicFramePr>
            <p:cNvPr id="22793" name="Object 2052"/>
            <p:cNvGraphicFramePr>
              <a:graphicFrameLocks noChangeAspect="1"/>
            </p:cNvGraphicFramePr>
            <p:nvPr/>
          </p:nvGraphicFramePr>
          <p:xfrm>
            <a:off x="912" y="864"/>
            <a:ext cx="1584" cy="1488"/>
          </p:xfrm>
          <a:graphic>
            <a:graphicData uri="http://schemas.openxmlformats.org/presentationml/2006/ole">
              <mc:AlternateContent xmlns:mc="http://schemas.openxmlformats.org/markup-compatibility/2006">
                <mc:Choice xmlns:v="urn:schemas-microsoft-com:vml" Requires="v">
                  <p:oleObj spid="_x0000_s22803" name="Worksheet" r:id="rId4" imgW="2200656" imgH="2076907" progId="Excel.Sheet.8">
                    <p:embed/>
                  </p:oleObj>
                </mc:Choice>
                <mc:Fallback>
                  <p:oleObj name="Worksheet" r:id="rId4" imgW="2200656" imgH="2076907" progId="Excel.Sheet.8">
                    <p:embed/>
                    <p:pic>
                      <p:nvPicPr>
                        <p:cNvPr id="0" name="Object 20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 y="864"/>
                          <a:ext cx="1584" cy="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794" name="Line 2053"/>
            <p:cNvSpPr>
              <a:spLocks noChangeShapeType="1"/>
            </p:cNvSpPr>
            <p:nvPr/>
          </p:nvSpPr>
          <p:spPr bwMode="auto">
            <a:xfrm>
              <a:off x="1982" y="1502"/>
              <a:ext cx="0" cy="1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795" name="Oval 2054"/>
            <p:cNvSpPr>
              <a:spLocks noChangeArrowheads="1"/>
            </p:cNvSpPr>
            <p:nvPr/>
          </p:nvSpPr>
          <p:spPr bwMode="auto">
            <a:xfrm>
              <a:off x="1212" y="1034"/>
              <a:ext cx="513" cy="765"/>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2796" name="Oval 2055"/>
            <p:cNvSpPr>
              <a:spLocks noChangeArrowheads="1"/>
            </p:cNvSpPr>
            <p:nvPr/>
          </p:nvSpPr>
          <p:spPr bwMode="auto">
            <a:xfrm>
              <a:off x="1725" y="1374"/>
              <a:ext cx="514" cy="638"/>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grpSp>
      <p:sp>
        <p:nvSpPr>
          <p:cNvPr id="22533" name="Text Box 2056"/>
          <p:cNvSpPr txBox="1">
            <a:spLocks noChangeArrowheads="1"/>
          </p:cNvSpPr>
          <p:nvPr/>
        </p:nvSpPr>
        <p:spPr bwMode="auto">
          <a:xfrm>
            <a:off x="7735888" y="1371600"/>
            <a:ext cx="1408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en-US" altLang="ko-KR" sz="1400">
                <a:latin typeface="Tahoma" pitchFamily="34" charset="0"/>
                <a:ea typeface="Gulim" pitchFamily="34" charset="-127"/>
              </a:rPr>
              <a:t>Total Cost = 20</a:t>
            </a:r>
          </a:p>
        </p:txBody>
      </p:sp>
      <p:sp>
        <p:nvSpPr>
          <p:cNvPr id="22534" name="Rectangle 2057"/>
          <p:cNvSpPr>
            <a:spLocks noChangeArrowheads="1"/>
          </p:cNvSpPr>
          <p:nvPr/>
        </p:nvSpPr>
        <p:spPr bwMode="auto">
          <a:xfrm>
            <a:off x="119063" y="1719263"/>
            <a:ext cx="2395537" cy="2254250"/>
          </a:xfrm>
          <a:prstGeom prst="rect">
            <a:avLst/>
          </a:prstGeom>
          <a:solidFill>
            <a:srgbClr val="FFFFFF"/>
          </a:solidFill>
          <a:ln w="0">
            <a:solidFill>
              <a:srgbClr val="000000"/>
            </a:solidFill>
            <a:miter lim="800000"/>
            <a:headEnd/>
            <a:tailEnd/>
          </a:ln>
        </p:spPr>
        <p:txBody>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2535" name="Rectangle 2058"/>
          <p:cNvSpPr>
            <a:spLocks noChangeArrowheads="1"/>
          </p:cNvSpPr>
          <p:nvPr/>
        </p:nvSpPr>
        <p:spPr bwMode="auto">
          <a:xfrm>
            <a:off x="369888" y="1903413"/>
            <a:ext cx="2014537" cy="1789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2536" name="Line 2059"/>
          <p:cNvSpPr>
            <a:spLocks noChangeShapeType="1"/>
          </p:cNvSpPr>
          <p:nvPr/>
        </p:nvSpPr>
        <p:spPr bwMode="auto">
          <a:xfrm>
            <a:off x="369888" y="3517900"/>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7" name="Line 2060"/>
          <p:cNvSpPr>
            <a:spLocks noChangeShapeType="1"/>
          </p:cNvSpPr>
          <p:nvPr/>
        </p:nvSpPr>
        <p:spPr bwMode="auto">
          <a:xfrm>
            <a:off x="369888" y="3333750"/>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8" name="Line 2061"/>
          <p:cNvSpPr>
            <a:spLocks noChangeShapeType="1"/>
          </p:cNvSpPr>
          <p:nvPr/>
        </p:nvSpPr>
        <p:spPr bwMode="auto">
          <a:xfrm>
            <a:off x="369888" y="3160713"/>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9" name="Line 2062"/>
          <p:cNvSpPr>
            <a:spLocks noChangeShapeType="1"/>
          </p:cNvSpPr>
          <p:nvPr/>
        </p:nvSpPr>
        <p:spPr bwMode="auto">
          <a:xfrm>
            <a:off x="369888" y="2976563"/>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0" name="Line 2063"/>
          <p:cNvSpPr>
            <a:spLocks noChangeShapeType="1"/>
          </p:cNvSpPr>
          <p:nvPr/>
        </p:nvSpPr>
        <p:spPr bwMode="auto">
          <a:xfrm>
            <a:off x="369888" y="2803525"/>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1" name="Line 2064"/>
          <p:cNvSpPr>
            <a:spLocks noChangeShapeType="1"/>
          </p:cNvSpPr>
          <p:nvPr/>
        </p:nvSpPr>
        <p:spPr bwMode="auto">
          <a:xfrm>
            <a:off x="369888" y="2619375"/>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2" name="Line 2065"/>
          <p:cNvSpPr>
            <a:spLocks noChangeShapeType="1"/>
          </p:cNvSpPr>
          <p:nvPr/>
        </p:nvSpPr>
        <p:spPr bwMode="auto">
          <a:xfrm>
            <a:off x="369888" y="2446338"/>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3" name="Line 2066"/>
          <p:cNvSpPr>
            <a:spLocks noChangeShapeType="1"/>
          </p:cNvSpPr>
          <p:nvPr/>
        </p:nvSpPr>
        <p:spPr bwMode="auto">
          <a:xfrm>
            <a:off x="369888" y="2262188"/>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4" name="Line 2067"/>
          <p:cNvSpPr>
            <a:spLocks noChangeShapeType="1"/>
          </p:cNvSpPr>
          <p:nvPr/>
        </p:nvSpPr>
        <p:spPr bwMode="auto">
          <a:xfrm>
            <a:off x="369888" y="2087563"/>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5" name="Line 2068"/>
          <p:cNvSpPr>
            <a:spLocks noChangeShapeType="1"/>
          </p:cNvSpPr>
          <p:nvPr/>
        </p:nvSpPr>
        <p:spPr bwMode="auto">
          <a:xfrm>
            <a:off x="369888" y="1903413"/>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6" name="Line 2069"/>
          <p:cNvSpPr>
            <a:spLocks noChangeShapeType="1"/>
          </p:cNvSpPr>
          <p:nvPr/>
        </p:nvSpPr>
        <p:spPr bwMode="auto">
          <a:xfrm>
            <a:off x="576263"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7" name="Line 2070"/>
          <p:cNvSpPr>
            <a:spLocks noChangeShapeType="1"/>
          </p:cNvSpPr>
          <p:nvPr/>
        </p:nvSpPr>
        <p:spPr bwMode="auto">
          <a:xfrm>
            <a:off x="773113"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8" name="Line 2071"/>
          <p:cNvSpPr>
            <a:spLocks noChangeShapeType="1"/>
          </p:cNvSpPr>
          <p:nvPr/>
        </p:nvSpPr>
        <p:spPr bwMode="auto">
          <a:xfrm>
            <a:off x="979488"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9" name="Line 2072"/>
          <p:cNvSpPr>
            <a:spLocks noChangeShapeType="1"/>
          </p:cNvSpPr>
          <p:nvPr/>
        </p:nvSpPr>
        <p:spPr bwMode="auto">
          <a:xfrm>
            <a:off x="1176338"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0" name="Line 2073"/>
          <p:cNvSpPr>
            <a:spLocks noChangeShapeType="1"/>
          </p:cNvSpPr>
          <p:nvPr/>
        </p:nvSpPr>
        <p:spPr bwMode="auto">
          <a:xfrm>
            <a:off x="1382713"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1" name="Line 2074"/>
          <p:cNvSpPr>
            <a:spLocks noChangeShapeType="1"/>
          </p:cNvSpPr>
          <p:nvPr/>
        </p:nvSpPr>
        <p:spPr bwMode="auto">
          <a:xfrm>
            <a:off x="1577975" y="19034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2" name="Line 2075"/>
          <p:cNvSpPr>
            <a:spLocks noChangeShapeType="1"/>
          </p:cNvSpPr>
          <p:nvPr/>
        </p:nvSpPr>
        <p:spPr bwMode="auto">
          <a:xfrm>
            <a:off x="1785938"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3" name="Line 2076"/>
          <p:cNvSpPr>
            <a:spLocks noChangeShapeType="1"/>
          </p:cNvSpPr>
          <p:nvPr/>
        </p:nvSpPr>
        <p:spPr bwMode="auto">
          <a:xfrm>
            <a:off x="1981200" y="19034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4" name="Line 2077"/>
          <p:cNvSpPr>
            <a:spLocks noChangeShapeType="1"/>
          </p:cNvSpPr>
          <p:nvPr/>
        </p:nvSpPr>
        <p:spPr bwMode="auto">
          <a:xfrm>
            <a:off x="2187575" y="19034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5" name="Line 2078"/>
          <p:cNvSpPr>
            <a:spLocks noChangeShapeType="1"/>
          </p:cNvSpPr>
          <p:nvPr/>
        </p:nvSpPr>
        <p:spPr bwMode="auto">
          <a:xfrm>
            <a:off x="2384425" y="19034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6" name="Rectangle 2079"/>
          <p:cNvSpPr>
            <a:spLocks noChangeArrowheads="1"/>
          </p:cNvSpPr>
          <p:nvPr/>
        </p:nvSpPr>
        <p:spPr bwMode="auto">
          <a:xfrm>
            <a:off x="369888" y="1903413"/>
            <a:ext cx="2014537" cy="1789112"/>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2557" name="Line 2080"/>
          <p:cNvSpPr>
            <a:spLocks noChangeShapeType="1"/>
          </p:cNvSpPr>
          <p:nvPr/>
        </p:nvSpPr>
        <p:spPr bwMode="auto">
          <a:xfrm>
            <a:off x="369888"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8" name="Line 2081"/>
          <p:cNvSpPr>
            <a:spLocks noChangeShapeType="1"/>
          </p:cNvSpPr>
          <p:nvPr/>
        </p:nvSpPr>
        <p:spPr bwMode="auto">
          <a:xfrm>
            <a:off x="347663" y="3692525"/>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9" name="Line 2082"/>
          <p:cNvSpPr>
            <a:spLocks noChangeShapeType="1"/>
          </p:cNvSpPr>
          <p:nvPr/>
        </p:nvSpPr>
        <p:spPr bwMode="auto">
          <a:xfrm>
            <a:off x="347663" y="3517900"/>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0" name="Line 2083"/>
          <p:cNvSpPr>
            <a:spLocks noChangeShapeType="1"/>
          </p:cNvSpPr>
          <p:nvPr/>
        </p:nvSpPr>
        <p:spPr bwMode="auto">
          <a:xfrm>
            <a:off x="347663" y="3333750"/>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1" name="Line 2084"/>
          <p:cNvSpPr>
            <a:spLocks noChangeShapeType="1"/>
          </p:cNvSpPr>
          <p:nvPr/>
        </p:nvSpPr>
        <p:spPr bwMode="auto">
          <a:xfrm>
            <a:off x="347663" y="3160713"/>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2" name="Line 2085"/>
          <p:cNvSpPr>
            <a:spLocks noChangeShapeType="1"/>
          </p:cNvSpPr>
          <p:nvPr/>
        </p:nvSpPr>
        <p:spPr bwMode="auto">
          <a:xfrm>
            <a:off x="347663" y="2976563"/>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3" name="Line 2086"/>
          <p:cNvSpPr>
            <a:spLocks noChangeShapeType="1"/>
          </p:cNvSpPr>
          <p:nvPr/>
        </p:nvSpPr>
        <p:spPr bwMode="auto">
          <a:xfrm>
            <a:off x="347663" y="2803525"/>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4" name="Line 2087"/>
          <p:cNvSpPr>
            <a:spLocks noChangeShapeType="1"/>
          </p:cNvSpPr>
          <p:nvPr/>
        </p:nvSpPr>
        <p:spPr bwMode="auto">
          <a:xfrm>
            <a:off x="347663" y="2619375"/>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5" name="Line 2088"/>
          <p:cNvSpPr>
            <a:spLocks noChangeShapeType="1"/>
          </p:cNvSpPr>
          <p:nvPr/>
        </p:nvSpPr>
        <p:spPr bwMode="auto">
          <a:xfrm>
            <a:off x="347663" y="2446338"/>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6" name="Line 2089"/>
          <p:cNvSpPr>
            <a:spLocks noChangeShapeType="1"/>
          </p:cNvSpPr>
          <p:nvPr/>
        </p:nvSpPr>
        <p:spPr bwMode="auto">
          <a:xfrm>
            <a:off x="347663" y="2262188"/>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7" name="Line 2090"/>
          <p:cNvSpPr>
            <a:spLocks noChangeShapeType="1"/>
          </p:cNvSpPr>
          <p:nvPr/>
        </p:nvSpPr>
        <p:spPr bwMode="auto">
          <a:xfrm>
            <a:off x="347663" y="2087563"/>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8" name="Line 2091"/>
          <p:cNvSpPr>
            <a:spLocks noChangeShapeType="1"/>
          </p:cNvSpPr>
          <p:nvPr/>
        </p:nvSpPr>
        <p:spPr bwMode="auto">
          <a:xfrm>
            <a:off x="347663" y="1903413"/>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9" name="Line 2092"/>
          <p:cNvSpPr>
            <a:spLocks noChangeShapeType="1"/>
          </p:cNvSpPr>
          <p:nvPr/>
        </p:nvSpPr>
        <p:spPr bwMode="auto">
          <a:xfrm>
            <a:off x="369888" y="3692525"/>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0" name="Line 2093"/>
          <p:cNvSpPr>
            <a:spLocks noChangeShapeType="1"/>
          </p:cNvSpPr>
          <p:nvPr/>
        </p:nvSpPr>
        <p:spPr bwMode="auto">
          <a:xfrm flipV="1">
            <a:off x="369888"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1" name="Line 2094"/>
          <p:cNvSpPr>
            <a:spLocks noChangeShapeType="1"/>
          </p:cNvSpPr>
          <p:nvPr/>
        </p:nvSpPr>
        <p:spPr bwMode="auto">
          <a:xfrm flipV="1">
            <a:off x="576263"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2" name="Line 2095"/>
          <p:cNvSpPr>
            <a:spLocks noChangeShapeType="1"/>
          </p:cNvSpPr>
          <p:nvPr/>
        </p:nvSpPr>
        <p:spPr bwMode="auto">
          <a:xfrm flipV="1">
            <a:off x="773113"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3" name="Line 2096"/>
          <p:cNvSpPr>
            <a:spLocks noChangeShapeType="1"/>
          </p:cNvSpPr>
          <p:nvPr/>
        </p:nvSpPr>
        <p:spPr bwMode="auto">
          <a:xfrm flipV="1">
            <a:off x="979488"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4" name="Line 2097"/>
          <p:cNvSpPr>
            <a:spLocks noChangeShapeType="1"/>
          </p:cNvSpPr>
          <p:nvPr/>
        </p:nvSpPr>
        <p:spPr bwMode="auto">
          <a:xfrm flipV="1">
            <a:off x="1176338"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5" name="Line 2098"/>
          <p:cNvSpPr>
            <a:spLocks noChangeShapeType="1"/>
          </p:cNvSpPr>
          <p:nvPr/>
        </p:nvSpPr>
        <p:spPr bwMode="auto">
          <a:xfrm flipV="1">
            <a:off x="1382713"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6" name="Line 2099"/>
          <p:cNvSpPr>
            <a:spLocks noChangeShapeType="1"/>
          </p:cNvSpPr>
          <p:nvPr/>
        </p:nvSpPr>
        <p:spPr bwMode="auto">
          <a:xfrm flipV="1">
            <a:off x="1577975" y="36925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7" name="Line 2100"/>
          <p:cNvSpPr>
            <a:spLocks noChangeShapeType="1"/>
          </p:cNvSpPr>
          <p:nvPr/>
        </p:nvSpPr>
        <p:spPr bwMode="auto">
          <a:xfrm flipV="1">
            <a:off x="1785938"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8" name="Line 2101"/>
          <p:cNvSpPr>
            <a:spLocks noChangeShapeType="1"/>
          </p:cNvSpPr>
          <p:nvPr/>
        </p:nvSpPr>
        <p:spPr bwMode="auto">
          <a:xfrm flipV="1">
            <a:off x="1981200" y="36925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79" name="Line 2102"/>
          <p:cNvSpPr>
            <a:spLocks noChangeShapeType="1"/>
          </p:cNvSpPr>
          <p:nvPr/>
        </p:nvSpPr>
        <p:spPr bwMode="auto">
          <a:xfrm flipV="1">
            <a:off x="2187575" y="36925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80" name="Line 2103"/>
          <p:cNvSpPr>
            <a:spLocks noChangeShapeType="1"/>
          </p:cNvSpPr>
          <p:nvPr/>
        </p:nvSpPr>
        <p:spPr bwMode="auto">
          <a:xfrm flipV="1">
            <a:off x="2384425" y="36925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81" name="Freeform 2104"/>
          <p:cNvSpPr>
            <a:spLocks/>
          </p:cNvSpPr>
          <p:nvPr/>
        </p:nvSpPr>
        <p:spPr bwMode="auto">
          <a:xfrm>
            <a:off x="903288" y="2900363"/>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22582" name="Freeform 2105"/>
          <p:cNvSpPr>
            <a:spLocks/>
          </p:cNvSpPr>
          <p:nvPr/>
        </p:nvSpPr>
        <p:spPr bwMode="auto">
          <a:xfrm>
            <a:off x="696913" y="2543175"/>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22583" name="Freeform 2106"/>
          <p:cNvSpPr>
            <a:spLocks/>
          </p:cNvSpPr>
          <p:nvPr/>
        </p:nvSpPr>
        <p:spPr bwMode="auto">
          <a:xfrm>
            <a:off x="1709738" y="3084513"/>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22584" name="Freeform 2107"/>
          <p:cNvSpPr>
            <a:spLocks/>
          </p:cNvSpPr>
          <p:nvPr/>
        </p:nvSpPr>
        <p:spPr bwMode="auto">
          <a:xfrm>
            <a:off x="1100138" y="2370138"/>
            <a:ext cx="152400" cy="150812"/>
          </a:xfrm>
          <a:custGeom>
            <a:avLst/>
            <a:gdLst>
              <a:gd name="T0" fmla="*/ 2147483647 w 96"/>
              <a:gd name="T1" fmla="*/ 0 h 95"/>
              <a:gd name="T2" fmla="*/ 2147483647 w 96"/>
              <a:gd name="T3" fmla="*/ 2147483647 h 95"/>
              <a:gd name="T4" fmla="*/ 2147483647 w 96"/>
              <a:gd name="T5" fmla="*/ 2147483647 h 95"/>
              <a:gd name="T6" fmla="*/ 0 w 96"/>
              <a:gd name="T7" fmla="*/ 2147483647 h 95"/>
              <a:gd name="T8" fmla="*/ 2147483647 w 96"/>
              <a:gd name="T9" fmla="*/ 0 h 95"/>
              <a:gd name="T10" fmla="*/ 0 60000 65536"/>
              <a:gd name="T11" fmla="*/ 0 60000 65536"/>
              <a:gd name="T12" fmla="*/ 0 60000 65536"/>
              <a:gd name="T13" fmla="*/ 0 60000 65536"/>
              <a:gd name="T14" fmla="*/ 0 60000 65536"/>
              <a:gd name="T15" fmla="*/ 0 w 96"/>
              <a:gd name="T16" fmla="*/ 0 h 95"/>
              <a:gd name="T17" fmla="*/ 96 w 96"/>
              <a:gd name="T18" fmla="*/ 95 h 95"/>
            </a:gdLst>
            <a:ahLst/>
            <a:cxnLst>
              <a:cxn ang="T10">
                <a:pos x="T0" y="T1"/>
              </a:cxn>
              <a:cxn ang="T11">
                <a:pos x="T2" y="T3"/>
              </a:cxn>
              <a:cxn ang="T12">
                <a:pos x="T4" y="T5"/>
              </a:cxn>
              <a:cxn ang="T13">
                <a:pos x="T6" y="T7"/>
              </a:cxn>
              <a:cxn ang="T14">
                <a:pos x="T8" y="T9"/>
              </a:cxn>
            </a:cxnLst>
            <a:rect l="T15" t="T16" r="T17" b="T18"/>
            <a:pathLst>
              <a:path w="96" h="95">
                <a:moveTo>
                  <a:pt x="48" y="0"/>
                </a:moveTo>
                <a:lnTo>
                  <a:pt x="96" y="48"/>
                </a:lnTo>
                <a:lnTo>
                  <a:pt x="48" y="95"/>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22585" name="Freeform 2108"/>
          <p:cNvSpPr>
            <a:spLocks/>
          </p:cNvSpPr>
          <p:nvPr/>
        </p:nvSpPr>
        <p:spPr bwMode="auto">
          <a:xfrm>
            <a:off x="1905000" y="2727325"/>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22586" name="Freeform 2109"/>
          <p:cNvSpPr>
            <a:spLocks/>
          </p:cNvSpPr>
          <p:nvPr/>
        </p:nvSpPr>
        <p:spPr bwMode="auto">
          <a:xfrm>
            <a:off x="1501775" y="3259138"/>
            <a:ext cx="152400" cy="150812"/>
          </a:xfrm>
          <a:custGeom>
            <a:avLst/>
            <a:gdLst>
              <a:gd name="T0" fmla="*/ 2147483647 w 96"/>
              <a:gd name="T1" fmla="*/ 0 h 95"/>
              <a:gd name="T2" fmla="*/ 2147483647 w 96"/>
              <a:gd name="T3" fmla="*/ 2147483647 h 95"/>
              <a:gd name="T4" fmla="*/ 2147483647 w 96"/>
              <a:gd name="T5" fmla="*/ 2147483647 h 95"/>
              <a:gd name="T6" fmla="*/ 0 w 96"/>
              <a:gd name="T7" fmla="*/ 2147483647 h 95"/>
              <a:gd name="T8" fmla="*/ 2147483647 w 96"/>
              <a:gd name="T9" fmla="*/ 0 h 95"/>
              <a:gd name="T10" fmla="*/ 0 60000 65536"/>
              <a:gd name="T11" fmla="*/ 0 60000 65536"/>
              <a:gd name="T12" fmla="*/ 0 60000 65536"/>
              <a:gd name="T13" fmla="*/ 0 60000 65536"/>
              <a:gd name="T14" fmla="*/ 0 60000 65536"/>
              <a:gd name="T15" fmla="*/ 0 w 96"/>
              <a:gd name="T16" fmla="*/ 0 h 95"/>
              <a:gd name="T17" fmla="*/ 96 w 96"/>
              <a:gd name="T18" fmla="*/ 95 h 95"/>
            </a:gdLst>
            <a:ahLst/>
            <a:cxnLst>
              <a:cxn ang="T10">
                <a:pos x="T0" y="T1"/>
              </a:cxn>
              <a:cxn ang="T11">
                <a:pos x="T2" y="T3"/>
              </a:cxn>
              <a:cxn ang="T12">
                <a:pos x="T4" y="T5"/>
              </a:cxn>
              <a:cxn ang="T13">
                <a:pos x="T6" y="T7"/>
              </a:cxn>
              <a:cxn ang="T14">
                <a:pos x="T8" y="T9"/>
              </a:cxn>
            </a:cxnLst>
            <a:rect l="T15" t="T16" r="T17" b="T18"/>
            <a:pathLst>
              <a:path w="96" h="95">
                <a:moveTo>
                  <a:pt x="48" y="0"/>
                </a:moveTo>
                <a:lnTo>
                  <a:pt x="96" y="47"/>
                </a:lnTo>
                <a:lnTo>
                  <a:pt x="48" y="95"/>
                </a:lnTo>
                <a:lnTo>
                  <a:pt x="0" y="47"/>
                </a:lnTo>
                <a:lnTo>
                  <a:pt x="48" y="0"/>
                </a:lnTo>
                <a:close/>
              </a:path>
            </a:pathLst>
          </a:custGeom>
          <a:solidFill>
            <a:srgbClr val="00FFFF"/>
          </a:solidFill>
          <a:ln w="11113">
            <a:solidFill>
              <a:srgbClr val="000080"/>
            </a:solidFill>
            <a:round/>
            <a:headEnd/>
            <a:tailEnd/>
          </a:ln>
        </p:spPr>
        <p:txBody>
          <a:bodyPr/>
          <a:lstStyle/>
          <a:p>
            <a:endParaRPr lang="en-US"/>
          </a:p>
        </p:txBody>
      </p:sp>
      <p:sp>
        <p:nvSpPr>
          <p:cNvPr id="22587" name="Freeform 2110"/>
          <p:cNvSpPr>
            <a:spLocks/>
          </p:cNvSpPr>
          <p:nvPr/>
        </p:nvSpPr>
        <p:spPr bwMode="auto">
          <a:xfrm>
            <a:off x="1709738" y="2900363"/>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22588" name="Freeform 2111"/>
          <p:cNvSpPr>
            <a:spLocks/>
          </p:cNvSpPr>
          <p:nvPr/>
        </p:nvSpPr>
        <p:spPr bwMode="auto">
          <a:xfrm>
            <a:off x="1709738" y="2543175"/>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22589" name="Rectangle 2112"/>
          <p:cNvSpPr>
            <a:spLocks noChangeArrowheads="1"/>
          </p:cNvSpPr>
          <p:nvPr/>
        </p:nvSpPr>
        <p:spPr bwMode="auto">
          <a:xfrm>
            <a:off x="282575" y="365918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0</a:t>
            </a:r>
            <a:endParaRPr lang="ko-KR" altLang="en-US" sz="2400">
              <a:latin typeface="Tahoma" pitchFamily="34" charset="0"/>
              <a:ea typeface="Gulim" pitchFamily="34" charset="-127"/>
            </a:endParaRPr>
          </a:p>
        </p:txBody>
      </p:sp>
      <p:sp>
        <p:nvSpPr>
          <p:cNvPr id="22590" name="Rectangle 2113"/>
          <p:cNvSpPr>
            <a:spLocks noChangeArrowheads="1"/>
          </p:cNvSpPr>
          <p:nvPr/>
        </p:nvSpPr>
        <p:spPr bwMode="auto">
          <a:xfrm>
            <a:off x="282575" y="3486150"/>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1</a:t>
            </a:r>
            <a:endParaRPr lang="ko-KR" altLang="en-US" sz="2400">
              <a:latin typeface="Tahoma" pitchFamily="34" charset="0"/>
              <a:ea typeface="Gulim" pitchFamily="34" charset="-127"/>
            </a:endParaRPr>
          </a:p>
        </p:txBody>
      </p:sp>
      <p:sp>
        <p:nvSpPr>
          <p:cNvPr id="22591" name="Rectangle 2114"/>
          <p:cNvSpPr>
            <a:spLocks noChangeArrowheads="1"/>
          </p:cNvSpPr>
          <p:nvPr/>
        </p:nvSpPr>
        <p:spPr bwMode="auto">
          <a:xfrm>
            <a:off x="282575" y="3302000"/>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2</a:t>
            </a:r>
            <a:endParaRPr lang="ko-KR" altLang="en-US" sz="2400">
              <a:latin typeface="Tahoma" pitchFamily="34" charset="0"/>
              <a:ea typeface="Gulim" pitchFamily="34" charset="-127"/>
            </a:endParaRPr>
          </a:p>
        </p:txBody>
      </p:sp>
      <p:sp>
        <p:nvSpPr>
          <p:cNvPr id="22592" name="Rectangle 2115"/>
          <p:cNvSpPr>
            <a:spLocks noChangeArrowheads="1"/>
          </p:cNvSpPr>
          <p:nvPr/>
        </p:nvSpPr>
        <p:spPr bwMode="auto">
          <a:xfrm>
            <a:off x="282575" y="3128963"/>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3</a:t>
            </a:r>
            <a:endParaRPr lang="ko-KR" altLang="en-US" sz="2400">
              <a:latin typeface="Tahoma" pitchFamily="34" charset="0"/>
              <a:ea typeface="Gulim" pitchFamily="34" charset="-127"/>
            </a:endParaRPr>
          </a:p>
        </p:txBody>
      </p:sp>
      <p:sp>
        <p:nvSpPr>
          <p:cNvPr id="22593" name="Rectangle 2116"/>
          <p:cNvSpPr>
            <a:spLocks noChangeArrowheads="1"/>
          </p:cNvSpPr>
          <p:nvPr/>
        </p:nvSpPr>
        <p:spPr bwMode="auto">
          <a:xfrm>
            <a:off x="282575" y="2944813"/>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4</a:t>
            </a:r>
            <a:endParaRPr lang="ko-KR" altLang="en-US" sz="2400">
              <a:latin typeface="Tahoma" pitchFamily="34" charset="0"/>
              <a:ea typeface="Gulim" pitchFamily="34" charset="-127"/>
            </a:endParaRPr>
          </a:p>
        </p:txBody>
      </p:sp>
      <p:sp>
        <p:nvSpPr>
          <p:cNvPr id="22594" name="Rectangle 2117"/>
          <p:cNvSpPr>
            <a:spLocks noChangeArrowheads="1"/>
          </p:cNvSpPr>
          <p:nvPr/>
        </p:nvSpPr>
        <p:spPr bwMode="auto">
          <a:xfrm>
            <a:off x="282575" y="277018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5</a:t>
            </a:r>
            <a:endParaRPr lang="ko-KR" altLang="en-US" sz="2400">
              <a:latin typeface="Tahoma" pitchFamily="34" charset="0"/>
              <a:ea typeface="Gulim" pitchFamily="34" charset="-127"/>
            </a:endParaRPr>
          </a:p>
        </p:txBody>
      </p:sp>
      <p:sp>
        <p:nvSpPr>
          <p:cNvPr id="22595" name="Rectangle 2118"/>
          <p:cNvSpPr>
            <a:spLocks noChangeArrowheads="1"/>
          </p:cNvSpPr>
          <p:nvPr/>
        </p:nvSpPr>
        <p:spPr bwMode="auto">
          <a:xfrm>
            <a:off x="282575" y="25860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6</a:t>
            </a:r>
            <a:endParaRPr lang="ko-KR" altLang="en-US" sz="2400">
              <a:latin typeface="Tahoma" pitchFamily="34" charset="0"/>
              <a:ea typeface="Gulim" pitchFamily="34" charset="-127"/>
            </a:endParaRPr>
          </a:p>
        </p:txBody>
      </p:sp>
      <p:sp>
        <p:nvSpPr>
          <p:cNvPr id="22596" name="Rectangle 2119"/>
          <p:cNvSpPr>
            <a:spLocks noChangeArrowheads="1"/>
          </p:cNvSpPr>
          <p:nvPr/>
        </p:nvSpPr>
        <p:spPr bwMode="auto">
          <a:xfrm>
            <a:off x="282575" y="2413000"/>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7</a:t>
            </a:r>
            <a:endParaRPr lang="ko-KR" altLang="en-US" sz="2400">
              <a:latin typeface="Tahoma" pitchFamily="34" charset="0"/>
              <a:ea typeface="Gulim" pitchFamily="34" charset="-127"/>
            </a:endParaRPr>
          </a:p>
        </p:txBody>
      </p:sp>
      <p:sp>
        <p:nvSpPr>
          <p:cNvPr id="22597" name="Rectangle 2120"/>
          <p:cNvSpPr>
            <a:spLocks noChangeArrowheads="1"/>
          </p:cNvSpPr>
          <p:nvPr/>
        </p:nvSpPr>
        <p:spPr bwMode="auto">
          <a:xfrm>
            <a:off x="282575" y="2228850"/>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8</a:t>
            </a:r>
            <a:endParaRPr lang="ko-KR" altLang="en-US" sz="2400">
              <a:latin typeface="Tahoma" pitchFamily="34" charset="0"/>
              <a:ea typeface="Gulim" pitchFamily="34" charset="-127"/>
            </a:endParaRPr>
          </a:p>
        </p:txBody>
      </p:sp>
      <p:sp>
        <p:nvSpPr>
          <p:cNvPr id="22598" name="Rectangle 2121"/>
          <p:cNvSpPr>
            <a:spLocks noChangeArrowheads="1"/>
          </p:cNvSpPr>
          <p:nvPr/>
        </p:nvSpPr>
        <p:spPr bwMode="auto">
          <a:xfrm>
            <a:off x="282575" y="2055813"/>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9</a:t>
            </a:r>
            <a:endParaRPr lang="ko-KR" altLang="en-US" sz="2400">
              <a:latin typeface="Tahoma" pitchFamily="34" charset="0"/>
              <a:ea typeface="Gulim" pitchFamily="34" charset="-127"/>
            </a:endParaRPr>
          </a:p>
        </p:txBody>
      </p:sp>
      <p:sp>
        <p:nvSpPr>
          <p:cNvPr id="22599" name="Rectangle 2122"/>
          <p:cNvSpPr>
            <a:spLocks noChangeArrowheads="1"/>
          </p:cNvSpPr>
          <p:nvPr/>
        </p:nvSpPr>
        <p:spPr bwMode="auto">
          <a:xfrm>
            <a:off x="250825" y="1871663"/>
            <a:ext cx="33338"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10</a:t>
            </a:r>
            <a:endParaRPr lang="ko-KR" altLang="en-US" sz="2400">
              <a:latin typeface="Tahoma" pitchFamily="34" charset="0"/>
              <a:ea typeface="Gulim" pitchFamily="34" charset="-127"/>
            </a:endParaRPr>
          </a:p>
        </p:txBody>
      </p:sp>
      <p:sp>
        <p:nvSpPr>
          <p:cNvPr id="22600" name="Rectangle 2123"/>
          <p:cNvSpPr>
            <a:spLocks noChangeArrowheads="1"/>
          </p:cNvSpPr>
          <p:nvPr/>
        </p:nvSpPr>
        <p:spPr bwMode="auto">
          <a:xfrm>
            <a:off x="358775"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0</a:t>
            </a:r>
            <a:endParaRPr lang="ko-KR" altLang="en-US" sz="2400">
              <a:latin typeface="Tahoma" pitchFamily="34" charset="0"/>
              <a:ea typeface="Gulim" pitchFamily="34" charset="-127"/>
            </a:endParaRPr>
          </a:p>
        </p:txBody>
      </p:sp>
      <p:sp>
        <p:nvSpPr>
          <p:cNvPr id="22601" name="Rectangle 2124"/>
          <p:cNvSpPr>
            <a:spLocks noChangeArrowheads="1"/>
          </p:cNvSpPr>
          <p:nvPr/>
        </p:nvSpPr>
        <p:spPr bwMode="auto">
          <a:xfrm>
            <a:off x="566738"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1</a:t>
            </a:r>
            <a:endParaRPr lang="ko-KR" altLang="en-US" sz="2400">
              <a:latin typeface="Tahoma" pitchFamily="34" charset="0"/>
              <a:ea typeface="Gulim" pitchFamily="34" charset="-127"/>
            </a:endParaRPr>
          </a:p>
        </p:txBody>
      </p:sp>
      <p:sp>
        <p:nvSpPr>
          <p:cNvPr id="22602" name="Rectangle 2125"/>
          <p:cNvSpPr>
            <a:spLocks noChangeArrowheads="1"/>
          </p:cNvSpPr>
          <p:nvPr/>
        </p:nvSpPr>
        <p:spPr bwMode="auto">
          <a:xfrm>
            <a:off x="762000"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2</a:t>
            </a:r>
            <a:endParaRPr lang="ko-KR" altLang="en-US" sz="2400">
              <a:latin typeface="Tahoma" pitchFamily="34" charset="0"/>
              <a:ea typeface="Gulim" pitchFamily="34" charset="-127"/>
            </a:endParaRPr>
          </a:p>
        </p:txBody>
      </p:sp>
      <p:sp>
        <p:nvSpPr>
          <p:cNvPr id="22603" name="Rectangle 2126"/>
          <p:cNvSpPr>
            <a:spLocks noChangeArrowheads="1"/>
          </p:cNvSpPr>
          <p:nvPr/>
        </p:nvSpPr>
        <p:spPr bwMode="auto">
          <a:xfrm>
            <a:off x="968375"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3</a:t>
            </a:r>
            <a:endParaRPr lang="ko-KR" altLang="en-US" sz="2400">
              <a:latin typeface="Tahoma" pitchFamily="34" charset="0"/>
              <a:ea typeface="Gulim" pitchFamily="34" charset="-127"/>
            </a:endParaRPr>
          </a:p>
        </p:txBody>
      </p:sp>
      <p:sp>
        <p:nvSpPr>
          <p:cNvPr id="22604" name="Rectangle 2127"/>
          <p:cNvSpPr>
            <a:spLocks noChangeArrowheads="1"/>
          </p:cNvSpPr>
          <p:nvPr/>
        </p:nvSpPr>
        <p:spPr bwMode="auto">
          <a:xfrm>
            <a:off x="1165225"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4</a:t>
            </a:r>
            <a:endParaRPr lang="ko-KR" altLang="en-US" sz="2400">
              <a:latin typeface="Tahoma" pitchFamily="34" charset="0"/>
              <a:ea typeface="Gulim" pitchFamily="34" charset="-127"/>
            </a:endParaRPr>
          </a:p>
        </p:txBody>
      </p:sp>
      <p:sp>
        <p:nvSpPr>
          <p:cNvPr id="22605" name="Rectangle 2128"/>
          <p:cNvSpPr>
            <a:spLocks noChangeArrowheads="1"/>
          </p:cNvSpPr>
          <p:nvPr/>
        </p:nvSpPr>
        <p:spPr bwMode="auto">
          <a:xfrm>
            <a:off x="1371600"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5</a:t>
            </a:r>
            <a:endParaRPr lang="ko-KR" altLang="en-US" sz="2400">
              <a:latin typeface="Tahoma" pitchFamily="34" charset="0"/>
              <a:ea typeface="Gulim" pitchFamily="34" charset="-127"/>
            </a:endParaRPr>
          </a:p>
        </p:txBody>
      </p:sp>
      <p:sp>
        <p:nvSpPr>
          <p:cNvPr id="22606" name="Rectangle 2129"/>
          <p:cNvSpPr>
            <a:spLocks noChangeArrowheads="1"/>
          </p:cNvSpPr>
          <p:nvPr/>
        </p:nvSpPr>
        <p:spPr bwMode="auto">
          <a:xfrm>
            <a:off x="1566863"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6</a:t>
            </a:r>
            <a:endParaRPr lang="ko-KR" altLang="en-US" sz="2400">
              <a:latin typeface="Tahoma" pitchFamily="34" charset="0"/>
              <a:ea typeface="Gulim" pitchFamily="34" charset="-127"/>
            </a:endParaRPr>
          </a:p>
        </p:txBody>
      </p:sp>
      <p:sp>
        <p:nvSpPr>
          <p:cNvPr id="22607" name="Rectangle 2130"/>
          <p:cNvSpPr>
            <a:spLocks noChangeArrowheads="1"/>
          </p:cNvSpPr>
          <p:nvPr/>
        </p:nvSpPr>
        <p:spPr bwMode="auto">
          <a:xfrm>
            <a:off x="1774825"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7</a:t>
            </a:r>
            <a:endParaRPr lang="ko-KR" altLang="en-US" sz="2400">
              <a:latin typeface="Tahoma" pitchFamily="34" charset="0"/>
              <a:ea typeface="Gulim" pitchFamily="34" charset="-127"/>
            </a:endParaRPr>
          </a:p>
        </p:txBody>
      </p:sp>
      <p:sp>
        <p:nvSpPr>
          <p:cNvPr id="22608" name="Rectangle 2131"/>
          <p:cNvSpPr>
            <a:spLocks noChangeArrowheads="1"/>
          </p:cNvSpPr>
          <p:nvPr/>
        </p:nvSpPr>
        <p:spPr bwMode="auto">
          <a:xfrm>
            <a:off x="1970088"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8</a:t>
            </a:r>
            <a:endParaRPr lang="ko-KR" altLang="en-US" sz="2400">
              <a:latin typeface="Tahoma" pitchFamily="34" charset="0"/>
              <a:ea typeface="Gulim" pitchFamily="34" charset="-127"/>
            </a:endParaRPr>
          </a:p>
        </p:txBody>
      </p:sp>
      <p:sp>
        <p:nvSpPr>
          <p:cNvPr id="22609" name="Rectangle 2132"/>
          <p:cNvSpPr>
            <a:spLocks noChangeArrowheads="1"/>
          </p:cNvSpPr>
          <p:nvPr/>
        </p:nvSpPr>
        <p:spPr bwMode="auto">
          <a:xfrm>
            <a:off x="2176463" y="3767138"/>
            <a:ext cx="22225"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9</a:t>
            </a:r>
            <a:endParaRPr lang="ko-KR" altLang="en-US" sz="2400">
              <a:latin typeface="Tahoma" pitchFamily="34" charset="0"/>
              <a:ea typeface="Gulim" pitchFamily="34" charset="-127"/>
            </a:endParaRPr>
          </a:p>
        </p:txBody>
      </p:sp>
      <p:sp>
        <p:nvSpPr>
          <p:cNvPr id="22610" name="Rectangle 2133"/>
          <p:cNvSpPr>
            <a:spLocks noChangeArrowheads="1"/>
          </p:cNvSpPr>
          <p:nvPr/>
        </p:nvSpPr>
        <p:spPr bwMode="auto">
          <a:xfrm>
            <a:off x="2351088" y="3767138"/>
            <a:ext cx="33337" cy="3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10</a:t>
            </a:r>
            <a:endParaRPr lang="ko-KR" altLang="en-US" sz="2400">
              <a:latin typeface="Tahoma" pitchFamily="34" charset="0"/>
              <a:ea typeface="Gulim" pitchFamily="34" charset="-127"/>
            </a:endParaRPr>
          </a:p>
        </p:txBody>
      </p:sp>
      <p:sp>
        <p:nvSpPr>
          <p:cNvPr id="22611" name="Rectangle 2134"/>
          <p:cNvSpPr>
            <a:spLocks noChangeArrowheads="1"/>
          </p:cNvSpPr>
          <p:nvPr/>
        </p:nvSpPr>
        <p:spPr bwMode="auto">
          <a:xfrm>
            <a:off x="119063" y="1719263"/>
            <a:ext cx="2395537" cy="2254250"/>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2612" name="Freeform 2135"/>
          <p:cNvSpPr>
            <a:spLocks/>
          </p:cNvSpPr>
          <p:nvPr/>
        </p:nvSpPr>
        <p:spPr bwMode="auto">
          <a:xfrm>
            <a:off x="914400" y="2211388"/>
            <a:ext cx="152400" cy="150812"/>
          </a:xfrm>
          <a:custGeom>
            <a:avLst/>
            <a:gdLst>
              <a:gd name="T0" fmla="*/ 2147483647 w 96"/>
              <a:gd name="T1" fmla="*/ 0 h 95"/>
              <a:gd name="T2" fmla="*/ 2147483647 w 96"/>
              <a:gd name="T3" fmla="*/ 2147483647 h 95"/>
              <a:gd name="T4" fmla="*/ 2147483647 w 96"/>
              <a:gd name="T5" fmla="*/ 2147483647 h 95"/>
              <a:gd name="T6" fmla="*/ 0 w 96"/>
              <a:gd name="T7" fmla="*/ 2147483647 h 95"/>
              <a:gd name="T8" fmla="*/ 2147483647 w 96"/>
              <a:gd name="T9" fmla="*/ 0 h 95"/>
              <a:gd name="T10" fmla="*/ 0 60000 65536"/>
              <a:gd name="T11" fmla="*/ 0 60000 65536"/>
              <a:gd name="T12" fmla="*/ 0 60000 65536"/>
              <a:gd name="T13" fmla="*/ 0 60000 65536"/>
              <a:gd name="T14" fmla="*/ 0 60000 65536"/>
              <a:gd name="T15" fmla="*/ 0 w 96"/>
              <a:gd name="T16" fmla="*/ 0 h 95"/>
              <a:gd name="T17" fmla="*/ 96 w 96"/>
              <a:gd name="T18" fmla="*/ 95 h 95"/>
            </a:gdLst>
            <a:ahLst/>
            <a:cxnLst>
              <a:cxn ang="T10">
                <a:pos x="T0" y="T1"/>
              </a:cxn>
              <a:cxn ang="T11">
                <a:pos x="T2" y="T3"/>
              </a:cxn>
              <a:cxn ang="T12">
                <a:pos x="T4" y="T5"/>
              </a:cxn>
              <a:cxn ang="T13">
                <a:pos x="T6" y="T7"/>
              </a:cxn>
              <a:cxn ang="T14">
                <a:pos x="T8" y="T9"/>
              </a:cxn>
            </a:cxnLst>
            <a:rect l="T15" t="T16" r="T17" b="T18"/>
            <a:pathLst>
              <a:path w="96" h="95">
                <a:moveTo>
                  <a:pt x="48" y="0"/>
                </a:moveTo>
                <a:lnTo>
                  <a:pt x="96" y="48"/>
                </a:lnTo>
                <a:lnTo>
                  <a:pt x="48" y="95"/>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22613" name="Freeform 2136"/>
          <p:cNvSpPr>
            <a:spLocks/>
          </p:cNvSpPr>
          <p:nvPr/>
        </p:nvSpPr>
        <p:spPr bwMode="auto">
          <a:xfrm>
            <a:off x="1524000" y="3048000"/>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endParaRPr lang="en-US"/>
          </a:p>
        </p:txBody>
      </p:sp>
      <p:sp>
        <p:nvSpPr>
          <p:cNvPr id="22614" name="Text Box 2137"/>
          <p:cNvSpPr txBox="1">
            <a:spLocks noChangeArrowheads="1"/>
          </p:cNvSpPr>
          <p:nvPr/>
        </p:nvSpPr>
        <p:spPr bwMode="auto">
          <a:xfrm>
            <a:off x="136525" y="3886200"/>
            <a:ext cx="75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en-US" altLang="ko-KR" sz="2400">
                <a:latin typeface="Tahoma" pitchFamily="34" charset="0"/>
                <a:ea typeface="Gulim" pitchFamily="34" charset="-127"/>
              </a:rPr>
              <a:t>K=2</a:t>
            </a:r>
          </a:p>
        </p:txBody>
      </p:sp>
      <p:sp>
        <p:nvSpPr>
          <p:cNvPr id="22615" name="Line 2138"/>
          <p:cNvSpPr>
            <a:spLocks noChangeShapeType="1"/>
          </p:cNvSpPr>
          <p:nvPr/>
        </p:nvSpPr>
        <p:spPr bwMode="auto">
          <a:xfrm>
            <a:off x="2590800" y="2057400"/>
            <a:ext cx="7620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2616" name="Text Box 2139"/>
          <p:cNvSpPr txBox="1">
            <a:spLocks noChangeArrowheads="1"/>
          </p:cNvSpPr>
          <p:nvPr/>
        </p:nvSpPr>
        <p:spPr bwMode="auto">
          <a:xfrm>
            <a:off x="2590800" y="2362200"/>
            <a:ext cx="9144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50000"/>
              </a:spcBef>
              <a:buClrTx/>
              <a:buSzTx/>
              <a:buFontTx/>
              <a:buNone/>
            </a:pPr>
            <a:r>
              <a:rPr lang="en-US" altLang="ko-KR" sz="1400">
                <a:latin typeface="Tahoma" pitchFamily="34" charset="0"/>
                <a:ea typeface="Gulim" pitchFamily="34" charset="-127"/>
              </a:rPr>
              <a:t>Arbitrary choose k object as initial medoids</a:t>
            </a:r>
          </a:p>
        </p:txBody>
      </p:sp>
      <p:graphicFrame>
        <p:nvGraphicFramePr>
          <p:cNvPr id="22617" name="Object 2140"/>
          <p:cNvGraphicFramePr>
            <a:graphicFrameLocks noChangeAspect="1"/>
          </p:cNvGraphicFramePr>
          <p:nvPr/>
        </p:nvGraphicFramePr>
        <p:xfrm>
          <a:off x="3376613" y="1676400"/>
          <a:ext cx="2514600" cy="2362200"/>
        </p:xfrm>
        <a:graphic>
          <a:graphicData uri="http://schemas.openxmlformats.org/presentationml/2006/ole">
            <mc:AlternateContent xmlns:mc="http://schemas.openxmlformats.org/markup-compatibility/2006">
              <mc:Choice xmlns:v="urn:schemas-microsoft-com:vml" Requires="v">
                <p:oleObj spid="_x0000_s22804" name="Worksheet" r:id="rId6" imgW="2200656" imgH="2076907" progId="Excel.Sheet.8">
                  <p:embed/>
                </p:oleObj>
              </mc:Choice>
              <mc:Fallback>
                <p:oleObj name="Worksheet" r:id="rId6" imgW="2200656" imgH="2076907" progId="Excel.Sheet.8">
                  <p:embed/>
                  <p:pic>
                    <p:nvPicPr>
                      <p:cNvPr id="0" name="Object 21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6613" y="1676400"/>
                        <a:ext cx="25146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618" name="Line 2141"/>
          <p:cNvSpPr>
            <a:spLocks noChangeShapeType="1"/>
          </p:cNvSpPr>
          <p:nvPr/>
        </p:nvSpPr>
        <p:spPr bwMode="auto">
          <a:xfrm>
            <a:off x="5127625" y="2689225"/>
            <a:ext cx="0" cy="2016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619" name="Line 2142"/>
          <p:cNvSpPr>
            <a:spLocks noChangeShapeType="1"/>
          </p:cNvSpPr>
          <p:nvPr/>
        </p:nvSpPr>
        <p:spPr bwMode="auto">
          <a:xfrm>
            <a:off x="5943600" y="2133600"/>
            <a:ext cx="7620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2620" name="Text Box 2143"/>
          <p:cNvSpPr txBox="1">
            <a:spLocks noChangeArrowheads="1"/>
          </p:cNvSpPr>
          <p:nvPr/>
        </p:nvSpPr>
        <p:spPr bwMode="auto">
          <a:xfrm>
            <a:off x="5867400" y="2362200"/>
            <a:ext cx="914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50000"/>
              </a:spcBef>
              <a:buClrTx/>
              <a:buSzTx/>
              <a:buFontTx/>
              <a:buNone/>
            </a:pPr>
            <a:r>
              <a:rPr lang="en-US" altLang="ko-KR" sz="1200" dirty="0">
                <a:latin typeface="Tahoma" pitchFamily="34" charset="0"/>
                <a:ea typeface="Gulim" pitchFamily="34" charset="-127"/>
              </a:rPr>
              <a:t>Assign each remaining object to nearest </a:t>
            </a:r>
            <a:r>
              <a:rPr lang="en-US" altLang="ko-KR" sz="1200" dirty="0" err="1">
                <a:latin typeface="Tahoma" pitchFamily="34" charset="0"/>
                <a:ea typeface="Gulim" pitchFamily="34" charset="-127"/>
              </a:rPr>
              <a:t>medoids</a:t>
            </a:r>
            <a:endParaRPr lang="en-US" altLang="ko-KR" sz="1200" dirty="0">
              <a:latin typeface="Tahoma" pitchFamily="34" charset="0"/>
              <a:ea typeface="Gulim" pitchFamily="34" charset="-127"/>
            </a:endParaRPr>
          </a:p>
        </p:txBody>
      </p:sp>
      <p:sp>
        <p:nvSpPr>
          <p:cNvPr id="22621" name="Line 2144"/>
          <p:cNvSpPr>
            <a:spLocks noChangeShapeType="1"/>
          </p:cNvSpPr>
          <p:nvPr/>
        </p:nvSpPr>
        <p:spPr bwMode="auto">
          <a:xfrm>
            <a:off x="6781800" y="40386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2622" name="Text Box 2145"/>
          <p:cNvSpPr txBox="1">
            <a:spLocks noChangeArrowheads="1"/>
          </p:cNvSpPr>
          <p:nvPr/>
        </p:nvSpPr>
        <p:spPr bwMode="auto">
          <a:xfrm>
            <a:off x="6934200" y="4038600"/>
            <a:ext cx="2209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50000"/>
              </a:spcBef>
              <a:buClrTx/>
              <a:buSzTx/>
              <a:buFontTx/>
              <a:buNone/>
            </a:pPr>
            <a:r>
              <a:rPr lang="en-US" altLang="ko-KR" sz="1400">
                <a:latin typeface="Tahoma" pitchFamily="34" charset="0"/>
                <a:ea typeface="Gulim" pitchFamily="34" charset="-127"/>
              </a:rPr>
              <a:t>Randomly select a nonmedoid object,O</a:t>
            </a:r>
            <a:r>
              <a:rPr lang="en-US" altLang="ko-KR" sz="1400" baseline="-25000">
                <a:latin typeface="Tahoma" pitchFamily="34" charset="0"/>
                <a:ea typeface="Gulim" pitchFamily="34" charset="-127"/>
              </a:rPr>
              <a:t>ramdom</a:t>
            </a:r>
          </a:p>
        </p:txBody>
      </p:sp>
      <p:sp>
        <p:nvSpPr>
          <p:cNvPr id="22623" name="Line 2146"/>
          <p:cNvSpPr>
            <a:spLocks noChangeShapeType="1"/>
          </p:cNvSpPr>
          <p:nvPr/>
        </p:nvSpPr>
        <p:spPr bwMode="auto">
          <a:xfrm flipH="1">
            <a:off x="6019800" y="4724400"/>
            <a:ext cx="685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2624" name="Text Box 2147"/>
          <p:cNvSpPr txBox="1">
            <a:spLocks noChangeArrowheads="1"/>
          </p:cNvSpPr>
          <p:nvPr/>
        </p:nvSpPr>
        <p:spPr bwMode="auto">
          <a:xfrm>
            <a:off x="5715000" y="4876800"/>
            <a:ext cx="11430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50000"/>
              </a:spcBef>
              <a:buClrTx/>
              <a:buSzTx/>
              <a:buFontTx/>
              <a:buNone/>
            </a:pPr>
            <a:r>
              <a:rPr lang="en-US" altLang="ko-KR" sz="1400">
                <a:latin typeface="Tahoma" pitchFamily="34" charset="0"/>
                <a:ea typeface="Gulim" pitchFamily="34" charset="-127"/>
              </a:rPr>
              <a:t>Compute total cost of swapping</a:t>
            </a:r>
          </a:p>
        </p:txBody>
      </p:sp>
      <p:grpSp>
        <p:nvGrpSpPr>
          <p:cNvPr id="22625" name="Group 2148"/>
          <p:cNvGrpSpPr>
            <a:grpSpLocks/>
          </p:cNvGrpSpPr>
          <p:nvPr/>
        </p:nvGrpSpPr>
        <p:grpSpPr bwMode="auto">
          <a:xfrm>
            <a:off x="3544888" y="4611688"/>
            <a:ext cx="2176462" cy="2035175"/>
            <a:chOff x="2233" y="2905"/>
            <a:chExt cx="1371" cy="1282"/>
          </a:xfrm>
        </p:grpSpPr>
        <p:sp>
          <p:nvSpPr>
            <p:cNvPr id="22712" name="Rectangle 2149"/>
            <p:cNvSpPr>
              <a:spLocks noChangeArrowheads="1"/>
            </p:cNvSpPr>
            <p:nvPr/>
          </p:nvSpPr>
          <p:spPr bwMode="auto">
            <a:xfrm>
              <a:off x="2233" y="2905"/>
              <a:ext cx="1371" cy="1282"/>
            </a:xfrm>
            <a:prstGeom prst="rect">
              <a:avLst/>
            </a:prstGeom>
            <a:solidFill>
              <a:srgbClr val="FFFFFF"/>
            </a:solidFill>
            <a:ln w="0">
              <a:solidFill>
                <a:srgbClr val="000000"/>
              </a:solidFill>
              <a:miter lim="800000"/>
              <a:headEnd/>
              <a:tailEnd/>
            </a:ln>
          </p:spPr>
          <p:txBody>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2713" name="Rectangle 2150"/>
            <p:cNvSpPr>
              <a:spLocks noChangeArrowheads="1"/>
            </p:cNvSpPr>
            <p:nvPr/>
          </p:nvSpPr>
          <p:spPr bwMode="auto">
            <a:xfrm>
              <a:off x="2376" y="3009"/>
              <a:ext cx="1154" cy="10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2714" name="Line 2151"/>
            <p:cNvSpPr>
              <a:spLocks noChangeShapeType="1"/>
            </p:cNvSpPr>
            <p:nvPr/>
          </p:nvSpPr>
          <p:spPr bwMode="auto">
            <a:xfrm>
              <a:off x="2376" y="392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15" name="Line 2152"/>
            <p:cNvSpPr>
              <a:spLocks noChangeShapeType="1"/>
            </p:cNvSpPr>
            <p:nvPr/>
          </p:nvSpPr>
          <p:spPr bwMode="auto">
            <a:xfrm>
              <a:off x="2376" y="382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16" name="Line 2153"/>
            <p:cNvSpPr>
              <a:spLocks noChangeShapeType="1"/>
            </p:cNvSpPr>
            <p:nvPr/>
          </p:nvSpPr>
          <p:spPr bwMode="auto">
            <a:xfrm>
              <a:off x="2376" y="3725"/>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17" name="Line 2154"/>
            <p:cNvSpPr>
              <a:spLocks noChangeShapeType="1"/>
            </p:cNvSpPr>
            <p:nvPr/>
          </p:nvSpPr>
          <p:spPr bwMode="auto">
            <a:xfrm>
              <a:off x="2376" y="3620"/>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18" name="Line 2155"/>
            <p:cNvSpPr>
              <a:spLocks noChangeShapeType="1"/>
            </p:cNvSpPr>
            <p:nvPr/>
          </p:nvSpPr>
          <p:spPr bwMode="auto">
            <a:xfrm>
              <a:off x="2376" y="3521"/>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19" name="Line 2156"/>
            <p:cNvSpPr>
              <a:spLocks noChangeShapeType="1"/>
            </p:cNvSpPr>
            <p:nvPr/>
          </p:nvSpPr>
          <p:spPr bwMode="auto">
            <a:xfrm>
              <a:off x="2376" y="3416"/>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20" name="Line 2157"/>
            <p:cNvSpPr>
              <a:spLocks noChangeShapeType="1"/>
            </p:cNvSpPr>
            <p:nvPr/>
          </p:nvSpPr>
          <p:spPr bwMode="auto">
            <a:xfrm>
              <a:off x="2376" y="331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21" name="Line 2158"/>
            <p:cNvSpPr>
              <a:spLocks noChangeShapeType="1"/>
            </p:cNvSpPr>
            <p:nvPr/>
          </p:nvSpPr>
          <p:spPr bwMode="auto">
            <a:xfrm>
              <a:off x="2376" y="321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22" name="Line 2159"/>
            <p:cNvSpPr>
              <a:spLocks noChangeShapeType="1"/>
            </p:cNvSpPr>
            <p:nvPr/>
          </p:nvSpPr>
          <p:spPr bwMode="auto">
            <a:xfrm>
              <a:off x="2376" y="3114"/>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23" name="Line 2160"/>
            <p:cNvSpPr>
              <a:spLocks noChangeShapeType="1"/>
            </p:cNvSpPr>
            <p:nvPr/>
          </p:nvSpPr>
          <p:spPr bwMode="auto">
            <a:xfrm>
              <a:off x="2376" y="3009"/>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24" name="Line 2161"/>
            <p:cNvSpPr>
              <a:spLocks noChangeShapeType="1"/>
            </p:cNvSpPr>
            <p:nvPr/>
          </p:nvSpPr>
          <p:spPr bwMode="auto">
            <a:xfrm>
              <a:off x="2495"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25" name="Line 2162"/>
            <p:cNvSpPr>
              <a:spLocks noChangeShapeType="1"/>
            </p:cNvSpPr>
            <p:nvPr/>
          </p:nvSpPr>
          <p:spPr bwMode="auto">
            <a:xfrm>
              <a:off x="2607"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26" name="Line 2163"/>
            <p:cNvSpPr>
              <a:spLocks noChangeShapeType="1"/>
            </p:cNvSpPr>
            <p:nvPr/>
          </p:nvSpPr>
          <p:spPr bwMode="auto">
            <a:xfrm>
              <a:off x="2725"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27" name="Line 2164"/>
            <p:cNvSpPr>
              <a:spLocks noChangeShapeType="1"/>
            </p:cNvSpPr>
            <p:nvPr/>
          </p:nvSpPr>
          <p:spPr bwMode="auto">
            <a:xfrm>
              <a:off x="2838"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28" name="Line 2165"/>
            <p:cNvSpPr>
              <a:spLocks noChangeShapeType="1"/>
            </p:cNvSpPr>
            <p:nvPr/>
          </p:nvSpPr>
          <p:spPr bwMode="auto">
            <a:xfrm>
              <a:off x="2956"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29" name="Line 2166"/>
            <p:cNvSpPr>
              <a:spLocks noChangeShapeType="1"/>
            </p:cNvSpPr>
            <p:nvPr/>
          </p:nvSpPr>
          <p:spPr bwMode="auto">
            <a:xfrm>
              <a:off x="3068"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30" name="Line 2167"/>
            <p:cNvSpPr>
              <a:spLocks noChangeShapeType="1"/>
            </p:cNvSpPr>
            <p:nvPr/>
          </p:nvSpPr>
          <p:spPr bwMode="auto">
            <a:xfrm>
              <a:off x="3187"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31" name="Line 2168"/>
            <p:cNvSpPr>
              <a:spLocks noChangeShapeType="1"/>
            </p:cNvSpPr>
            <p:nvPr/>
          </p:nvSpPr>
          <p:spPr bwMode="auto">
            <a:xfrm>
              <a:off x="3299"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32" name="Line 2169"/>
            <p:cNvSpPr>
              <a:spLocks noChangeShapeType="1"/>
            </p:cNvSpPr>
            <p:nvPr/>
          </p:nvSpPr>
          <p:spPr bwMode="auto">
            <a:xfrm>
              <a:off x="3417"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33" name="Line 2170"/>
            <p:cNvSpPr>
              <a:spLocks noChangeShapeType="1"/>
            </p:cNvSpPr>
            <p:nvPr/>
          </p:nvSpPr>
          <p:spPr bwMode="auto">
            <a:xfrm>
              <a:off x="3530"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34" name="Rectangle 2171"/>
            <p:cNvSpPr>
              <a:spLocks noChangeArrowheads="1"/>
            </p:cNvSpPr>
            <p:nvPr/>
          </p:nvSpPr>
          <p:spPr bwMode="auto">
            <a:xfrm>
              <a:off x="2376" y="3009"/>
              <a:ext cx="1154" cy="10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2735" name="Line 2172"/>
            <p:cNvSpPr>
              <a:spLocks noChangeShapeType="1"/>
            </p:cNvSpPr>
            <p:nvPr/>
          </p:nvSpPr>
          <p:spPr bwMode="auto">
            <a:xfrm>
              <a:off x="2376"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36" name="Line 2173"/>
            <p:cNvSpPr>
              <a:spLocks noChangeShapeType="1"/>
            </p:cNvSpPr>
            <p:nvPr/>
          </p:nvSpPr>
          <p:spPr bwMode="auto">
            <a:xfrm>
              <a:off x="2364" y="402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37" name="Line 2174"/>
            <p:cNvSpPr>
              <a:spLocks noChangeShapeType="1"/>
            </p:cNvSpPr>
            <p:nvPr/>
          </p:nvSpPr>
          <p:spPr bwMode="auto">
            <a:xfrm>
              <a:off x="2364" y="39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38" name="Line 2175"/>
            <p:cNvSpPr>
              <a:spLocks noChangeShapeType="1"/>
            </p:cNvSpPr>
            <p:nvPr/>
          </p:nvSpPr>
          <p:spPr bwMode="auto">
            <a:xfrm>
              <a:off x="2364" y="382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39" name="Line 2176"/>
            <p:cNvSpPr>
              <a:spLocks noChangeShapeType="1"/>
            </p:cNvSpPr>
            <p:nvPr/>
          </p:nvSpPr>
          <p:spPr bwMode="auto">
            <a:xfrm>
              <a:off x="2364" y="37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40" name="Line 2177"/>
            <p:cNvSpPr>
              <a:spLocks noChangeShapeType="1"/>
            </p:cNvSpPr>
            <p:nvPr/>
          </p:nvSpPr>
          <p:spPr bwMode="auto">
            <a:xfrm>
              <a:off x="2364" y="362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41" name="Line 2178"/>
            <p:cNvSpPr>
              <a:spLocks noChangeShapeType="1"/>
            </p:cNvSpPr>
            <p:nvPr/>
          </p:nvSpPr>
          <p:spPr bwMode="auto">
            <a:xfrm>
              <a:off x="2364" y="3521"/>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42" name="Line 2179"/>
            <p:cNvSpPr>
              <a:spLocks noChangeShapeType="1"/>
            </p:cNvSpPr>
            <p:nvPr/>
          </p:nvSpPr>
          <p:spPr bwMode="auto">
            <a:xfrm>
              <a:off x="2364" y="341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43" name="Line 2180"/>
            <p:cNvSpPr>
              <a:spLocks noChangeShapeType="1"/>
            </p:cNvSpPr>
            <p:nvPr/>
          </p:nvSpPr>
          <p:spPr bwMode="auto">
            <a:xfrm>
              <a:off x="2364" y="331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44" name="Line 2181"/>
            <p:cNvSpPr>
              <a:spLocks noChangeShapeType="1"/>
            </p:cNvSpPr>
            <p:nvPr/>
          </p:nvSpPr>
          <p:spPr bwMode="auto">
            <a:xfrm>
              <a:off x="2364" y="321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45" name="Line 2182"/>
            <p:cNvSpPr>
              <a:spLocks noChangeShapeType="1"/>
            </p:cNvSpPr>
            <p:nvPr/>
          </p:nvSpPr>
          <p:spPr bwMode="auto">
            <a:xfrm>
              <a:off x="2364" y="311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46" name="Line 2183"/>
            <p:cNvSpPr>
              <a:spLocks noChangeShapeType="1"/>
            </p:cNvSpPr>
            <p:nvPr/>
          </p:nvSpPr>
          <p:spPr bwMode="auto">
            <a:xfrm>
              <a:off x="2364" y="3009"/>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47" name="Line 2184"/>
            <p:cNvSpPr>
              <a:spLocks noChangeShapeType="1"/>
            </p:cNvSpPr>
            <p:nvPr/>
          </p:nvSpPr>
          <p:spPr bwMode="auto">
            <a:xfrm>
              <a:off x="2376" y="4027"/>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48" name="Line 2185"/>
            <p:cNvSpPr>
              <a:spLocks noChangeShapeType="1"/>
            </p:cNvSpPr>
            <p:nvPr/>
          </p:nvSpPr>
          <p:spPr bwMode="auto">
            <a:xfrm flipV="1">
              <a:off x="2376"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49" name="Line 2186"/>
            <p:cNvSpPr>
              <a:spLocks noChangeShapeType="1"/>
            </p:cNvSpPr>
            <p:nvPr/>
          </p:nvSpPr>
          <p:spPr bwMode="auto">
            <a:xfrm flipV="1">
              <a:off x="2495"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50" name="Line 2187"/>
            <p:cNvSpPr>
              <a:spLocks noChangeShapeType="1"/>
            </p:cNvSpPr>
            <p:nvPr/>
          </p:nvSpPr>
          <p:spPr bwMode="auto">
            <a:xfrm flipV="1">
              <a:off x="2607"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51" name="Line 2188"/>
            <p:cNvSpPr>
              <a:spLocks noChangeShapeType="1"/>
            </p:cNvSpPr>
            <p:nvPr/>
          </p:nvSpPr>
          <p:spPr bwMode="auto">
            <a:xfrm flipV="1">
              <a:off x="2725"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52" name="Line 2189"/>
            <p:cNvSpPr>
              <a:spLocks noChangeShapeType="1"/>
            </p:cNvSpPr>
            <p:nvPr/>
          </p:nvSpPr>
          <p:spPr bwMode="auto">
            <a:xfrm flipV="1">
              <a:off x="2838"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53" name="Line 2190"/>
            <p:cNvSpPr>
              <a:spLocks noChangeShapeType="1"/>
            </p:cNvSpPr>
            <p:nvPr/>
          </p:nvSpPr>
          <p:spPr bwMode="auto">
            <a:xfrm flipV="1">
              <a:off x="2956"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54" name="Line 2191"/>
            <p:cNvSpPr>
              <a:spLocks noChangeShapeType="1"/>
            </p:cNvSpPr>
            <p:nvPr/>
          </p:nvSpPr>
          <p:spPr bwMode="auto">
            <a:xfrm flipV="1">
              <a:off x="3068"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55" name="Line 2192"/>
            <p:cNvSpPr>
              <a:spLocks noChangeShapeType="1"/>
            </p:cNvSpPr>
            <p:nvPr/>
          </p:nvSpPr>
          <p:spPr bwMode="auto">
            <a:xfrm flipV="1">
              <a:off x="3187"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56" name="Line 2193"/>
            <p:cNvSpPr>
              <a:spLocks noChangeShapeType="1"/>
            </p:cNvSpPr>
            <p:nvPr/>
          </p:nvSpPr>
          <p:spPr bwMode="auto">
            <a:xfrm flipV="1">
              <a:off x="3299"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57" name="Line 2194"/>
            <p:cNvSpPr>
              <a:spLocks noChangeShapeType="1"/>
            </p:cNvSpPr>
            <p:nvPr/>
          </p:nvSpPr>
          <p:spPr bwMode="auto">
            <a:xfrm flipV="1">
              <a:off x="3417"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58" name="Line 2195"/>
            <p:cNvSpPr>
              <a:spLocks noChangeShapeType="1"/>
            </p:cNvSpPr>
            <p:nvPr/>
          </p:nvSpPr>
          <p:spPr bwMode="auto">
            <a:xfrm flipV="1">
              <a:off x="3530"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759" name="Freeform 2196"/>
            <p:cNvSpPr>
              <a:spLocks/>
            </p:cNvSpPr>
            <p:nvPr/>
          </p:nvSpPr>
          <p:spPr bwMode="auto">
            <a:xfrm>
              <a:off x="2682" y="3577"/>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FFFF"/>
            </a:solidFill>
            <a:ln w="9525">
              <a:solidFill>
                <a:srgbClr val="000080"/>
              </a:solidFill>
              <a:round/>
              <a:headEnd/>
              <a:tailEnd/>
            </a:ln>
          </p:spPr>
          <p:txBody>
            <a:bodyPr/>
            <a:lstStyle/>
            <a:p>
              <a:endParaRPr lang="en-US"/>
            </a:p>
          </p:txBody>
        </p:sp>
        <p:sp>
          <p:nvSpPr>
            <p:cNvPr id="22760" name="Freeform 2197"/>
            <p:cNvSpPr>
              <a:spLocks/>
            </p:cNvSpPr>
            <p:nvPr/>
          </p:nvSpPr>
          <p:spPr bwMode="auto">
            <a:xfrm>
              <a:off x="2563" y="3373"/>
              <a:ext cx="88" cy="87"/>
            </a:xfrm>
            <a:custGeom>
              <a:avLst/>
              <a:gdLst>
                <a:gd name="T0" fmla="*/ 44 w 88"/>
                <a:gd name="T1" fmla="*/ 0 h 87"/>
                <a:gd name="T2" fmla="*/ 88 w 88"/>
                <a:gd name="T3" fmla="*/ 43 h 87"/>
                <a:gd name="T4" fmla="*/ 44 w 88"/>
                <a:gd name="T5" fmla="*/ 87 h 87"/>
                <a:gd name="T6" fmla="*/ 0 w 88"/>
                <a:gd name="T7" fmla="*/ 43 h 87"/>
                <a:gd name="T8" fmla="*/ 44 w 88"/>
                <a:gd name="T9" fmla="*/ 0 h 87"/>
                <a:gd name="T10" fmla="*/ 0 60000 65536"/>
                <a:gd name="T11" fmla="*/ 0 60000 65536"/>
                <a:gd name="T12" fmla="*/ 0 60000 65536"/>
                <a:gd name="T13" fmla="*/ 0 60000 65536"/>
                <a:gd name="T14" fmla="*/ 0 60000 65536"/>
                <a:gd name="T15" fmla="*/ 0 w 88"/>
                <a:gd name="T16" fmla="*/ 0 h 87"/>
                <a:gd name="T17" fmla="*/ 88 w 88"/>
                <a:gd name="T18" fmla="*/ 87 h 87"/>
              </a:gdLst>
              <a:ahLst/>
              <a:cxnLst>
                <a:cxn ang="T10">
                  <a:pos x="T0" y="T1"/>
                </a:cxn>
                <a:cxn ang="T11">
                  <a:pos x="T2" y="T3"/>
                </a:cxn>
                <a:cxn ang="T12">
                  <a:pos x="T4" y="T5"/>
                </a:cxn>
                <a:cxn ang="T13">
                  <a:pos x="T6" y="T7"/>
                </a:cxn>
                <a:cxn ang="T14">
                  <a:pos x="T8" y="T9"/>
                </a:cxn>
              </a:cxnLst>
              <a:rect l="T15" t="T16" r="T17" b="T18"/>
              <a:pathLst>
                <a:path w="88" h="87">
                  <a:moveTo>
                    <a:pt x="44" y="0"/>
                  </a:moveTo>
                  <a:lnTo>
                    <a:pt x="88"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22761" name="Freeform 2198"/>
            <p:cNvSpPr>
              <a:spLocks/>
            </p:cNvSpPr>
            <p:nvPr/>
          </p:nvSpPr>
          <p:spPr bwMode="auto">
            <a:xfrm>
              <a:off x="3143" y="3681"/>
              <a:ext cx="87" cy="87"/>
            </a:xfrm>
            <a:custGeom>
              <a:avLst/>
              <a:gdLst>
                <a:gd name="T0" fmla="*/ 44 w 87"/>
                <a:gd name="T1" fmla="*/ 0 h 87"/>
                <a:gd name="T2" fmla="*/ 87 w 87"/>
                <a:gd name="T3" fmla="*/ 44 h 87"/>
                <a:gd name="T4" fmla="*/ 44 w 87"/>
                <a:gd name="T5" fmla="*/ 87 h 87"/>
                <a:gd name="T6" fmla="*/ 0 w 87"/>
                <a:gd name="T7" fmla="*/ 44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4"/>
                  </a:lnTo>
                  <a:lnTo>
                    <a:pt x="44" y="87"/>
                  </a:lnTo>
                  <a:lnTo>
                    <a:pt x="0" y="44"/>
                  </a:lnTo>
                  <a:lnTo>
                    <a:pt x="44" y="0"/>
                  </a:lnTo>
                  <a:close/>
                </a:path>
              </a:pathLst>
            </a:custGeom>
            <a:solidFill>
              <a:srgbClr val="00FFFF"/>
            </a:solidFill>
            <a:ln w="9525">
              <a:solidFill>
                <a:srgbClr val="000080"/>
              </a:solidFill>
              <a:round/>
              <a:headEnd/>
              <a:tailEnd/>
            </a:ln>
          </p:spPr>
          <p:txBody>
            <a:bodyPr/>
            <a:lstStyle/>
            <a:p>
              <a:endParaRPr lang="en-US"/>
            </a:p>
          </p:txBody>
        </p:sp>
        <p:sp>
          <p:nvSpPr>
            <p:cNvPr id="22762" name="Freeform 2199"/>
            <p:cNvSpPr>
              <a:spLocks/>
            </p:cNvSpPr>
            <p:nvPr/>
          </p:nvSpPr>
          <p:spPr bwMode="auto">
            <a:xfrm>
              <a:off x="2794" y="3275"/>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22763" name="Freeform 2200"/>
            <p:cNvSpPr>
              <a:spLocks/>
            </p:cNvSpPr>
            <p:nvPr/>
          </p:nvSpPr>
          <p:spPr bwMode="auto">
            <a:xfrm>
              <a:off x="2682" y="317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0080"/>
            </a:solidFill>
            <a:ln w="9525">
              <a:solidFill>
                <a:srgbClr val="000080"/>
              </a:solidFill>
              <a:round/>
              <a:headEnd/>
              <a:tailEnd/>
            </a:ln>
          </p:spPr>
          <p:txBody>
            <a:bodyPr/>
            <a:lstStyle/>
            <a:p>
              <a:endParaRPr lang="en-US"/>
            </a:p>
          </p:txBody>
        </p:sp>
        <p:sp>
          <p:nvSpPr>
            <p:cNvPr id="22764" name="Freeform 2201"/>
            <p:cNvSpPr>
              <a:spLocks/>
            </p:cNvSpPr>
            <p:nvPr/>
          </p:nvSpPr>
          <p:spPr bwMode="auto">
            <a:xfrm>
              <a:off x="3255" y="3478"/>
              <a:ext cx="88" cy="86"/>
            </a:xfrm>
            <a:custGeom>
              <a:avLst/>
              <a:gdLst>
                <a:gd name="T0" fmla="*/ 44 w 88"/>
                <a:gd name="T1" fmla="*/ 0 h 86"/>
                <a:gd name="T2" fmla="*/ 88 w 88"/>
                <a:gd name="T3" fmla="*/ 43 h 86"/>
                <a:gd name="T4" fmla="*/ 44 w 88"/>
                <a:gd name="T5" fmla="*/ 86 h 86"/>
                <a:gd name="T6" fmla="*/ 0 w 88"/>
                <a:gd name="T7" fmla="*/ 43 h 86"/>
                <a:gd name="T8" fmla="*/ 44 w 88"/>
                <a:gd name="T9" fmla="*/ 0 h 86"/>
                <a:gd name="T10" fmla="*/ 0 60000 65536"/>
                <a:gd name="T11" fmla="*/ 0 60000 65536"/>
                <a:gd name="T12" fmla="*/ 0 60000 65536"/>
                <a:gd name="T13" fmla="*/ 0 60000 65536"/>
                <a:gd name="T14" fmla="*/ 0 60000 65536"/>
                <a:gd name="T15" fmla="*/ 0 w 88"/>
                <a:gd name="T16" fmla="*/ 0 h 86"/>
                <a:gd name="T17" fmla="*/ 88 w 88"/>
                <a:gd name="T18" fmla="*/ 86 h 86"/>
              </a:gdLst>
              <a:ahLst/>
              <a:cxnLst>
                <a:cxn ang="T10">
                  <a:pos x="T0" y="T1"/>
                </a:cxn>
                <a:cxn ang="T11">
                  <a:pos x="T2" y="T3"/>
                </a:cxn>
                <a:cxn ang="T12">
                  <a:pos x="T4" y="T5"/>
                </a:cxn>
                <a:cxn ang="T13">
                  <a:pos x="T6" y="T7"/>
                </a:cxn>
                <a:cxn ang="T14">
                  <a:pos x="T8" y="T9"/>
                </a:cxn>
              </a:cxnLst>
              <a:rect l="T15" t="T16" r="T17" b="T18"/>
              <a:pathLst>
                <a:path w="88" h="86">
                  <a:moveTo>
                    <a:pt x="44" y="0"/>
                  </a:moveTo>
                  <a:lnTo>
                    <a:pt x="88"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22765" name="Freeform 2202"/>
            <p:cNvSpPr>
              <a:spLocks/>
            </p:cNvSpPr>
            <p:nvPr/>
          </p:nvSpPr>
          <p:spPr bwMode="auto">
            <a:xfrm>
              <a:off x="3143" y="3577"/>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chemeClr val="accent1"/>
            </a:solidFill>
            <a:ln w="9525">
              <a:solidFill>
                <a:srgbClr val="000080"/>
              </a:solidFill>
              <a:round/>
              <a:headEnd/>
              <a:tailEnd/>
            </a:ln>
          </p:spPr>
          <p:txBody>
            <a:bodyPr/>
            <a:lstStyle/>
            <a:p>
              <a:endParaRPr lang="en-US"/>
            </a:p>
          </p:txBody>
        </p:sp>
        <p:sp>
          <p:nvSpPr>
            <p:cNvPr id="22766" name="Freeform 2203"/>
            <p:cNvSpPr>
              <a:spLocks/>
            </p:cNvSpPr>
            <p:nvPr/>
          </p:nvSpPr>
          <p:spPr bwMode="auto">
            <a:xfrm>
              <a:off x="3143" y="3373"/>
              <a:ext cx="87" cy="87"/>
            </a:xfrm>
            <a:custGeom>
              <a:avLst/>
              <a:gdLst>
                <a:gd name="T0" fmla="*/ 44 w 87"/>
                <a:gd name="T1" fmla="*/ 0 h 87"/>
                <a:gd name="T2" fmla="*/ 87 w 87"/>
                <a:gd name="T3" fmla="*/ 43 h 87"/>
                <a:gd name="T4" fmla="*/ 44 w 87"/>
                <a:gd name="T5" fmla="*/ 87 h 87"/>
                <a:gd name="T6" fmla="*/ 0 w 87"/>
                <a:gd name="T7" fmla="*/ 43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22767" name="Rectangle 2204"/>
            <p:cNvSpPr>
              <a:spLocks noChangeArrowheads="1"/>
            </p:cNvSpPr>
            <p:nvPr/>
          </p:nvSpPr>
          <p:spPr bwMode="auto">
            <a:xfrm>
              <a:off x="2326" y="400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0</a:t>
              </a:r>
              <a:endParaRPr lang="ko-KR" altLang="en-US" sz="2400">
                <a:latin typeface="Tahoma" pitchFamily="34" charset="0"/>
                <a:ea typeface="Gulim" pitchFamily="34" charset="-127"/>
              </a:endParaRPr>
            </a:p>
          </p:txBody>
        </p:sp>
        <p:sp>
          <p:nvSpPr>
            <p:cNvPr id="22768" name="Rectangle 2205"/>
            <p:cNvSpPr>
              <a:spLocks noChangeArrowheads="1"/>
            </p:cNvSpPr>
            <p:nvPr/>
          </p:nvSpPr>
          <p:spPr bwMode="auto">
            <a:xfrm>
              <a:off x="2326" y="391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1</a:t>
              </a:r>
              <a:endParaRPr lang="ko-KR" altLang="en-US" sz="2400">
                <a:latin typeface="Tahoma" pitchFamily="34" charset="0"/>
                <a:ea typeface="Gulim" pitchFamily="34" charset="-127"/>
              </a:endParaRPr>
            </a:p>
          </p:txBody>
        </p:sp>
        <p:sp>
          <p:nvSpPr>
            <p:cNvPr id="22769" name="Rectangle 2206"/>
            <p:cNvSpPr>
              <a:spLocks noChangeArrowheads="1"/>
            </p:cNvSpPr>
            <p:nvPr/>
          </p:nvSpPr>
          <p:spPr bwMode="auto">
            <a:xfrm>
              <a:off x="2326" y="3805"/>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2</a:t>
              </a:r>
              <a:endParaRPr lang="ko-KR" altLang="en-US" sz="2400">
                <a:latin typeface="Tahoma" pitchFamily="34" charset="0"/>
                <a:ea typeface="Gulim" pitchFamily="34" charset="-127"/>
              </a:endParaRPr>
            </a:p>
          </p:txBody>
        </p:sp>
        <p:sp>
          <p:nvSpPr>
            <p:cNvPr id="22770" name="Rectangle 2207"/>
            <p:cNvSpPr>
              <a:spLocks noChangeArrowheads="1"/>
            </p:cNvSpPr>
            <p:nvPr/>
          </p:nvSpPr>
          <p:spPr bwMode="auto">
            <a:xfrm>
              <a:off x="2326" y="3706"/>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3</a:t>
              </a:r>
              <a:endParaRPr lang="ko-KR" altLang="en-US" sz="2400">
                <a:latin typeface="Tahoma" pitchFamily="34" charset="0"/>
                <a:ea typeface="Gulim" pitchFamily="34" charset="-127"/>
              </a:endParaRPr>
            </a:p>
          </p:txBody>
        </p:sp>
        <p:sp>
          <p:nvSpPr>
            <p:cNvPr id="22771" name="Rectangle 2208"/>
            <p:cNvSpPr>
              <a:spLocks noChangeArrowheads="1"/>
            </p:cNvSpPr>
            <p:nvPr/>
          </p:nvSpPr>
          <p:spPr bwMode="auto">
            <a:xfrm>
              <a:off x="2326" y="3601"/>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4</a:t>
              </a:r>
              <a:endParaRPr lang="ko-KR" altLang="en-US" sz="2400">
                <a:latin typeface="Tahoma" pitchFamily="34" charset="0"/>
                <a:ea typeface="Gulim" pitchFamily="34" charset="-127"/>
              </a:endParaRPr>
            </a:p>
          </p:txBody>
        </p:sp>
        <p:sp>
          <p:nvSpPr>
            <p:cNvPr id="22772" name="Rectangle 2209"/>
            <p:cNvSpPr>
              <a:spLocks noChangeArrowheads="1"/>
            </p:cNvSpPr>
            <p:nvPr/>
          </p:nvSpPr>
          <p:spPr bwMode="auto">
            <a:xfrm>
              <a:off x="2326" y="3503"/>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5</a:t>
              </a:r>
              <a:endParaRPr lang="ko-KR" altLang="en-US" sz="2400">
                <a:latin typeface="Tahoma" pitchFamily="34" charset="0"/>
                <a:ea typeface="Gulim" pitchFamily="34" charset="-127"/>
              </a:endParaRPr>
            </a:p>
          </p:txBody>
        </p:sp>
        <p:sp>
          <p:nvSpPr>
            <p:cNvPr id="22773" name="Rectangle 2210"/>
            <p:cNvSpPr>
              <a:spLocks noChangeArrowheads="1"/>
            </p:cNvSpPr>
            <p:nvPr/>
          </p:nvSpPr>
          <p:spPr bwMode="auto">
            <a:xfrm>
              <a:off x="2326" y="339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6</a:t>
              </a:r>
              <a:endParaRPr lang="ko-KR" altLang="en-US" sz="2400">
                <a:latin typeface="Tahoma" pitchFamily="34" charset="0"/>
                <a:ea typeface="Gulim" pitchFamily="34" charset="-127"/>
              </a:endParaRPr>
            </a:p>
          </p:txBody>
        </p:sp>
        <p:sp>
          <p:nvSpPr>
            <p:cNvPr id="22774" name="Rectangle 2211"/>
            <p:cNvSpPr>
              <a:spLocks noChangeArrowheads="1"/>
            </p:cNvSpPr>
            <p:nvPr/>
          </p:nvSpPr>
          <p:spPr bwMode="auto">
            <a:xfrm>
              <a:off x="2326" y="3299"/>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7</a:t>
              </a:r>
              <a:endParaRPr lang="ko-KR" altLang="en-US" sz="2400">
                <a:latin typeface="Tahoma" pitchFamily="34" charset="0"/>
                <a:ea typeface="Gulim" pitchFamily="34" charset="-127"/>
              </a:endParaRPr>
            </a:p>
          </p:txBody>
        </p:sp>
        <p:sp>
          <p:nvSpPr>
            <p:cNvPr id="22775" name="Rectangle 2212"/>
            <p:cNvSpPr>
              <a:spLocks noChangeArrowheads="1"/>
            </p:cNvSpPr>
            <p:nvPr/>
          </p:nvSpPr>
          <p:spPr bwMode="auto">
            <a:xfrm>
              <a:off x="2326" y="3194"/>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8</a:t>
              </a:r>
              <a:endParaRPr lang="ko-KR" altLang="en-US" sz="2400">
                <a:latin typeface="Tahoma" pitchFamily="34" charset="0"/>
                <a:ea typeface="Gulim" pitchFamily="34" charset="-127"/>
              </a:endParaRPr>
            </a:p>
          </p:txBody>
        </p:sp>
        <p:sp>
          <p:nvSpPr>
            <p:cNvPr id="22776" name="Rectangle 2213"/>
            <p:cNvSpPr>
              <a:spLocks noChangeArrowheads="1"/>
            </p:cNvSpPr>
            <p:nvPr/>
          </p:nvSpPr>
          <p:spPr bwMode="auto">
            <a:xfrm>
              <a:off x="2326" y="3096"/>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9</a:t>
              </a:r>
              <a:endParaRPr lang="ko-KR" altLang="en-US" sz="2400">
                <a:latin typeface="Tahoma" pitchFamily="34" charset="0"/>
                <a:ea typeface="Gulim" pitchFamily="34" charset="-127"/>
              </a:endParaRPr>
            </a:p>
          </p:txBody>
        </p:sp>
        <p:sp>
          <p:nvSpPr>
            <p:cNvPr id="22777" name="Rectangle 2214"/>
            <p:cNvSpPr>
              <a:spLocks noChangeArrowheads="1"/>
            </p:cNvSpPr>
            <p:nvPr/>
          </p:nvSpPr>
          <p:spPr bwMode="auto">
            <a:xfrm>
              <a:off x="2308" y="2991"/>
              <a:ext cx="19"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10</a:t>
              </a:r>
              <a:endParaRPr lang="ko-KR" altLang="en-US" sz="2400">
                <a:latin typeface="Tahoma" pitchFamily="34" charset="0"/>
                <a:ea typeface="Gulim" pitchFamily="34" charset="-127"/>
              </a:endParaRPr>
            </a:p>
          </p:txBody>
        </p:sp>
        <p:sp>
          <p:nvSpPr>
            <p:cNvPr id="22778" name="Rectangle 2215"/>
            <p:cNvSpPr>
              <a:spLocks noChangeArrowheads="1"/>
            </p:cNvSpPr>
            <p:nvPr/>
          </p:nvSpPr>
          <p:spPr bwMode="auto">
            <a:xfrm>
              <a:off x="2370"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0</a:t>
              </a:r>
              <a:endParaRPr lang="ko-KR" altLang="en-US" sz="2400">
                <a:latin typeface="Tahoma" pitchFamily="34" charset="0"/>
                <a:ea typeface="Gulim" pitchFamily="34" charset="-127"/>
              </a:endParaRPr>
            </a:p>
          </p:txBody>
        </p:sp>
        <p:sp>
          <p:nvSpPr>
            <p:cNvPr id="22779" name="Rectangle 2216"/>
            <p:cNvSpPr>
              <a:spLocks noChangeArrowheads="1"/>
            </p:cNvSpPr>
            <p:nvPr/>
          </p:nvSpPr>
          <p:spPr bwMode="auto">
            <a:xfrm>
              <a:off x="2489"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1</a:t>
              </a:r>
              <a:endParaRPr lang="ko-KR" altLang="en-US" sz="2400">
                <a:latin typeface="Tahoma" pitchFamily="34" charset="0"/>
                <a:ea typeface="Gulim" pitchFamily="34" charset="-127"/>
              </a:endParaRPr>
            </a:p>
          </p:txBody>
        </p:sp>
        <p:sp>
          <p:nvSpPr>
            <p:cNvPr id="22780" name="Rectangle 2217"/>
            <p:cNvSpPr>
              <a:spLocks noChangeArrowheads="1"/>
            </p:cNvSpPr>
            <p:nvPr/>
          </p:nvSpPr>
          <p:spPr bwMode="auto">
            <a:xfrm>
              <a:off x="2601"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2</a:t>
              </a:r>
              <a:endParaRPr lang="ko-KR" altLang="en-US" sz="2400">
                <a:latin typeface="Tahoma" pitchFamily="34" charset="0"/>
                <a:ea typeface="Gulim" pitchFamily="34" charset="-127"/>
              </a:endParaRPr>
            </a:p>
          </p:txBody>
        </p:sp>
        <p:sp>
          <p:nvSpPr>
            <p:cNvPr id="22781" name="Rectangle 2218"/>
            <p:cNvSpPr>
              <a:spLocks noChangeArrowheads="1"/>
            </p:cNvSpPr>
            <p:nvPr/>
          </p:nvSpPr>
          <p:spPr bwMode="auto">
            <a:xfrm>
              <a:off x="2719"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3</a:t>
              </a:r>
              <a:endParaRPr lang="ko-KR" altLang="en-US" sz="2400">
                <a:latin typeface="Tahoma" pitchFamily="34" charset="0"/>
                <a:ea typeface="Gulim" pitchFamily="34" charset="-127"/>
              </a:endParaRPr>
            </a:p>
          </p:txBody>
        </p:sp>
        <p:sp>
          <p:nvSpPr>
            <p:cNvPr id="22782" name="Rectangle 2219"/>
            <p:cNvSpPr>
              <a:spLocks noChangeArrowheads="1"/>
            </p:cNvSpPr>
            <p:nvPr/>
          </p:nvSpPr>
          <p:spPr bwMode="auto">
            <a:xfrm>
              <a:off x="2831"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4</a:t>
              </a:r>
              <a:endParaRPr lang="ko-KR" altLang="en-US" sz="2400">
                <a:latin typeface="Tahoma" pitchFamily="34" charset="0"/>
                <a:ea typeface="Gulim" pitchFamily="34" charset="-127"/>
              </a:endParaRPr>
            </a:p>
          </p:txBody>
        </p:sp>
        <p:sp>
          <p:nvSpPr>
            <p:cNvPr id="22783" name="Rectangle 2220"/>
            <p:cNvSpPr>
              <a:spLocks noChangeArrowheads="1"/>
            </p:cNvSpPr>
            <p:nvPr/>
          </p:nvSpPr>
          <p:spPr bwMode="auto">
            <a:xfrm>
              <a:off x="2950"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5</a:t>
              </a:r>
              <a:endParaRPr lang="ko-KR" altLang="en-US" sz="2400">
                <a:latin typeface="Tahoma" pitchFamily="34" charset="0"/>
                <a:ea typeface="Gulim" pitchFamily="34" charset="-127"/>
              </a:endParaRPr>
            </a:p>
          </p:txBody>
        </p:sp>
        <p:sp>
          <p:nvSpPr>
            <p:cNvPr id="22784" name="Rectangle 2221"/>
            <p:cNvSpPr>
              <a:spLocks noChangeArrowheads="1"/>
            </p:cNvSpPr>
            <p:nvPr/>
          </p:nvSpPr>
          <p:spPr bwMode="auto">
            <a:xfrm>
              <a:off x="3062"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6</a:t>
              </a:r>
              <a:endParaRPr lang="ko-KR" altLang="en-US" sz="2400">
                <a:latin typeface="Tahoma" pitchFamily="34" charset="0"/>
                <a:ea typeface="Gulim" pitchFamily="34" charset="-127"/>
              </a:endParaRPr>
            </a:p>
          </p:txBody>
        </p:sp>
        <p:sp>
          <p:nvSpPr>
            <p:cNvPr id="22785" name="Rectangle 2222"/>
            <p:cNvSpPr>
              <a:spLocks noChangeArrowheads="1"/>
            </p:cNvSpPr>
            <p:nvPr/>
          </p:nvSpPr>
          <p:spPr bwMode="auto">
            <a:xfrm>
              <a:off x="3180"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7</a:t>
              </a:r>
              <a:endParaRPr lang="ko-KR" altLang="en-US" sz="2400">
                <a:latin typeface="Tahoma" pitchFamily="34" charset="0"/>
                <a:ea typeface="Gulim" pitchFamily="34" charset="-127"/>
              </a:endParaRPr>
            </a:p>
          </p:txBody>
        </p:sp>
        <p:sp>
          <p:nvSpPr>
            <p:cNvPr id="22786" name="Rectangle 2223"/>
            <p:cNvSpPr>
              <a:spLocks noChangeArrowheads="1"/>
            </p:cNvSpPr>
            <p:nvPr/>
          </p:nvSpPr>
          <p:spPr bwMode="auto">
            <a:xfrm>
              <a:off x="3293"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8</a:t>
              </a:r>
              <a:endParaRPr lang="ko-KR" altLang="en-US" sz="2400">
                <a:latin typeface="Tahoma" pitchFamily="34" charset="0"/>
                <a:ea typeface="Gulim" pitchFamily="34" charset="-127"/>
              </a:endParaRPr>
            </a:p>
          </p:txBody>
        </p:sp>
        <p:sp>
          <p:nvSpPr>
            <p:cNvPr id="22787" name="Rectangle 2224"/>
            <p:cNvSpPr>
              <a:spLocks noChangeArrowheads="1"/>
            </p:cNvSpPr>
            <p:nvPr/>
          </p:nvSpPr>
          <p:spPr bwMode="auto">
            <a:xfrm>
              <a:off x="3411"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9</a:t>
              </a:r>
              <a:endParaRPr lang="ko-KR" altLang="en-US" sz="2400">
                <a:latin typeface="Tahoma" pitchFamily="34" charset="0"/>
                <a:ea typeface="Gulim" pitchFamily="34" charset="-127"/>
              </a:endParaRPr>
            </a:p>
          </p:txBody>
        </p:sp>
        <p:sp>
          <p:nvSpPr>
            <p:cNvPr id="22788" name="Rectangle 2225"/>
            <p:cNvSpPr>
              <a:spLocks noChangeArrowheads="1"/>
            </p:cNvSpPr>
            <p:nvPr/>
          </p:nvSpPr>
          <p:spPr bwMode="auto">
            <a:xfrm>
              <a:off x="3511" y="4070"/>
              <a:ext cx="19"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10</a:t>
              </a:r>
              <a:endParaRPr lang="ko-KR" altLang="en-US" sz="2400">
                <a:latin typeface="Tahoma" pitchFamily="34" charset="0"/>
                <a:ea typeface="Gulim" pitchFamily="34" charset="-127"/>
              </a:endParaRPr>
            </a:p>
          </p:txBody>
        </p:sp>
        <p:sp>
          <p:nvSpPr>
            <p:cNvPr id="22789" name="Rectangle 2226"/>
            <p:cNvSpPr>
              <a:spLocks noChangeArrowheads="1"/>
            </p:cNvSpPr>
            <p:nvPr/>
          </p:nvSpPr>
          <p:spPr bwMode="auto">
            <a:xfrm>
              <a:off x="2233" y="2905"/>
              <a:ext cx="1371" cy="1282"/>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2790" name="Line 2227"/>
            <p:cNvSpPr>
              <a:spLocks noChangeShapeType="1"/>
            </p:cNvSpPr>
            <p:nvPr/>
          </p:nvSpPr>
          <p:spPr bwMode="auto">
            <a:xfrm>
              <a:off x="3181" y="3456"/>
              <a:ext cx="0" cy="1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791" name="Freeform 2228"/>
            <p:cNvSpPr>
              <a:spLocks/>
            </p:cNvSpPr>
            <p:nvPr/>
          </p:nvSpPr>
          <p:spPr bwMode="auto">
            <a:xfrm>
              <a:off x="3033" y="3600"/>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22792" name="Freeform 2229"/>
            <p:cNvSpPr>
              <a:spLocks/>
            </p:cNvSpPr>
            <p:nvPr/>
          </p:nvSpPr>
          <p:spPr bwMode="auto">
            <a:xfrm>
              <a:off x="3024" y="3792"/>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chemeClr val="hlink"/>
            </a:solidFill>
            <a:ln w="9525">
              <a:solidFill>
                <a:schemeClr val="hlink"/>
              </a:solidFill>
              <a:round/>
              <a:headEnd/>
              <a:tailEnd/>
            </a:ln>
          </p:spPr>
          <p:txBody>
            <a:bodyPr/>
            <a:lstStyle/>
            <a:p>
              <a:endParaRPr lang="en-US"/>
            </a:p>
          </p:txBody>
        </p:sp>
      </p:grpSp>
      <p:sp>
        <p:nvSpPr>
          <p:cNvPr id="22626" name="Rectangle 2230"/>
          <p:cNvSpPr>
            <a:spLocks noChangeArrowheads="1"/>
          </p:cNvSpPr>
          <p:nvPr/>
        </p:nvSpPr>
        <p:spPr bwMode="auto">
          <a:xfrm>
            <a:off x="3657600" y="4267200"/>
            <a:ext cx="1408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en-US" altLang="ko-KR" sz="1400">
                <a:latin typeface="Tahoma" pitchFamily="34" charset="0"/>
                <a:ea typeface="Gulim" pitchFamily="34" charset="-127"/>
              </a:rPr>
              <a:t>Total Cost = 26</a:t>
            </a:r>
          </a:p>
        </p:txBody>
      </p:sp>
      <p:sp>
        <p:nvSpPr>
          <p:cNvPr id="22627" name="Line 2231"/>
          <p:cNvSpPr>
            <a:spLocks noChangeShapeType="1"/>
          </p:cNvSpPr>
          <p:nvPr/>
        </p:nvSpPr>
        <p:spPr bwMode="auto">
          <a:xfrm flipV="1">
            <a:off x="5334000" y="41148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2628" name="Text Box 2232"/>
          <p:cNvSpPr txBox="1">
            <a:spLocks noChangeArrowheads="1"/>
          </p:cNvSpPr>
          <p:nvPr/>
        </p:nvSpPr>
        <p:spPr bwMode="auto">
          <a:xfrm>
            <a:off x="2362200" y="5029200"/>
            <a:ext cx="12192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50000"/>
              </a:spcBef>
              <a:buClrTx/>
              <a:buSzTx/>
              <a:buFontTx/>
              <a:buNone/>
            </a:pPr>
            <a:r>
              <a:rPr lang="en-US" altLang="ko-KR" sz="1400">
                <a:latin typeface="Tahoma" pitchFamily="34" charset="0"/>
                <a:ea typeface="Gulim" pitchFamily="34" charset="-127"/>
              </a:rPr>
              <a:t>Swapping O and O</a:t>
            </a:r>
            <a:r>
              <a:rPr lang="en-US" altLang="ko-KR" sz="1400" baseline="-25000">
                <a:latin typeface="Tahoma" pitchFamily="34" charset="0"/>
                <a:ea typeface="Gulim" pitchFamily="34" charset="-127"/>
              </a:rPr>
              <a:t>ramdom </a:t>
            </a:r>
          </a:p>
          <a:p>
            <a:pPr eaLnBrk="1" hangingPunct="1">
              <a:spcBef>
                <a:spcPct val="50000"/>
              </a:spcBef>
              <a:buClrTx/>
              <a:buSzTx/>
              <a:buFontTx/>
              <a:buNone/>
            </a:pPr>
            <a:r>
              <a:rPr lang="en-US" altLang="ko-KR" sz="1400">
                <a:latin typeface="Tahoma" pitchFamily="34" charset="0"/>
                <a:ea typeface="Gulim" pitchFamily="34" charset="-127"/>
              </a:rPr>
              <a:t>If quality is improved.</a:t>
            </a:r>
          </a:p>
        </p:txBody>
      </p:sp>
      <p:sp>
        <p:nvSpPr>
          <p:cNvPr id="22629" name="Text Box 2233"/>
          <p:cNvSpPr txBox="1">
            <a:spLocks noChangeArrowheads="1"/>
          </p:cNvSpPr>
          <p:nvPr/>
        </p:nvSpPr>
        <p:spPr bwMode="auto">
          <a:xfrm>
            <a:off x="566738" y="4591050"/>
            <a:ext cx="19812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50000"/>
              </a:spcBef>
              <a:buClrTx/>
              <a:buSzTx/>
              <a:buFontTx/>
              <a:buNone/>
            </a:pPr>
            <a:r>
              <a:rPr lang="en-US" altLang="ko-KR" sz="2000" b="1">
                <a:latin typeface="Tahoma" pitchFamily="34" charset="0"/>
                <a:ea typeface="Gulim" pitchFamily="34" charset="-127"/>
              </a:rPr>
              <a:t>Do loop</a:t>
            </a:r>
          </a:p>
          <a:p>
            <a:pPr eaLnBrk="1" hangingPunct="1">
              <a:spcBef>
                <a:spcPct val="50000"/>
              </a:spcBef>
              <a:buClrTx/>
              <a:buSzTx/>
              <a:buFontTx/>
              <a:buNone/>
            </a:pPr>
            <a:r>
              <a:rPr lang="en-US" altLang="ko-KR" sz="2000" b="1">
                <a:latin typeface="Tahoma" pitchFamily="34" charset="0"/>
                <a:ea typeface="Gulim" pitchFamily="34" charset="-127"/>
              </a:rPr>
              <a:t>Until no change</a:t>
            </a:r>
          </a:p>
        </p:txBody>
      </p:sp>
      <p:grpSp>
        <p:nvGrpSpPr>
          <p:cNvPr id="22630" name="Group 2234"/>
          <p:cNvGrpSpPr>
            <a:grpSpLocks/>
          </p:cNvGrpSpPr>
          <p:nvPr/>
        </p:nvGrpSpPr>
        <p:grpSpPr bwMode="auto">
          <a:xfrm>
            <a:off x="6821488" y="4611688"/>
            <a:ext cx="2176462" cy="2035175"/>
            <a:chOff x="4297" y="2905"/>
            <a:chExt cx="1371" cy="1282"/>
          </a:xfrm>
        </p:grpSpPr>
        <p:sp>
          <p:nvSpPr>
            <p:cNvPr id="22631" name="Rectangle 2235"/>
            <p:cNvSpPr>
              <a:spLocks noChangeArrowheads="1"/>
            </p:cNvSpPr>
            <p:nvPr/>
          </p:nvSpPr>
          <p:spPr bwMode="auto">
            <a:xfrm>
              <a:off x="4297" y="2905"/>
              <a:ext cx="1371" cy="1282"/>
            </a:xfrm>
            <a:prstGeom prst="rect">
              <a:avLst/>
            </a:prstGeom>
            <a:solidFill>
              <a:srgbClr val="FFFFFF"/>
            </a:solidFill>
            <a:ln w="0">
              <a:solidFill>
                <a:srgbClr val="000000"/>
              </a:solidFill>
              <a:miter lim="800000"/>
              <a:headEnd/>
              <a:tailEnd/>
            </a:ln>
          </p:spPr>
          <p:txBody>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2632" name="Rectangle 2236"/>
            <p:cNvSpPr>
              <a:spLocks noChangeArrowheads="1"/>
            </p:cNvSpPr>
            <p:nvPr/>
          </p:nvSpPr>
          <p:spPr bwMode="auto">
            <a:xfrm>
              <a:off x="4440" y="3009"/>
              <a:ext cx="1154" cy="10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2633" name="Line 2237"/>
            <p:cNvSpPr>
              <a:spLocks noChangeShapeType="1"/>
            </p:cNvSpPr>
            <p:nvPr/>
          </p:nvSpPr>
          <p:spPr bwMode="auto">
            <a:xfrm>
              <a:off x="4440" y="392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34" name="Line 2238"/>
            <p:cNvSpPr>
              <a:spLocks noChangeShapeType="1"/>
            </p:cNvSpPr>
            <p:nvPr/>
          </p:nvSpPr>
          <p:spPr bwMode="auto">
            <a:xfrm>
              <a:off x="4440" y="382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35" name="Line 2239"/>
            <p:cNvSpPr>
              <a:spLocks noChangeShapeType="1"/>
            </p:cNvSpPr>
            <p:nvPr/>
          </p:nvSpPr>
          <p:spPr bwMode="auto">
            <a:xfrm>
              <a:off x="4440" y="3725"/>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36" name="Line 2240"/>
            <p:cNvSpPr>
              <a:spLocks noChangeShapeType="1"/>
            </p:cNvSpPr>
            <p:nvPr/>
          </p:nvSpPr>
          <p:spPr bwMode="auto">
            <a:xfrm>
              <a:off x="4440" y="3620"/>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37" name="Line 2241"/>
            <p:cNvSpPr>
              <a:spLocks noChangeShapeType="1"/>
            </p:cNvSpPr>
            <p:nvPr/>
          </p:nvSpPr>
          <p:spPr bwMode="auto">
            <a:xfrm>
              <a:off x="4440" y="3521"/>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38" name="Line 2242"/>
            <p:cNvSpPr>
              <a:spLocks noChangeShapeType="1"/>
            </p:cNvSpPr>
            <p:nvPr/>
          </p:nvSpPr>
          <p:spPr bwMode="auto">
            <a:xfrm>
              <a:off x="4440" y="3416"/>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39" name="Line 2243"/>
            <p:cNvSpPr>
              <a:spLocks noChangeShapeType="1"/>
            </p:cNvSpPr>
            <p:nvPr/>
          </p:nvSpPr>
          <p:spPr bwMode="auto">
            <a:xfrm>
              <a:off x="4440" y="331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40" name="Line 2244"/>
            <p:cNvSpPr>
              <a:spLocks noChangeShapeType="1"/>
            </p:cNvSpPr>
            <p:nvPr/>
          </p:nvSpPr>
          <p:spPr bwMode="auto">
            <a:xfrm>
              <a:off x="4440" y="321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41" name="Line 2245"/>
            <p:cNvSpPr>
              <a:spLocks noChangeShapeType="1"/>
            </p:cNvSpPr>
            <p:nvPr/>
          </p:nvSpPr>
          <p:spPr bwMode="auto">
            <a:xfrm>
              <a:off x="4440" y="3114"/>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42" name="Line 2246"/>
            <p:cNvSpPr>
              <a:spLocks noChangeShapeType="1"/>
            </p:cNvSpPr>
            <p:nvPr/>
          </p:nvSpPr>
          <p:spPr bwMode="auto">
            <a:xfrm>
              <a:off x="4440" y="3009"/>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43" name="Line 2247"/>
            <p:cNvSpPr>
              <a:spLocks noChangeShapeType="1"/>
            </p:cNvSpPr>
            <p:nvPr/>
          </p:nvSpPr>
          <p:spPr bwMode="auto">
            <a:xfrm>
              <a:off x="4559"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44" name="Line 2248"/>
            <p:cNvSpPr>
              <a:spLocks noChangeShapeType="1"/>
            </p:cNvSpPr>
            <p:nvPr/>
          </p:nvSpPr>
          <p:spPr bwMode="auto">
            <a:xfrm>
              <a:off x="4671"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45" name="Line 2249"/>
            <p:cNvSpPr>
              <a:spLocks noChangeShapeType="1"/>
            </p:cNvSpPr>
            <p:nvPr/>
          </p:nvSpPr>
          <p:spPr bwMode="auto">
            <a:xfrm>
              <a:off x="4789"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46" name="Line 2250"/>
            <p:cNvSpPr>
              <a:spLocks noChangeShapeType="1"/>
            </p:cNvSpPr>
            <p:nvPr/>
          </p:nvSpPr>
          <p:spPr bwMode="auto">
            <a:xfrm>
              <a:off x="4902"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47" name="Line 2251"/>
            <p:cNvSpPr>
              <a:spLocks noChangeShapeType="1"/>
            </p:cNvSpPr>
            <p:nvPr/>
          </p:nvSpPr>
          <p:spPr bwMode="auto">
            <a:xfrm>
              <a:off x="5020"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48" name="Line 2252"/>
            <p:cNvSpPr>
              <a:spLocks noChangeShapeType="1"/>
            </p:cNvSpPr>
            <p:nvPr/>
          </p:nvSpPr>
          <p:spPr bwMode="auto">
            <a:xfrm>
              <a:off x="5132"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49" name="Line 2253"/>
            <p:cNvSpPr>
              <a:spLocks noChangeShapeType="1"/>
            </p:cNvSpPr>
            <p:nvPr/>
          </p:nvSpPr>
          <p:spPr bwMode="auto">
            <a:xfrm>
              <a:off x="5251"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50" name="Line 2254"/>
            <p:cNvSpPr>
              <a:spLocks noChangeShapeType="1"/>
            </p:cNvSpPr>
            <p:nvPr/>
          </p:nvSpPr>
          <p:spPr bwMode="auto">
            <a:xfrm>
              <a:off x="5363"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51" name="Line 2255"/>
            <p:cNvSpPr>
              <a:spLocks noChangeShapeType="1"/>
            </p:cNvSpPr>
            <p:nvPr/>
          </p:nvSpPr>
          <p:spPr bwMode="auto">
            <a:xfrm>
              <a:off x="5481"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52" name="Line 2256"/>
            <p:cNvSpPr>
              <a:spLocks noChangeShapeType="1"/>
            </p:cNvSpPr>
            <p:nvPr/>
          </p:nvSpPr>
          <p:spPr bwMode="auto">
            <a:xfrm>
              <a:off x="5594"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53" name="Rectangle 2257"/>
            <p:cNvSpPr>
              <a:spLocks noChangeArrowheads="1"/>
            </p:cNvSpPr>
            <p:nvPr/>
          </p:nvSpPr>
          <p:spPr bwMode="auto">
            <a:xfrm>
              <a:off x="4440" y="3009"/>
              <a:ext cx="1154" cy="10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2654" name="Line 2258"/>
            <p:cNvSpPr>
              <a:spLocks noChangeShapeType="1"/>
            </p:cNvSpPr>
            <p:nvPr/>
          </p:nvSpPr>
          <p:spPr bwMode="auto">
            <a:xfrm>
              <a:off x="4440"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55" name="Line 2259"/>
            <p:cNvSpPr>
              <a:spLocks noChangeShapeType="1"/>
            </p:cNvSpPr>
            <p:nvPr/>
          </p:nvSpPr>
          <p:spPr bwMode="auto">
            <a:xfrm>
              <a:off x="4428" y="402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56" name="Line 2260"/>
            <p:cNvSpPr>
              <a:spLocks noChangeShapeType="1"/>
            </p:cNvSpPr>
            <p:nvPr/>
          </p:nvSpPr>
          <p:spPr bwMode="auto">
            <a:xfrm>
              <a:off x="4428" y="39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57" name="Line 2261"/>
            <p:cNvSpPr>
              <a:spLocks noChangeShapeType="1"/>
            </p:cNvSpPr>
            <p:nvPr/>
          </p:nvSpPr>
          <p:spPr bwMode="auto">
            <a:xfrm>
              <a:off x="4428" y="382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58" name="Line 2262"/>
            <p:cNvSpPr>
              <a:spLocks noChangeShapeType="1"/>
            </p:cNvSpPr>
            <p:nvPr/>
          </p:nvSpPr>
          <p:spPr bwMode="auto">
            <a:xfrm>
              <a:off x="4428" y="37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59" name="Line 2263"/>
            <p:cNvSpPr>
              <a:spLocks noChangeShapeType="1"/>
            </p:cNvSpPr>
            <p:nvPr/>
          </p:nvSpPr>
          <p:spPr bwMode="auto">
            <a:xfrm>
              <a:off x="4428" y="362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60" name="Line 2264"/>
            <p:cNvSpPr>
              <a:spLocks noChangeShapeType="1"/>
            </p:cNvSpPr>
            <p:nvPr/>
          </p:nvSpPr>
          <p:spPr bwMode="auto">
            <a:xfrm>
              <a:off x="4428" y="3521"/>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61" name="Line 2265"/>
            <p:cNvSpPr>
              <a:spLocks noChangeShapeType="1"/>
            </p:cNvSpPr>
            <p:nvPr/>
          </p:nvSpPr>
          <p:spPr bwMode="auto">
            <a:xfrm>
              <a:off x="4428" y="341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62" name="Line 2266"/>
            <p:cNvSpPr>
              <a:spLocks noChangeShapeType="1"/>
            </p:cNvSpPr>
            <p:nvPr/>
          </p:nvSpPr>
          <p:spPr bwMode="auto">
            <a:xfrm>
              <a:off x="4428" y="331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63" name="Line 2267"/>
            <p:cNvSpPr>
              <a:spLocks noChangeShapeType="1"/>
            </p:cNvSpPr>
            <p:nvPr/>
          </p:nvSpPr>
          <p:spPr bwMode="auto">
            <a:xfrm>
              <a:off x="4428" y="321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64" name="Line 2268"/>
            <p:cNvSpPr>
              <a:spLocks noChangeShapeType="1"/>
            </p:cNvSpPr>
            <p:nvPr/>
          </p:nvSpPr>
          <p:spPr bwMode="auto">
            <a:xfrm>
              <a:off x="4428" y="311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65" name="Line 2269"/>
            <p:cNvSpPr>
              <a:spLocks noChangeShapeType="1"/>
            </p:cNvSpPr>
            <p:nvPr/>
          </p:nvSpPr>
          <p:spPr bwMode="auto">
            <a:xfrm>
              <a:off x="4428" y="3009"/>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66" name="Line 2270"/>
            <p:cNvSpPr>
              <a:spLocks noChangeShapeType="1"/>
            </p:cNvSpPr>
            <p:nvPr/>
          </p:nvSpPr>
          <p:spPr bwMode="auto">
            <a:xfrm>
              <a:off x="4440" y="4027"/>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67" name="Line 2271"/>
            <p:cNvSpPr>
              <a:spLocks noChangeShapeType="1"/>
            </p:cNvSpPr>
            <p:nvPr/>
          </p:nvSpPr>
          <p:spPr bwMode="auto">
            <a:xfrm flipV="1">
              <a:off x="4440"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68" name="Line 2272"/>
            <p:cNvSpPr>
              <a:spLocks noChangeShapeType="1"/>
            </p:cNvSpPr>
            <p:nvPr/>
          </p:nvSpPr>
          <p:spPr bwMode="auto">
            <a:xfrm flipV="1">
              <a:off x="4559"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69" name="Line 2273"/>
            <p:cNvSpPr>
              <a:spLocks noChangeShapeType="1"/>
            </p:cNvSpPr>
            <p:nvPr/>
          </p:nvSpPr>
          <p:spPr bwMode="auto">
            <a:xfrm flipV="1">
              <a:off x="4671"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70" name="Line 2274"/>
            <p:cNvSpPr>
              <a:spLocks noChangeShapeType="1"/>
            </p:cNvSpPr>
            <p:nvPr/>
          </p:nvSpPr>
          <p:spPr bwMode="auto">
            <a:xfrm flipV="1">
              <a:off x="4789"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71" name="Line 2275"/>
            <p:cNvSpPr>
              <a:spLocks noChangeShapeType="1"/>
            </p:cNvSpPr>
            <p:nvPr/>
          </p:nvSpPr>
          <p:spPr bwMode="auto">
            <a:xfrm flipV="1">
              <a:off x="4902"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72" name="Line 2276"/>
            <p:cNvSpPr>
              <a:spLocks noChangeShapeType="1"/>
            </p:cNvSpPr>
            <p:nvPr/>
          </p:nvSpPr>
          <p:spPr bwMode="auto">
            <a:xfrm flipV="1">
              <a:off x="5020"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73" name="Line 2277"/>
            <p:cNvSpPr>
              <a:spLocks noChangeShapeType="1"/>
            </p:cNvSpPr>
            <p:nvPr/>
          </p:nvSpPr>
          <p:spPr bwMode="auto">
            <a:xfrm flipV="1">
              <a:off x="5132"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74" name="Line 2278"/>
            <p:cNvSpPr>
              <a:spLocks noChangeShapeType="1"/>
            </p:cNvSpPr>
            <p:nvPr/>
          </p:nvSpPr>
          <p:spPr bwMode="auto">
            <a:xfrm flipV="1">
              <a:off x="5251"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75" name="Line 2279"/>
            <p:cNvSpPr>
              <a:spLocks noChangeShapeType="1"/>
            </p:cNvSpPr>
            <p:nvPr/>
          </p:nvSpPr>
          <p:spPr bwMode="auto">
            <a:xfrm flipV="1">
              <a:off x="5363"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76" name="Line 2280"/>
            <p:cNvSpPr>
              <a:spLocks noChangeShapeType="1"/>
            </p:cNvSpPr>
            <p:nvPr/>
          </p:nvSpPr>
          <p:spPr bwMode="auto">
            <a:xfrm flipV="1">
              <a:off x="5481"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77" name="Line 2281"/>
            <p:cNvSpPr>
              <a:spLocks noChangeShapeType="1"/>
            </p:cNvSpPr>
            <p:nvPr/>
          </p:nvSpPr>
          <p:spPr bwMode="auto">
            <a:xfrm flipV="1">
              <a:off x="5594"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678" name="Freeform 2282"/>
            <p:cNvSpPr>
              <a:spLocks/>
            </p:cNvSpPr>
            <p:nvPr/>
          </p:nvSpPr>
          <p:spPr bwMode="auto">
            <a:xfrm>
              <a:off x="4746" y="3577"/>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FFFF"/>
            </a:solidFill>
            <a:ln w="9525">
              <a:solidFill>
                <a:srgbClr val="000080"/>
              </a:solidFill>
              <a:round/>
              <a:headEnd/>
              <a:tailEnd/>
            </a:ln>
          </p:spPr>
          <p:txBody>
            <a:bodyPr/>
            <a:lstStyle/>
            <a:p>
              <a:endParaRPr lang="en-US"/>
            </a:p>
          </p:txBody>
        </p:sp>
        <p:sp>
          <p:nvSpPr>
            <p:cNvPr id="22679" name="Freeform 2283"/>
            <p:cNvSpPr>
              <a:spLocks/>
            </p:cNvSpPr>
            <p:nvPr/>
          </p:nvSpPr>
          <p:spPr bwMode="auto">
            <a:xfrm>
              <a:off x="4627" y="3373"/>
              <a:ext cx="88" cy="87"/>
            </a:xfrm>
            <a:custGeom>
              <a:avLst/>
              <a:gdLst>
                <a:gd name="T0" fmla="*/ 44 w 88"/>
                <a:gd name="T1" fmla="*/ 0 h 87"/>
                <a:gd name="T2" fmla="*/ 88 w 88"/>
                <a:gd name="T3" fmla="*/ 43 h 87"/>
                <a:gd name="T4" fmla="*/ 44 w 88"/>
                <a:gd name="T5" fmla="*/ 87 h 87"/>
                <a:gd name="T6" fmla="*/ 0 w 88"/>
                <a:gd name="T7" fmla="*/ 43 h 87"/>
                <a:gd name="T8" fmla="*/ 44 w 88"/>
                <a:gd name="T9" fmla="*/ 0 h 87"/>
                <a:gd name="T10" fmla="*/ 0 60000 65536"/>
                <a:gd name="T11" fmla="*/ 0 60000 65536"/>
                <a:gd name="T12" fmla="*/ 0 60000 65536"/>
                <a:gd name="T13" fmla="*/ 0 60000 65536"/>
                <a:gd name="T14" fmla="*/ 0 60000 65536"/>
                <a:gd name="T15" fmla="*/ 0 w 88"/>
                <a:gd name="T16" fmla="*/ 0 h 87"/>
                <a:gd name="T17" fmla="*/ 88 w 88"/>
                <a:gd name="T18" fmla="*/ 87 h 87"/>
              </a:gdLst>
              <a:ahLst/>
              <a:cxnLst>
                <a:cxn ang="T10">
                  <a:pos x="T0" y="T1"/>
                </a:cxn>
                <a:cxn ang="T11">
                  <a:pos x="T2" y="T3"/>
                </a:cxn>
                <a:cxn ang="T12">
                  <a:pos x="T4" y="T5"/>
                </a:cxn>
                <a:cxn ang="T13">
                  <a:pos x="T6" y="T7"/>
                </a:cxn>
                <a:cxn ang="T14">
                  <a:pos x="T8" y="T9"/>
                </a:cxn>
              </a:cxnLst>
              <a:rect l="T15" t="T16" r="T17" b="T18"/>
              <a:pathLst>
                <a:path w="88" h="87">
                  <a:moveTo>
                    <a:pt x="44" y="0"/>
                  </a:moveTo>
                  <a:lnTo>
                    <a:pt x="88"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22680" name="Freeform 2284"/>
            <p:cNvSpPr>
              <a:spLocks/>
            </p:cNvSpPr>
            <p:nvPr/>
          </p:nvSpPr>
          <p:spPr bwMode="auto">
            <a:xfrm>
              <a:off x="5207" y="3681"/>
              <a:ext cx="87" cy="87"/>
            </a:xfrm>
            <a:custGeom>
              <a:avLst/>
              <a:gdLst>
                <a:gd name="T0" fmla="*/ 44 w 87"/>
                <a:gd name="T1" fmla="*/ 0 h 87"/>
                <a:gd name="T2" fmla="*/ 87 w 87"/>
                <a:gd name="T3" fmla="*/ 44 h 87"/>
                <a:gd name="T4" fmla="*/ 44 w 87"/>
                <a:gd name="T5" fmla="*/ 87 h 87"/>
                <a:gd name="T6" fmla="*/ 0 w 87"/>
                <a:gd name="T7" fmla="*/ 44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4"/>
                  </a:lnTo>
                  <a:lnTo>
                    <a:pt x="44" y="87"/>
                  </a:lnTo>
                  <a:lnTo>
                    <a:pt x="0" y="44"/>
                  </a:lnTo>
                  <a:lnTo>
                    <a:pt x="44" y="0"/>
                  </a:lnTo>
                  <a:close/>
                </a:path>
              </a:pathLst>
            </a:custGeom>
            <a:solidFill>
              <a:srgbClr val="00FFFF"/>
            </a:solidFill>
            <a:ln w="9525">
              <a:solidFill>
                <a:srgbClr val="000080"/>
              </a:solidFill>
              <a:round/>
              <a:headEnd/>
              <a:tailEnd/>
            </a:ln>
          </p:spPr>
          <p:txBody>
            <a:bodyPr/>
            <a:lstStyle/>
            <a:p>
              <a:endParaRPr lang="en-US"/>
            </a:p>
          </p:txBody>
        </p:sp>
        <p:sp>
          <p:nvSpPr>
            <p:cNvPr id="22681" name="Freeform 2285"/>
            <p:cNvSpPr>
              <a:spLocks/>
            </p:cNvSpPr>
            <p:nvPr/>
          </p:nvSpPr>
          <p:spPr bwMode="auto">
            <a:xfrm>
              <a:off x="4858" y="3275"/>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22682" name="Freeform 2286"/>
            <p:cNvSpPr>
              <a:spLocks/>
            </p:cNvSpPr>
            <p:nvPr/>
          </p:nvSpPr>
          <p:spPr bwMode="auto">
            <a:xfrm>
              <a:off x="4746" y="317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0080"/>
            </a:solidFill>
            <a:ln w="9525">
              <a:solidFill>
                <a:srgbClr val="000080"/>
              </a:solidFill>
              <a:round/>
              <a:headEnd/>
              <a:tailEnd/>
            </a:ln>
          </p:spPr>
          <p:txBody>
            <a:bodyPr/>
            <a:lstStyle/>
            <a:p>
              <a:endParaRPr lang="en-US"/>
            </a:p>
          </p:txBody>
        </p:sp>
        <p:sp>
          <p:nvSpPr>
            <p:cNvPr id="22683" name="Freeform 2287"/>
            <p:cNvSpPr>
              <a:spLocks/>
            </p:cNvSpPr>
            <p:nvPr/>
          </p:nvSpPr>
          <p:spPr bwMode="auto">
            <a:xfrm>
              <a:off x="5319" y="3478"/>
              <a:ext cx="88" cy="86"/>
            </a:xfrm>
            <a:custGeom>
              <a:avLst/>
              <a:gdLst>
                <a:gd name="T0" fmla="*/ 44 w 88"/>
                <a:gd name="T1" fmla="*/ 0 h 86"/>
                <a:gd name="T2" fmla="*/ 88 w 88"/>
                <a:gd name="T3" fmla="*/ 43 h 86"/>
                <a:gd name="T4" fmla="*/ 44 w 88"/>
                <a:gd name="T5" fmla="*/ 86 h 86"/>
                <a:gd name="T6" fmla="*/ 0 w 88"/>
                <a:gd name="T7" fmla="*/ 43 h 86"/>
                <a:gd name="T8" fmla="*/ 44 w 88"/>
                <a:gd name="T9" fmla="*/ 0 h 86"/>
                <a:gd name="T10" fmla="*/ 0 60000 65536"/>
                <a:gd name="T11" fmla="*/ 0 60000 65536"/>
                <a:gd name="T12" fmla="*/ 0 60000 65536"/>
                <a:gd name="T13" fmla="*/ 0 60000 65536"/>
                <a:gd name="T14" fmla="*/ 0 60000 65536"/>
                <a:gd name="T15" fmla="*/ 0 w 88"/>
                <a:gd name="T16" fmla="*/ 0 h 86"/>
                <a:gd name="T17" fmla="*/ 88 w 88"/>
                <a:gd name="T18" fmla="*/ 86 h 86"/>
              </a:gdLst>
              <a:ahLst/>
              <a:cxnLst>
                <a:cxn ang="T10">
                  <a:pos x="T0" y="T1"/>
                </a:cxn>
                <a:cxn ang="T11">
                  <a:pos x="T2" y="T3"/>
                </a:cxn>
                <a:cxn ang="T12">
                  <a:pos x="T4" y="T5"/>
                </a:cxn>
                <a:cxn ang="T13">
                  <a:pos x="T6" y="T7"/>
                </a:cxn>
                <a:cxn ang="T14">
                  <a:pos x="T8" y="T9"/>
                </a:cxn>
              </a:cxnLst>
              <a:rect l="T15" t="T16" r="T17" b="T18"/>
              <a:pathLst>
                <a:path w="88" h="86">
                  <a:moveTo>
                    <a:pt x="44" y="0"/>
                  </a:moveTo>
                  <a:lnTo>
                    <a:pt x="88"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22684" name="Freeform 2288"/>
            <p:cNvSpPr>
              <a:spLocks/>
            </p:cNvSpPr>
            <p:nvPr/>
          </p:nvSpPr>
          <p:spPr bwMode="auto">
            <a:xfrm>
              <a:off x="5089" y="378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chemeClr val="hlink"/>
            </a:solidFill>
            <a:ln w="9525">
              <a:solidFill>
                <a:schemeClr val="hlink"/>
              </a:solidFill>
              <a:round/>
              <a:headEnd/>
              <a:tailEnd/>
            </a:ln>
          </p:spPr>
          <p:txBody>
            <a:bodyPr/>
            <a:lstStyle/>
            <a:p>
              <a:endParaRPr lang="en-US"/>
            </a:p>
          </p:txBody>
        </p:sp>
        <p:sp>
          <p:nvSpPr>
            <p:cNvPr id="22685" name="Freeform 2289"/>
            <p:cNvSpPr>
              <a:spLocks/>
            </p:cNvSpPr>
            <p:nvPr/>
          </p:nvSpPr>
          <p:spPr bwMode="auto">
            <a:xfrm>
              <a:off x="5207" y="3577"/>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22686" name="Freeform 2290"/>
            <p:cNvSpPr>
              <a:spLocks/>
            </p:cNvSpPr>
            <p:nvPr/>
          </p:nvSpPr>
          <p:spPr bwMode="auto">
            <a:xfrm>
              <a:off x="5207" y="3373"/>
              <a:ext cx="87" cy="87"/>
            </a:xfrm>
            <a:custGeom>
              <a:avLst/>
              <a:gdLst>
                <a:gd name="T0" fmla="*/ 44 w 87"/>
                <a:gd name="T1" fmla="*/ 0 h 87"/>
                <a:gd name="T2" fmla="*/ 87 w 87"/>
                <a:gd name="T3" fmla="*/ 43 h 87"/>
                <a:gd name="T4" fmla="*/ 44 w 87"/>
                <a:gd name="T5" fmla="*/ 87 h 87"/>
                <a:gd name="T6" fmla="*/ 0 w 87"/>
                <a:gd name="T7" fmla="*/ 43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3"/>
                  </a:lnTo>
                  <a:lnTo>
                    <a:pt x="44" y="87"/>
                  </a:lnTo>
                  <a:lnTo>
                    <a:pt x="0" y="43"/>
                  </a:lnTo>
                  <a:lnTo>
                    <a:pt x="44" y="0"/>
                  </a:lnTo>
                  <a:close/>
                </a:path>
              </a:pathLst>
            </a:custGeom>
            <a:solidFill>
              <a:srgbClr val="00FFFF"/>
            </a:solidFill>
            <a:ln w="9525">
              <a:solidFill>
                <a:srgbClr val="000080"/>
              </a:solidFill>
              <a:round/>
              <a:headEnd/>
              <a:tailEnd/>
            </a:ln>
          </p:spPr>
          <p:txBody>
            <a:bodyPr/>
            <a:lstStyle/>
            <a:p>
              <a:endParaRPr lang="en-US"/>
            </a:p>
          </p:txBody>
        </p:sp>
        <p:sp>
          <p:nvSpPr>
            <p:cNvPr id="22687" name="Rectangle 2291"/>
            <p:cNvSpPr>
              <a:spLocks noChangeArrowheads="1"/>
            </p:cNvSpPr>
            <p:nvPr/>
          </p:nvSpPr>
          <p:spPr bwMode="auto">
            <a:xfrm>
              <a:off x="4390" y="400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0</a:t>
              </a:r>
              <a:endParaRPr lang="ko-KR" altLang="en-US" sz="2400">
                <a:latin typeface="Tahoma" pitchFamily="34" charset="0"/>
                <a:ea typeface="Gulim" pitchFamily="34" charset="-127"/>
              </a:endParaRPr>
            </a:p>
          </p:txBody>
        </p:sp>
        <p:sp>
          <p:nvSpPr>
            <p:cNvPr id="22688" name="Rectangle 2292"/>
            <p:cNvSpPr>
              <a:spLocks noChangeArrowheads="1"/>
            </p:cNvSpPr>
            <p:nvPr/>
          </p:nvSpPr>
          <p:spPr bwMode="auto">
            <a:xfrm>
              <a:off x="4390" y="391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1</a:t>
              </a:r>
              <a:endParaRPr lang="ko-KR" altLang="en-US" sz="2400">
                <a:latin typeface="Tahoma" pitchFamily="34" charset="0"/>
                <a:ea typeface="Gulim" pitchFamily="34" charset="-127"/>
              </a:endParaRPr>
            </a:p>
          </p:txBody>
        </p:sp>
        <p:sp>
          <p:nvSpPr>
            <p:cNvPr id="22689" name="Rectangle 2293"/>
            <p:cNvSpPr>
              <a:spLocks noChangeArrowheads="1"/>
            </p:cNvSpPr>
            <p:nvPr/>
          </p:nvSpPr>
          <p:spPr bwMode="auto">
            <a:xfrm>
              <a:off x="4390" y="3805"/>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2</a:t>
              </a:r>
              <a:endParaRPr lang="ko-KR" altLang="en-US" sz="2400">
                <a:latin typeface="Tahoma" pitchFamily="34" charset="0"/>
                <a:ea typeface="Gulim" pitchFamily="34" charset="-127"/>
              </a:endParaRPr>
            </a:p>
          </p:txBody>
        </p:sp>
        <p:sp>
          <p:nvSpPr>
            <p:cNvPr id="22690" name="Rectangle 2294"/>
            <p:cNvSpPr>
              <a:spLocks noChangeArrowheads="1"/>
            </p:cNvSpPr>
            <p:nvPr/>
          </p:nvSpPr>
          <p:spPr bwMode="auto">
            <a:xfrm>
              <a:off x="4390" y="3706"/>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3</a:t>
              </a:r>
              <a:endParaRPr lang="ko-KR" altLang="en-US" sz="2400">
                <a:latin typeface="Tahoma" pitchFamily="34" charset="0"/>
                <a:ea typeface="Gulim" pitchFamily="34" charset="-127"/>
              </a:endParaRPr>
            </a:p>
          </p:txBody>
        </p:sp>
        <p:sp>
          <p:nvSpPr>
            <p:cNvPr id="22691" name="Rectangle 2295"/>
            <p:cNvSpPr>
              <a:spLocks noChangeArrowheads="1"/>
            </p:cNvSpPr>
            <p:nvPr/>
          </p:nvSpPr>
          <p:spPr bwMode="auto">
            <a:xfrm>
              <a:off x="4390" y="3601"/>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4</a:t>
              </a:r>
              <a:endParaRPr lang="ko-KR" altLang="en-US" sz="2400">
                <a:latin typeface="Tahoma" pitchFamily="34" charset="0"/>
                <a:ea typeface="Gulim" pitchFamily="34" charset="-127"/>
              </a:endParaRPr>
            </a:p>
          </p:txBody>
        </p:sp>
        <p:sp>
          <p:nvSpPr>
            <p:cNvPr id="22692" name="Rectangle 2296"/>
            <p:cNvSpPr>
              <a:spLocks noChangeArrowheads="1"/>
            </p:cNvSpPr>
            <p:nvPr/>
          </p:nvSpPr>
          <p:spPr bwMode="auto">
            <a:xfrm>
              <a:off x="4390" y="3503"/>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5</a:t>
              </a:r>
              <a:endParaRPr lang="ko-KR" altLang="en-US" sz="2400">
                <a:latin typeface="Tahoma" pitchFamily="34" charset="0"/>
                <a:ea typeface="Gulim" pitchFamily="34" charset="-127"/>
              </a:endParaRPr>
            </a:p>
          </p:txBody>
        </p:sp>
        <p:sp>
          <p:nvSpPr>
            <p:cNvPr id="22693" name="Rectangle 2297"/>
            <p:cNvSpPr>
              <a:spLocks noChangeArrowheads="1"/>
            </p:cNvSpPr>
            <p:nvPr/>
          </p:nvSpPr>
          <p:spPr bwMode="auto">
            <a:xfrm>
              <a:off x="4390" y="3398"/>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6</a:t>
              </a:r>
              <a:endParaRPr lang="ko-KR" altLang="en-US" sz="2400">
                <a:latin typeface="Tahoma" pitchFamily="34" charset="0"/>
                <a:ea typeface="Gulim" pitchFamily="34" charset="-127"/>
              </a:endParaRPr>
            </a:p>
          </p:txBody>
        </p:sp>
        <p:sp>
          <p:nvSpPr>
            <p:cNvPr id="22694" name="Rectangle 2298"/>
            <p:cNvSpPr>
              <a:spLocks noChangeArrowheads="1"/>
            </p:cNvSpPr>
            <p:nvPr/>
          </p:nvSpPr>
          <p:spPr bwMode="auto">
            <a:xfrm>
              <a:off x="4390" y="3299"/>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7</a:t>
              </a:r>
              <a:endParaRPr lang="ko-KR" altLang="en-US" sz="2400">
                <a:latin typeface="Tahoma" pitchFamily="34" charset="0"/>
                <a:ea typeface="Gulim" pitchFamily="34" charset="-127"/>
              </a:endParaRPr>
            </a:p>
          </p:txBody>
        </p:sp>
        <p:sp>
          <p:nvSpPr>
            <p:cNvPr id="22695" name="Rectangle 2299"/>
            <p:cNvSpPr>
              <a:spLocks noChangeArrowheads="1"/>
            </p:cNvSpPr>
            <p:nvPr/>
          </p:nvSpPr>
          <p:spPr bwMode="auto">
            <a:xfrm>
              <a:off x="4390" y="3194"/>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8</a:t>
              </a:r>
              <a:endParaRPr lang="ko-KR" altLang="en-US" sz="2400">
                <a:latin typeface="Tahoma" pitchFamily="34" charset="0"/>
                <a:ea typeface="Gulim" pitchFamily="34" charset="-127"/>
              </a:endParaRPr>
            </a:p>
          </p:txBody>
        </p:sp>
        <p:sp>
          <p:nvSpPr>
            <p:cNvPr id="22696" name="Rectangle 2300"/>
            <p:cNvSpPr>
              <a:spLocks noChangeArrowheads="1"/>
            </p:cNvSpPr>
            <p:nvPr/>
          </p:nvSpPr>
          <p:spPr bwMode="auto">
            <a:xfrm>
              <a:off x="4390" y="3096"/>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9</a:t>
              </a:r>
              <a:endParaRPr lang="ko-KR" altLang="en-US" sz="2400">
                <a:latin typeface="Tahoma" pitchFamily="34" charset="0"/>
                <a:ea typeface="Gulim" pitchFamily="34" charset="-127"/>
              </a:endParaRPr>
            </a:p>
          </p:txBody>
        </p:sp>
        <p:sp>
          <p:nvSpPr>
            <p:cNvPr id="22697" name="Rectangle 2301"/>
            <p:cNvSpPr>
              <a:spLocks noChangeArrowheads="1"/>
            </p:cNvSpPr>
            <p:nvPr/>
          </p:nvSpPr>
          <p:spPr bwMode="auto">
            <a:xfrm>
              <a:off x="4372" y="2991"/>
              <a:ext cx="19"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10</a:t>
              </a:r>
              <a:endParaRPr lang="ko-KR" altLang="en-US" sz="2400">
                <a:latin typeface="Tahoma" pitchFamily="34" charset="0"/>
                <a:ea typeface="Gulim" pitchFamily="34" charset="-127"/>
              </a:endParaRPr>
            </a:p>
          </p:txBody>
        </p:sp>
        <p:sp>
          <p:nvSpPr>
            <p:cNvPr id="22698" name="Rectangle 2302"/>
            <p:cNvSpPr>
              <a:spLocks noChangeArrowheads="1"/>
            </p:cNvSpPr>
            <p:nvPr/>
          </p:nvSpPr>
          <p:spPr bwMode="auto">
            <a:xfrm>
              <a:off x="4434"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0</a:t>
              </a:r>
              <a:endParaRPr lang="ko-KR" altLang="en-US" sz="2400">
                <a:latin typeface="Tahoma" pitchFamily="34" charset="0"/>
                <a:ea typeface="Gulim" pitchFamily="34" charset="-127"/>
              </a:endParaRPr>
            </a:p>
          </p:txBody>
        </p:sp>
        <p:sp>
          <p:nvSpPr>
            <p:cNvPr id="22699" name="Rectangle 2303"/>
            <p:cNvSpPr>
              <a:spLocks noChangeArrowheads="1"/>
            </p:cNvSpPr>
            <p:nvPr/>
          </p:nvSpPr>
          <p:spPr bwMode="auto">
            <a:xfrm>
              <a:off x="4553"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1</a:t>
              </a:r>
              <a:endParaRPr lang="ko-KR" altLang="en-US" sz="2400">
                <a:latin typeface="Tahoma" pitchFamily="34" charset="0"/>
                <a:ea typeface="Gulim" pitchFamily="34" charset="-127"/>
              </a:endParaRPr>
            </a:p>
          </p:txBody>
        </p:sp>
        <p:sp>
          <p:nvSpPr>
            <p:cNvPr id="22700" name="Rectangle 2304"/>
            <p:cNvSpPr>
              <a:spLocks noChangeArrowheads="1"/>
            </p:cNvSpPr>
            <p:nvPr/>
          </p:nvSpPr>
          <p:spPr bwMode="auto">
            <a:xfrm>
              <a:off x="4665"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2</a:t>
              </a:r>
              <a:endParaRPr lang="ko-KR" altLang="en-US" sz="2400">
                <a:latin typeface="Tahoma" pitchFamily="34" charset="0"/>
                <a:ea typeface="Gulim" pitchFamily="34" charset="-127"/>
              </a:endParaRPr>
            </a:p>
          </p:txBody>
        </p:sp>
        <p:sp>
          <p:nvSpPr>
            <p:cNvPr id="22701" name="Rectangle 2305"/>
            <p:cNvSpPr>
              <a:spLocks noChangeArrowheads="1"/>
            </p:cNvSpPr>
            <p:nvPr/>
          </p:nvSpPr>
          <p:spPr bwMode="auto">
            <a:xfrm>
              <a:off x="4783"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3</a:t>
              </a:r>
              <a:endParaRPr lang="ko-KR" altLang="en-US" sz="2400">
                <a:latin typeface="Tahoma" pitchFamily="34" charset="0"/>
                <a:ea typeface="Gulim" pitchFamily="34" charset="-127"/>
              </a:endParaRPr>
            </a:p>
          </p:txBody>
        </p:sp>
        <p:sp>
          <p:nvSpPr>
            <p:cNvPr id="22702" name="Rectangle 2306"/>
            <p:cNvSpPr>
              <a:spLocks noChangeArrowheads="1"/>
            </p:cNvSpPr>
            <p:nvPr/>
          </p:nvSpPr>
          <p:spPr bwMode="auto">
            <a:xfrm>
              <a:off x="4895"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4</a:t>
              </a:r>
              <a:endParaRPr lang="ko-KR" altLang="en-US" sz="2400">
                <a:latin typeface="Tahoma" pitchFamily="34" charset="0"/>
                <a:ea typeface="Gulim" pitchFamily="34" charset="-127"/>
              </a:endParaRPr>
            </a:p>
          </p:txBody>
        </p:sp>
        <p:sp>
          <p:nvSpPr>
            <p:cNvPr id="22703" name="Rectangle 2307"/>
            <p:cNvSpPr>
              <a:spLocks noChangeArrowheads="1"/>
            </p:cNvSpPr>
            <p:nvPr/>
          </p:nvSpPr>
          <p:spPr bwMode="auto">
            <a:xfrm>
              <a:off x="5014"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5</a:t>
              </a:r>
              <a:endParaRPr lang="ko-KR" altLang="en-US" sz="2400">
                <a:latin typeface="Tahoma" pitchFamily="34" charset="0"/>
                <a:ea typeface="Gulim" pitchFamily="34" charset="-127"/>
              </a:endParaRPr>
            </a:p>
          </p:txBody>
        </p:sp>
        <p:sp>
          <p:nvSpPr>
            <p:cNvPr id="22704" name="Rectangle 2308"/>
            <p:cNvSpPr>
              <a:spLocks noChangeArrowheads="1"/>
            </p:cNvSpPr>
            <p:nvPr/>
          </p:nvSpPr>
          <p:spPr bwMode="auto">
            <a:xfrm>
              <a:off x="5126"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6</a:t>
              </a:r>
              <a:endParaRPr lang="ko-KR" altLang="en-US" sz="2400">
                <a:latin typeface="Tahoma" pitchFamily="34" charset="0"/>
                <a:ea typeface="Gulim" pitchFamily="34" charset="-127"/>
              </a:endParaRPr>
            </a:p>
          </p:txBody>
        </p:sp>
        <p:sp>
          <p:nvSpPr>
            <p:cNvPr id="22705" name="Rectangle 2309"/>
            <p:cNvSpPr>
              <a:spLocks noChangeArrowheads="1"/>
            </p:cNvSpPr>
            <p:nvPr/>
          </p:nvSpPr>
          <p:spPr bwMode="auto">
            <a:xfrm>
              <a:off x="5244"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7</a:t>
              </a:r>
              <a:endParaRPr lang="ko-KR" altLang="en-US" sz="2400">
                <a:latin typeface="Tahoma" pitchFamily="34" charset="0"/>
                <a:ea typeface="Gulim" pitchFamily="34" charset="-127"/>
              </a:endParaRPr>
            </a:p>
          </p:txBody>
        </p:sp>
        <p:sp>
          <p:nvSpPr>
            <p:cNvPr id="22706" name="Rectangle 2310"/>
            <p:cNvSpPr>
              <a:spLocks noChangeArrowheads="1"/>
            </p:cNvSpPr>
            <p:nvPr/>
          </p:nvSpPr>
          <p:spPr bwMode="auto">
            <a:xfrm>
              <a:off x="5357"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8</a:t>
              </a:r>
              <a:endParaRPr lang="ko-KR" altLang="en-US" sz="2400">
                <a:latin typeface="Tahoma" pitchFamily="34" charset="0"/>
                <a:ea typeface="Gulim" pitchFamily="34" charset="-127"/>
              </a:endParaRPr>
            </a:p>
          </p:txBody>
        </p:sp>
        <p:sp>
          <p:nvSpPr>
            <p:cNvPr id="22707" name="Rectangle 2311"/>
            <p:cNvSpPr>
              <a:spLocks noChangeArrowheads="1"/>
            </p:cNvSpPr>
            <p:nvPr/>
          </p:nvSpPr>
          <p:spPr bwMode="auto">
            <a:xfrm>
              <a:off x="5475" y="4070"/>
              <a:ext cx="12"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9</a:t>
              </a:r>
              <a:endParaRPr lang="ko-KR" altLang="en-US" sz="2400">
                <a:latin typeface="Tahoma" pitchFamily="34" charset="0"/>
                <a:ea typeface="Gulim" pitchFamily="34" charset="-127"/>
              </a:endParaRPr>
            </a:p>
          </p:txBody>
        </p:sp>
        <p:sp>
          <p:nvSpPr>
            <p:cNvPr id="22708" name="Rectangle 2312"/>
            <p:cNvSpPr>
              <a:spLocks noChangeArrowheads="1"/>
            </p:cNvSpPr>
            <p:nvPr/>
          </p:nvSpPr>
          <p:spPr bwMode="auto">
            <a:xfrm>
              <a:off x="5575" y="4070"/>
              <a:ext cx="19" cy="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eaLnBrk="1" hangingPunct="1">
                <a:spcBef>
                  <a:spcPct val="0"/>
                </a:spcBef>
                <a:buClrTx/>
                <a:buSzTx/>
                <a:buFontTx/>
                <a:buNone/>
              </a:pPr>
              <a:r>
                <a:rPr lang="ko-KR" altLang="en-US" sz="500">
                  <a:solidFill>
                    <a:srgbClr val="000000"/>
                  </a:solidFill>
                  <a:latin typeface="Small Fonts" charset="0"/>
                  <a:ea typeface="Gulim" pitchFamily="34" charset="-127"/>
                </a:rPr>
                <a:t>10</a:t>
              </a:r>
              <a:endParaRPr lang="ko-KR" altLang="en-US" sz="2400">
                <a:latin typeface="Tahoma" pitchFamily="34" charset="0"/>
                <a:ea typeface="Gulim" pitchFamily="34" charset="-127"/>
              </a:endParaRPr>
            </a:p>
          </p:txBody>
        </p:sp>
        <p:sp>
          <p:nvSpPr>
            <p:cNvPr id="22709" name="Rectangle 2313"/>
            <p:cNvSpPr>
              <a:spLocks noChangeArrowheads="1"/>
            </p:cNvSpPr>
            <p:nvPr/>
          </p:nvSpPr>
          <p:spPr bwMode="auto">
            <a:xfrm>
              <a:off x="4297" y="2905"/>
              <a:ext cx="1371" cy="1282"/>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2710" name="Line 2314"/>
            <p:cNvSpPr>
              <a:spLocks noChangeShapeType="1"/>
            </p:cNvSpPr>
            <p:nvPr/>
          </p:nvSpPr>
          <p:spPr bwMode="auto">
            <a:xfrm>
              <a:off x="5245" y="3456"/>
              <a:ext cx="0" cy="1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711" name="Freeform 2315"/>
            <p:cNvSpPr>
              <a:spLocks/>
            </p:cNvSpPr>
            <p:nvPr/>
          </p:nvSpPr>
          <p:spPr bwMode="auto">
            <a:xfrm>
              <a:off x="5088" y="360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0080"/>
            </a:solidFill>
            <a:ln w="9525">
              <a:solidFill>
                <a:srgbClr val="000080"/>
              </a:solidFill>
              <a:round/>
              <a:headEnd/>
              <a:tailEnd/>
            </a:ln>
          </p:spPr>
          <p:txBody>
            <a:bodyPr/>
            <a:lstStyle/>
            <a:p>
              <a:endParaRPr lang="en-US"/>
            </a:p>
          </p:txBody>
        </p:sp>
      </p:grpSp>
    </p:spTree>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9600" y="685800"/>
            <a:ext cx="6934200" cy="442913"/>
          </a:xfrm>
        </p:spPr>
        <p:txBody>
          <a:bodyPr>
            <a:normAutofit fontScale="90000"/>
          </a:bodyPr>
          <a:lstStyle/>
          <a:p>
            <a:pPr eaLnBrk="1" hangingPunct="1"/>
            <a:r>
              <a:rPr lang="en-US" altLang="en-US" sz="3200" dirty="0" smtClean="0"/>
              <a:t>The K-</a:t>
            </a:r>
            <a:r>
              <a:rPr lang="en-US" altLang="en-US" sz="3200" dirty="0" err="1" smtClean="0"/>
              <a:t>Medoid</a:t>
            </a:r>
            <a:r>
              <a:rPr lang="en-US" altLang="en-US" sz="3200" dirty="0" smtClean="0"/>
              <a:t> Clustering Method</a:t>
            </a:r>
          </a:p>
        </p:txBody>
      </p:sp>
      <p:sp>
        <p:nvSpPr>
          <p:cNvPr id="23555" name="Rectangle 3"/>
          <p:cNvSpPr>
            <a:spLocks noGrp="1" noChangeArrowheads="1"/>
          </p:cNvSpPr>
          <p:nvPr>
            <p:ph idx="1"/>
          </p:nvPr>
        </p:nvSpPr>
        <p:spPr>
          <a:xfrm>
            <a:off x="609600" y="1371600"/>
            <a:ext cx="8153400" cy="5029200"/>
          </a:xfrm>
        </p:spPr>
        <p:txBody>
          <a:bodyPr>
            <a:normAutofit fontScale="92500"/>
          </a:bodyPr>
          <a:lstStyle/>
          <a:p>
            <a:pPr eaLnBrk="1" hangingPunct="1">
              <a:lnSpc>
                <a:spcPct val="150000"/>
              </a:lnSpc>
            </a:pPr>
            <a:r>
              <a:rPr lang="en-US" altLang="en-US" sz="2000" i="1" dirty="0" smtClean="0"/>
              <a:t>K</a:t>
            </a:r>
            <a:r>
              <a:rPr lang="en-US" altLang="en-US" sz="2000" dirty="0" smtClean="0"/>
              <a:t>-</a:t>
            </a:r>
            <a:r>
              <a:rPr lang="en-US" altLang="en-US" sz="2000" i="1" dirty="0" err="1" smtClean="0"/>
              <a:t>Medoids</a:t>
            </a:r>
            <a:r>
              <a:rPr lang="en-US" altLang="en-US" sz="2000" dirty="0" smtClean="0"/>
              <a:t> Clustering: Find </a:t>
            </a:r>
            <a:r>
              <a:rPr lang="en-US" altLang="en-US" sz="2000" i="1" dirty="0" smtClean="0"/>
              <a:t>representative</a:t>
            </a:r>
            <a:r>
              <a:rPr lang="en-US" altLang="en-US" sz="2000" dirty="0" smtClean="0"/>
              <a:t> objects (</a:t>
            </a:r>
            <a:r>
              <a:rPr lang="en-US" altLang="en-US" sz="2000" u="sng" dirty="0" err="1" smtClean="0"/>
              <a:t>medoids</a:t>
            </a:r>
            <a:r>
              <a:rPr lang="en-US" altLang="en-US" sz="2000" dirty="0" smtClean="0"/>
              <a:t>) in clusters</a:t>
            </a:r>
          </a:p>
          <a:p>
            <a:pPr lvl="1" eaLnBrk="1" hangingPunct="1">
              <a:lnSpc>
                <a:spcPct val="150000"/>
              </a:lnSpc>
            </a:pPr>
            <a:r>
              <a:rPr lang="en-US" altLang="en-US" sz="2000" i="1" dirty="0" smtClean="0"/>
              <a:t>PAM</a:t>
            </a:r>
            <a:r>
              <a:rPr lang="en-US" altLang="en-US" sz="2000" dirty="0" smtClean="0"/>
              <a:t> (Partitioning Around </a:t>
            </a:r>
            <a:r>
              <a:rPr lang="en-US" altLang="en-US" sz="2000" dirty="0" err="1" smtClean="0"/>
              <a:t>Medoids</a:t>
            </a:r>
            <a:r>
              <a:rPr lang="en-US" altLang="en-US" sz="2000" dirty="0" smtClean="0"/>
              <a:t>, Kaufmann &amp; </a:t>
            </a:r>
            <a:r>
              <a:rPr lang="en-US" altLang="en-US" sz="2000" dirty="0" err="1" smtClean="0"/>
              <a:t>Rousseeuw</a:t>
            </a:r>
            <a:r>
              <a:rPr lang="en-US" altLang="en-US" sz="2000" dirty="0" smtClean="0"/>
              <a:t> 1987)</a:t>
            </a:r>
          </a:p>
          <a:p>
            <a:pPr lvl="2" eaLnBrk="1" hangingPunct="1">
              <a:lnSpc>
                <a:spcPct val="150000"/>
              </a:lnSpc>
            </a:pPr>
            <a:r>
              <a:rPr lang="en-US" altLang="en-US" sz="2000" dirty="0" smtClean="0"/>
              <a:t>Starts from an initial set of </a:t>
            </a:r>
            <a:r>
              <a:rPr lang="en-US" altLang="en-US" sz="2000" dirty="0" err="1" smtClean="0"/>
              <a:t>medoids</a:t>
            </a:r>
            <a:r>
              <a:rPr lang="en-US" altLang="en-US" sz="2000" dirty="0" smtClean="0"/>
              <a:t> and iteratively replaces one of the </a:t>
            </a:r>
            <a:r>
              <a:rPr lang="en-US" altLang="en-US" sz="2000" dirty="0" err="1" smtClean="0"/>
              <a:t>medoids</a:t>
            </a:r>
            <a:r>
              <a:rPr lang="en-US" altLang="en-US" sz="2000" dirty="0" smtClean="0"/>
              <a:t> by one of the non-</a:t>
            </a:r>
            <a:r>
              <a:rPr lang="en-US" altLang="en-US" sz="2000" dirty="0" err="1" smtClean="0"/>
              <a:t>medoids</a:t>
            </a:r>
            <a:r>
              <a:rPr lang="en-US" altLang="en-US" sz="2000" dirty="0" smtClean="0"/>
              <a:t> if it improves the total distance of the resulting clustering</a:t>
            </a:r>
          </a:p>
          <a:p>
            <a:pPr lvl="2" eaLnBrk="1" hangingPunct="1">
              <a:lnSpc>
                <a:spcPct val="150000"/>
              </a:lnSpc>
            </a:pPr>
            <a:r>
              <a:rPr lang="en-US" altLang="en-US" sz="2000" i="1" dirty="0" smtClean="0"/>
              <a:t>PAM</a:t>
            </a:r>
            <a:r>
              <a:rPr lang="en-US" altLang="en-US" sz="2000" dirty="0" smtClean="0"/>
              <a:t> works effectively for small data sets, but does not scale well for large data sets (due to the computational complexity)</a:t>
            </a:r>
          </a:p>
          <a:p>
            <a:pPr eaLnBrk="1" hangingPunct="1">
              <a:lnSpc>
                <a:spcPct val="150000"/>
              </a:lnSpc>
            </a:pPr>
            <a:r>
              <a:rPr lang="en-US" altLang="en-US" sz="2000" dirty="0" smtClean="0"/>
              <a:t>Efficiency improvement on PAM</a:t>
            </a:r>
          </a:p>
          <a:p>
            <a:pPr lvl="1" eaLnBrk="1" hangingPunct="1">
              <a:lnSpc>
                <a:spcPct val="150000"/>
              </a:lnSpc>
            </a:pPr>
            <a:r>
              <a:rPr lang="en-US" altLang="en-US" sz="2000" i="1" dirty="0" smtClean="0"/>
              <a:t>CLARA</a:t>
            </a:r>
            <a:r>
              <a:rPr lang="en-US" altLang="en-US" sz="2000" dirty="0" smtClean="0"/>
              <a:t> (Kaufmann &amp; </a:t>
            </a:r>
            <a:r>
              <a:rPr lang="en-US" altLang="en-US" sz="2000" dirty="0" err="1" smtClean="0"/>
              <a:t>Rousseeuw</a:t>
            </a:r>
            <a:r>
              <a:rPr lang="en-US" altLang="en-US" sz="2000" dirty="0" smtClean="0"/>
              <a:t>, 1990): PAM on samples</a:t>
            </a:r>
          </a:p>
          <a:p>
            <a:pPr lvl="1" eaLnBrk="1" hangingPunct="1">
              <a:lnSpc>
                <a:spcPct val="150000"/>
              </a:lnSpc>
            </a:pPr>
            <a:r>
              <a:rPr lang="en-US" altLang="en-US" sz="2000" i="1" dirty="0" smtClean="0"/>
              <a:t>CLARANS</a:t>
            </a:r>
            <a:r>
              <a:rPr lang="en-US" altLang="en-US" sz="2000" dirty="0" smtClean="0"/>
              <a:t> (Ng &amp; Han, 1994): Randomized re-sampling</a:t>
            </a:r>
          </a:p>
        </p:txBody>
      </p:sp>
      <p:sp>
        <p:nvSpPr>
          <p:cNvPr id="2355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r" eaLnBrk="1" hangingPunct="1">
              <a:spcBef>
                <a:spcPct val="0"/>
              </a:spcBef>
              <a:buClrTx/>
              <a:buSzTx/>
              <a:buFontTx/>
              <a:buNone/>
            </a:pPr>
            <a:fld id="{A57E9F7C-A4D2-4E8B-91E6-E479F4D127AB}" type="slidenum">
              <a:rPr lang="en-US" altLang="en-US" sz="1200" smtClean="0">
                <a:latin typeface="Tahoma" pitchFamily="34" charset="0"/>
              </a:rPr>
              <a:pPr algn="r" eaLnBrk="1" hangingPunct="1">
                <a:spcBef>
                  <a:spcPct val="0"/>
                </a:spcBef>
                <a:buClrTx/>
                <a:buSzTx/>
                <a:buFontTx/>
                <a:buNone/>
              </a:pPr>
              <a:t>18</a:t>
            </a:fld>
            <a:endParaRPr lang="en-US" altLang="en-US" sz="1200" smtClean="0">
              <a:latin typeface="Tahoma" pitchFamily="34" charset="0"/>
            </a:endParaRPr>
          </a:p>
        </p:txBody>
      </p:sp>
    </p:spTree>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r" eaLnBrk="1" hangingPunct="1">
              <a:spcBef>
                <a:spcPct val="0"/>
              </a:spcBef>
              <a:buClrTx/>
              <a:buSzTx/>
              <a:buFontTx/>
              <a:buNone/>
            </a:pPr>
            <a:fld id="{3DBAD995-CB09-4974-B021-577E23FA5BC2}" type="slidenum">
              <a:rPr lang="en-US" altLang="en-US" sz="1200">
                <a:latin typeface="Tahoma" pitchFamily="34" charset="0"/>
              </a:rPr>
              <a:pPr algn="r" eaLnBrk="1" hangingPunct="1">
                <a:spcBef>
                  <a:spcPct val="0"/>
                </a:spcBef>
                <a:buClrTx/>
                <a:buSzTx/>
                <a:buFontTx/>
                <a:buNone/>
              </a:pPr>
              <a:t>19</a:t>
            </a:fld>
            <a:endParaRPr lang="en-US" altLang="en-US" sz="1200">
              <a:latin typeface="Tahoma" pitchFamily="34" charset="0"/>
            </a:endParaRPr>
          </a:p>
        </p:txBody>
      </p:sp>
      <p:sp>
        <p:nvSpPr>
          <p:cNvPr id="24579" name="Rectangle 2"/>
          <p:cNvSpPr>
            <a:spLocks noGrp="1" noChangeArrowheads="1"/>
          </p:cNvSpPr>
          <p:nvPr>
            <p:ph type="title"/>
          </p:nvPr>
        </p:nvSpPr>
        <p:spPr>
          <a:xfrm>
            <a:off x="381000" y="381000"/>
            <a:ext cx="8382000" cy="990600"/>
          </a:xfrm>
          <a:noFill/>
        </p:spPr>
        <p:txBody>
          <a:bodyPr lIns="92075" tIns="46038" rIns="92075" bIns="46038" anchor="ctr"/>
          <a:lstStyle/>
          <a:p>
            <a:pPr eaLnBrk="1" hangingPunct="1"/>
            <a:r>
              <a:rPr lang="en-AU" altLang="zh-TW" sz="3200" dirty="0" smtClean="0">
                <a:ea typeface="PMingLiU" pitchFamily="18" charset="-120"/>
              </a:rPr>
              <a:t>Cluster Analysis: Basic Concepts and Methods</a:t>
            </a:r>
            <a:endParaRPr lang="en-US" altLang="en-US" sz="3200" dirty="0" smtClean="0">
              <a:ea typeface="PMingLiU" pitchFamily="18" charset="-120"/>
            </a:endParaRPr>
          </a:p>
        </p:txBody>
      </p:sp>
      <p:sp>
        <p:nvSpPr>
          <p:cNvPr id="24580" name="Rectangle 3"/>
          <p:cNvSpPr>
            <a:spLocks noGrp="1" noChangeArrowheads="1"/>
          </p:cNvSpPr>
          <p:nvPr>
            <p:ph idx="1"/>
          </p:nvPr>
        </p:nvSpPr>
        <p:spPr>
          <a:xfrm>
            <a:off x="685800" y="1447800"/>
            <a:ext cx="7918450" cy="5105400"/>
          </a:xfrm>
          <a:noFill/>
        </p:spPr>
        <p:txBody>
          <a:bodyPr lIns="92075" tIns="46038" rIns="92075" bIns="46038"/>
          <a:lstStyle/>
          <a:p>
            <a:pPr marL="533400" indent="-533400">
              <a:lnSpc>
                <a:spcPct val="130000"/>
              </a:lnSpc>
            </a:pPr>
            <a:r>
              <a:rPr lang="en-US" altLang="en-US" dirty="0" smtClean="0">
                <a:latin typeface="Calibri" pitchFamily="34" charset="0"/>
              </a:rPr>
              <a:t>Cluster Analysis: Basic Concepts</a:t>
            </a:r>
          </a:p>
          <a:p>
            <a:pPr marL="533400" indent="-533400">
              <a:lnSpc>
                <a:spcPct val="130000"/>
              </a:lnSpc>
            </a:pPr>
            <a:r>
              <a:rPr lang="en-US" altLang="en-US" dirty="0" smtClean="0">
                <a:latin typeface="Calibri" pitchFamily="34" charset="0"/>
              </a:rPr>
              <a:t>Partitioning Methods</a:t>
            </a:r>
          </a:p>
          <a:p>
            <a:pPr marL="533400" indent="-533400">
              <a:lnSpc>
                <a:spcPct val="130000"/>
              </a:lnSpc>
            </a:pPr>
            <a:r>
              <a:rPr lang="en-US" altLang="en-US" dirty="0" smtClean="0">
                <a:latin typeface="Calibri" pitchFamily="34" charset="0"/>
              </a:rPr>
              <a:t>Hierarchical Methods</a:t>
            </a:r>
          </a:p>
          <a:p>
            <a:pPr marL="533400" indent="-533400">
              <a:lnSpc>
                <a:spcPct val="130000"/>
              </a:lnSpc>
            </a:pPr>
            <a:r>
              <a:rPr lang="en-US" altLang="en-US" dirty="0" smtClean="0">
                <a:latin typeface="Calibri" pitchFamily="34" charset="0"/>
              </a:rPr>
              <a:t>Evaluation of Clustering</a:t>
            </a:r>
          </a:p>
          <a:p>
            <a:pPr marL="533400" indent="-533400">
              <a:lnSpc>
                <a:spcPct val="130000"/>
              </a:lnSpc>
            </a:pPr>
            <a:r>
              <a:rPr lang="en-US" altLang="en-US" dirty="0" smtClean="0">
                <a:latin typeface="Calibri" pitchFamily="34" charset="0"/>
              </a:rPr>
              <a:t>Summary</a:t>
            </a:r>
          </a:p>
        </p:txBody>
      </p:sp>
      <p:sp>
        <p:nvSpPr>
          <p:cNvPr id="24581" name="AutoShape 5"/>
          <p:cNvSpPr>
            <a:spLocks noChangeArrowheads="1"/>
          </p:cNvSpPr>
          <p:nvPr/>
        </p:nvSpPr>
        <p:spPr bwMode="auto">
          <a:xfrm rot="9867012">
            <a:off x="4419600" y="2743200"/>
            <a:ext cx="304800" cy="381000"/>
          </a:xfrm>
          <a:prstGeom prst="notchedRightArrow">
            <a:avLst>
              <a:gd name="adj1" fmla="val 50000"/>
              <a:gd name="adj2" fmla="val 25000"/>
            </a:avLst>
          </a:prstGeom>
          <a:solidFill>
            <a:srgbClr val="00CCFF"/>
          </a:solidFill>
          <a:ln w="9525">
            <a:solidFill>
              <a:schemeClr val="tx1"/>
            </a:solidFill>
            <a:miter lim="800000"/>
            <a:headEnd/>
            <a:tailEnd/>
          </a:ln>
        </p:spPr>
        <p:txBody>
          <a:bodyPr rot="10800000"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4582"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r" eaLnBrk="1" hangingPunct="1">
              <a:spcBef>
                <a:spcPct val="0"/>
              </a:spcBef>
              <a:buClrTx/>
              <a:buSzTx/>
              <a:buFontTx/>
              <a:buNone/>
            </a:pPr>
            <a:fld id="{177B7BEF-AA38-4C85-8619-777A74771CE7}" type="slidenum">
              <a:rPr lang="en-US" altLang="en-US" sz="1200">
                <a:latin typeface="Tahoma" pitchFamily="34" charset="0"/>
              </a:rPr>
              <a:pPr algn="r" eaLnBrk="1" hangingPunct="1">
                <a:spcBef>
                  <a:spcPct val="0"/>
                </a:spcBef>
                <a:buClrTx/>
                <a:buSzTx/>
                <a:buFontTx/>
                <a:buNone/>
              </a:pPr>
              <a:t>19</a:t>
            </a:fld>
            <a:endParaRPr lang="en-US" altLang="en-US" sz="1200">
              <a:latin typeface="Tahoma" pitchFamily="34" charset="0"/>
            </a:endParaRPr>
          </a:p>
        </p:txBody>
      </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r" eaLnBrk="1" hangingPunct="1">
              <a:spcBef>
                <a:spcPct val="0"/>
              </a:spcBef>
              <a:buClrTx/>
              <a:buSzTx/>
              <a:buFontTx/>
              <a:buNone/>
            </a:pPr>
            <a:fld id="{15F5C90E-BE62-47C5-A95E-FA95100928E9}" type="slidenum">
              <a:rPr lang="en-US" altLang="en-US" sz="1200">
                <a:latin typeface="Tahoma" pitchFamily="34" charset="0"/>
              </a:rPr>
              <a:pPr algn="r" eaLnBrk="1" hangingPunct="1">
                <a:spcBef>
                  <a:spcPct val="0"/>
                </a:spcBef>
                <a:buClrTx/>
                <a:buSzTx/>
                <a:buFontTx/>
                <a:buNone/>
              </a:pPr>
              <a:t>2</a:t>
            </a:fld>
            <a:endParaRPr lang="en-US" altLang="en-US" sz="1200">
              <a:latin typeface="Tahoma" pitchFamily="34" charset="0"/>
            </a:endParaRPr>
          </a:p>
        </p:txBody>
      </p:sp>
      <p:sp>
        <p:nvSpPr>
          <p:cNvPr id="6147" name="Rectangle 2"/>
          <p:cNvSpPr>
            <a:spLocks noGrp="1" noChangeArrowheads="1"/>
          </p:cNvSpPr>
          <p:nvPr>
            <p:ph type="title" idx="4294967295"/>
          </p:nvPr>
        </p:nvSpPr>
        <p:spPr>
          <a:xfrm>
            <a:off x="381000" y="381000"/>
            <a:ext cx="8382000" cy="990600"/>
          </a:xfrm>
          <a:noFill/>
        </p:spPr>
        <p:txBody>
          <a:bodyPr lIns="92075" tIns="46038" rIns="92075" bIns="46038" anchor="ctr">
            <a:normAutofit/>
          </a:bodyPr>
          <a:lstStyle/>
          <a:p>
            <a:pPr eaLnBrk="1" hangingPunct="1"/>
            <a:r>
              <a:rPr lang="en-AU" altLang="zh-TW" sz="3200" dirty="0" smtClean="0">
                <a:ea typeface="PMingLiU" pitchFamily="18" charset="-120"/>
              </a:rPr>
              <a:t>Cluster Analysis: Basic Concepts and Methods</a:t>
            </a:r>
            <a:endParaRPr lang="en-US" altLang="en-US" sz="3200" dirty="0" smtClean="0">
              <a:ea typeface="PMingLiU" pitchFamily="18" charset="-120"/>
            </a:endParaRPr>
          </a:p>
        </p:txBody>
      </p:sp>
      <p:sp>
        <p:nvSpPr>
          <p:cNvPr id="6148" name="Rectangle 3"/>
          <p:cNvSpPr>
            <a:spLocks noGrp="1" noChangeArrowheads="1"/>
          </p:cNvSpPr>
          <p:nvPr>
            <p:ph type="body" idx="4294967295"/>
          </p:nvPr>
        </p:nvSpPr>
        <p:spPr>
          <a:xfrm>
            <a:off x="609600" y="1490116"/>
            <a:ext cx="8070850" cy="4910683"/>
          </a:xfrm>
          <a:noFill/>
        </p:spPr>
        <p:txBody>
          <a:bodyPr lIns="92075" tIns="46038" rIns="92075" bIns="46038"/>
          <a:lstStyle/>
          <a:p>
            <a:pPr marL="533400" indent="-533400">
              <a:lnSpc>
                <a:spcPct val="150000"/>
              </a:lnSpc>
            </a:pPr>
            <a:r>
              <a:rPr lang="en-US" altLang="en-US" dirty="0" smtClean="0">
                <a:latin typeface="Calibri" pitchFamily="34" charset="0"/>
              </a:rPr>
              <a:t>Cluster Analysis: Basic Concepts</a:t>
            </a:r>
          </a:p>
          <a:p>
            <a:pPr marL="533400" indent="-533400">
              <a:lnSpc>
                <a:spcPct val="150000"/>
              </a:lnSpc>
            </a:pPr>
            <a:r>
              <a:rPr lang="en-US" altLang="en-US" dirty="0" smtClean="0">
                <a:latin typeface="Calibri" pitchFamily="34" charset="0"/>
              </a:rPr>
              <a:t>Partitioning Methods</a:t>
            </a:r>
          </a:p>
          <a:p>
            <a:pPr marL="533400" indent="-533400">
              <a:lnSpc>
                <a:spcPct val="150000"/>
              </a:lnSpc>
            </a:pPr>
            <a:r>
              <a:rPr lang="en-US" altLang="en-US" dirty="0" smtClean="0">
                <a:latin typeface="Calibri" pitchFamily="34" charset="0"/>
              </a:rPr>
              <a:t>Hierarchical Methods</a:t>
            </a:r>
          </a:p>
          <a:p>
            <a:pPr marL="533400" indent="-533400">
              <a:lnSpc>
                <a:spcPct val="150000"/>
              </a:lnSpc>
            </a:pPr>
            <a:r>
              <a:rPr lang="en-US" altLang="en-US" dirty="0" smtClean="0">
                <a:latin typeface="Calibri" pitchFamily="34" charset="0"/>
              </a:rPr>
              <a:t>Evaluation of Clustering</a:t>
            </a:r>
          </a:p>
          <a:p>
            <a:pPr marL="533400" indent="-533400">
              <a:lnSpc>
                <a:spcPct val="150000"/>
              </a:lnSpc>
            </a:pPr>
            <a:r>
              <a:rPr lang="en-US" altLang="en-US" dirty="0" smtClean="0">
                <a:latin typeface="Calibri" pitchFamily="34" charset="0"/>
              </a:rPr>
              <a:t>Summary</a:t>
            </a:r>
          </a:p>
        </p:txBody>
      </p:sp>
      <p:sp>
        <p:nvSpPr>
          <p:cNvPr id="6149" name="AutoShape 5"/>
          <p:cNvSpPr>
            <a:spLocks noChangeArrowheads="1"/>
          </p:cNvSpPr>
          <p:nvPr/>
        </p:nvSpPr>
        <p:spPr bwMode="auto">
          <a:xfrm rot="9867012">
            <a:off x="5943600" y="1524000"/>
            <a:ext cx="304800" cy="381000"/>
          </a:xfrm>
          <a:prstGeom prst="notchedRightArrow">
            <a:avLst>
              <a:gd name="adj1" fmla="val 50000"/>
              <a:gd name="adj2" fmla="val 25000"/>
            </a:avLst>
          </a:prstGeom>
          <a:solidFill>
            <a:srgbClr val="00CCFF"/>
          </a:solidFill>
          <a:ln w="9525">
            <a:solidFill>
              <a:schemeClr val="tx1"/>
            </a:solidFill>
            <a:miter lim="800000"/>
            <a:headEnd/>
            <a:tailEnd/>
          </a:ln>
        </p:spPr>
        <p:txBody>
          <a:bodyPr rot="10800000"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6150"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r" eaLnBrk="1" hangingPunct="1">
              <a:spcBef>
                <a:spcPct val="0"/>
              </a:spcBef>
              <a:buClrTx/>
              <a:buSzTx/>
              <a:buFontTx/>
              <a:buNone/>
            </a:pPr>
            <a:fld id="{B86C46C6-7BA1-42EC-B27C-B6F0D3972822}" type="slidenum">
              <a:rPr lang="en-US" altLang="en-US" sz="1200">
                <a:latin typeface="Tahoma" pitchFamily="34" charset="0"/>
              </a:rPr>
              <a:pPr algn="r" eaLnBrk="1" hangingPunct="1">
                <a:spcBef>
                  <a:spcPct val="0"/>
                </a:spcBef>
                <a:buClrTx/>
                <a:buSzTx/>
                <a:buFontTx/>
                <a:buNone/>
              </a:pPr>
              <a:t>2</a:t>
            </a:fld>
            <a:endParaRPr lang="en-US" altLang="en-US" sz="1200">
              <a:latin typeface="Tahoma" pitchFamily="34" charset="0"/>
            </a:endParaRPr>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750888" y="492125"/>
            <a:ext cx="7297737" cy="442913"/>
          </a:xfrm>
          <a:noFill/>
        </p:spPr>
        <p:txBody>
          <a:bodyPr lIns="92075" tIns="46038" rIns="92075" bIns="46038" anchor="ctr">
            <a:normAutofit fontScale="90000"/>
          </a:bodyPr>
          <a:lstStyle/>
          <a:p>
            <a:pPr eaLnBrk="1" hangingPunct="1"/>
            <a:r>
              <a:rPr lang="en-US" altLang="zh-CN" smtClean="0">
                <a:ea typeface="SimSun" pitchFamily="2" charset="-122"/>
              </a:rPr>
              <a:t>Hierarchical Clustering</a:t>
            </a:r>
            <a:endParaRPr lang="en-US" altLang="zh-CN" sz="4400" smtClean="0">
              <a:ea typeface="SimSun" pitchFamily="2" charset="-122"/>
            </a:endParaRPr>
          </a:p>
        </p:txBody>
      </p:sp>
      <p:sp>
        <p:nvSpPr>
          <p:cNvPr id="25603" name="Rectangle 3"/>
          <p:cNvSpPr>
            <a:spLocks noGrp="1" noChangeArrowheads="1"/>
          </p:cNvSpPr>
          <p:nvPr>
            <p:ph idx="1"/>
          </p:nvPr>
        </p:nvSpPr>
        <p:spPr>
          <a:xfrm>
            <a:off x="304800" y="1371600"/>
            <a:ext cx="8305800" cy="1219200"/>
          </a:xfrm>
          <a:noFill/>
        </p:spPr>
        <p:txBody>
          <a:bodyPr lIns="92075" tIns="46038" rIns="92075" bIns="46038"/>
          <a:lstStyle/>
          <a:p>
            <a:pPr eaLnBrk="1" hangingPunct="1">
              <a:spcBef>
                <a:spcPct val="50000"/>
              </a:spcBef>
            </a:pPr>
            <a:r>
              <a:rPr lang="en-US" altLang="zh-CN" sz="2400" dirty="0" smtClean="0">
                <a:ea typeface="SimSun" pitchFamily="2" charset="-122"/>
              </a:rPr>
              <a:t>Use distance matrix as clustering criteria.  This method does not require the number of clusters </a:t>
            </a:r>
            <a:r>
              <a:rPr lang="en-US" altLang="zh-CN" sz="2400" b="1" i="1" dirty="0" smtClean="0">
                <a:ea typeface="SimSun" pitchFamily="2" charset="-122"/>
              </a:rPr>
              <a:t>k</a:t>
            </a:r>
            <a:r>
              <a:rPr lang="en-US" altLang="zh-CN" sz="2400" dirty="0" smtClean="0">
                <a:ea typeface="SimSun" pitchFamily="2" charset="-122"/>
              </a:rPr>
              <a:t> as an input, but needs a termination condition </a:t>
            </a:r>
          </a:p>
        </p:txBody>
      </p:sp>
      <p:sp>
        <p:nvSpPr>
          <p:cNvPr id="25605" name="Slide Number Placeholder 6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r" eaLnBrk="1" hangingPunct="1">
              <a:spcBef>
                <a:spcPct val="0"/>
              </a:spcBef>
              <a:buClrTx/>
              <a:buSzTx/>
              <a:buFontTx/>
              <a:buNone/>
            </a:pPr>
            <a:fld id="{829C7C73-A02F-4944-9B4D-5904D40AD387}" type="slidenum">
              <a:rPr lang="en-US" altLang="en-US" sz="1200" smtClean="0">
                <a:latin typeface="Tahoma" pitchFamily="34" charset="0"/>
              </a:rPr>
              <a:pPr algn="r" eaLnBrk="1" hangingPunct="1">
                <a:spcBef>
                  <a:spcPct val="0"/>
                </a:spcBef>
                <a:buClrTx/>
                <a:buSzTx/>
                <a:buFontTx/>
                <a:buNone/>
              </a:pPr>
              <a:t>20</a:t>
            </a:fld>
            <a:endParaRPr lang="en-US" altLang="en-US" sz="1200" smtClean="0">
              <a:latin typeface="Tahoma" pitchFamily="34" charset="0"/>
            </a:endParaRPr>
          </a:p>
        </p:txBody>
      </p:sp>
      <p:grpSp>
        <p:nvGrpSpPr>
          <p:cNvPr id="25604" name="Group 4"/>
          <p:cNvGrpSpPr>
            <a:grpSpLocks/>
          </p:cNvGrpSpPr>
          <p:nvPr/>
        </p:nvGrpSpPr>
        <p:grpSpPr bwMode="auto">
          <a:xfrm>
            <a:off x="990600" y="2743200"/>
            <a:ext cx="6956425" cy="3641725"/>
            <a:chOff x="1200" y="1776"/>
            <a:chExt cx="4382" cy="2294"/>
          </a:xfrm>
        </p:grpSpPr>
        <p:sp>
          <p:nvSpPr>
            <p:cNvPr id="25606" name="Line 5"/>
            <p:cNvSpPr>
              <a:spLocks noChangeShapeType="1"/>
            </p:cNvSpPr>
            <p:nvPr/>
          </p:nvSpPr>
          <p:spPr bwMode="auto">
            <a:xfrm>
              <a:off x="1200" y="2112"/>
              <a:ext cx="321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5607" name="Group 6"/>
            <p:cNvGrpSpPr>
              <a:grpSpLocks/>
            </p:cNvGrpSpPr>
            <p:nvPr/>
          </p:nvGrpSpPr>
          <p:grpSpPr bwMode="auto">
            <a:xfrm>
              <a:off x="1440" y="1785"/>
              <a:ext cx="480" cy="327"/>
              <a:chOff x="1104" y="1785"/>
              <a:chExt cx="480" cy="327"/>
            </a:xfrm>
          </p:grpSpPr>
          <p:sp>
            <p:nvSpPr>
              <p:cNvPr id="25659" name="Line 7"/>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60" name="Text Box 8"/>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spcBef>
                    <a:spcPct val="50000"/>
                  </a:spcBef>
                  <a:buClrTx/>
                  <a:buSzTx/>
                  <a:buFontTx/>
                  <a:buNone/>
                </a:pPr>
                <a:r>
                  <a:rPr lang="en-US" altLang="zh-CN" sz="1800">
                    <a:latin typeface="Times New Roman" pitchFamily="18" charset="0"/>
                    <a:ea typeface="SimSun" pitchFamily="2" charset="-122"/>
                  </a:rPr>
                  <a:t>Step 0</a:t>
                </a:r>
                <a:endParaRPr lang="en-US" altLang="zh-CN" sz="2400">
                  <a:latin typeface="Times New Roman" pitchFamily="18" charset="0"/>
                  <a:ea typeface="SimSun" pitchFamily="2" charset="-122"/>
                </a:endParaRPr>
              </a:p>
            </p:txBody>
          </p:sp>
        </p:grpSp>
        <p:grpSp>
          <p:nvGrpSpPr>
            <p:cNvPr id="25608" name="Group 9"/>
            <p:cNvGrpSpPr>
              <a:grpSpLocks/>
            </p:cNvGrpSpPr>
            <p:nvPr/>
          </p:nvGrpSpPr>
          <p:grpSpPr bwMode="auto">
            <a:xfrm>
              <a:off x="1968" y="1776"/>
              <a:ext cx="480" cy="327"/>
              <a:chOff x="1104" y="1785"/>
              <a:chExt cx="480" cy="327"/>
            </a:xfrm>
          </p:grpSpPr>
          <p:sp>
            <p:nvSpPr>
              <p:cNvPr id="25657" name="Line 10"/>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58" name="Text Box 11"/>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spcBef>
                    <a:spcPct val="50000"/>
                  </a:spcBef>
                  <a:buClrTx/>
                  <a:buSzTx/>
                  <a:buFontTx/>
                  <a:buNone/>
                </a:pPr>
                <a:r>
                  <a:rPr lang="en-US" altLang="zh-CN" sz="1800">
                    <a:latin typeface="Times New Roman" pitchFamily="18" charset="0"/>
                    <a:ea typeface="SimSun" pitchFamily="2" charset="-122"/>
                  </a:rPr>
                  <a:t>Step 1</a:t>
                </a:r>
                <a:endParaRPr lang="en-US" altLang="zh-CN" sz="2400">
                  <a:latin typeface="Times New Roman" pitchFamily="18" charset="0"/>
                  <a:ea typeface="SimSun" pitchFamily="2" charset="-122"/>
                </a:endParaRPr>
              </a:p>
            </p:txBody>
          </p:sp>
        </p:grpSp>
        <p:grpSp>
          <p:nvGrpSpPr>
            <p:cNvPr id="25609" name="Group 12"/>
            <p:cNvGrpSpPr>
              <a:grpSpLocks/>
            </p:cNvGrpSpPr>
            <p:nvPr/>
          </p:nvGrpSpPr>
          <p:grpSpPr bwMode="auto">
            <a:xfrm>
              <a:off x="2496" y="1776"/>
              <a:ext cx="480" cy="327"/>
              <a:chOff x="1104" y="1785"/>
              <a:chExt cx="480" cy="327"/>
            </a:xfrm>
          </p:grpSpPr>
          <p:sp>
            <p:nvSpPr>
              <p:cNvPr id="25655" name="Line 13"/>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56" name="Text Box 14"/>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spcBef>
                    <a:spcPct val="50000"/>
                  </a:spcBef>
                  <a:buClrTx/>
                  <a:buSzTx/>
                  <a:buFontTx/>
                  <a:buNone/>
                </a:pPr>
                <a:r>
                  <a:rPr lang="en-US" altLang="zh-CN" sz="1800">
                    <a:latin typeface="Times New Roman" pitchFamily="18" charset="0"/>
                    <a:ea typeface="SimSun" pitchFamily="2" charset="-122"/>
                  </a:rPr>
                  <a:t>Step 2</a:t>
                </a:r>
                <a:endParaRPr lang="en-US" altLang="zh-CN" sz="2400">
                  <a:latin typeface="Times New Roman" pitchFamily="18" charset="0"/>
                  <a:ea typeface="SimSun" pitchFamily="2" charset="-122"/>
                </a:endParaRPr>
              </a:p>
            </p:txBody>
          </p:sp>
        </p:grpSp>
        <p:grpSp>
          <p:nvGrpSpPr>
            <p:cNvPr id="25610" name="Group 15"/>
            <p:cNvGrpSpPr>
              <a:grpSpLocks/>
            </p:cNvGrpSpPr>
            <p:nvPr/>
          </p:nvGrpSpPr>
          <p:grpSpPr bwMode="auto">
            <a:xfrm>
              <a:off x="2976" y="1776"/>
              <a:ext cx="480" cy="327"/>
              <a:chOff x="1104" y="1785"/>
              <a:chExt cx="480" cy="327"/>
            </a:xfrm>
          </p:grpSpPr>
          <p:sp>
            <p:nvSpPr>
              <p:cNvPr id="25653" name="Line 16"/>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54" name="Text Box 17"/>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spcBef>
                    <a:spcPct val="50000"/>
                  </a:spcBef>
                  <a:buClrTx/>
                  <a:buSzTx/>
                  <a:buFontTx/>
                  <a:buNone/>
                </a:pPr>
                <a:r>
                  <a:rPr lang="en-US" altLang="zh-CN" sz="1800">
                    <a:latin typeface="Times New Roman" pitchFamily="18" charset="0"/>
                    <a:ea typeface="SimSun" pitchFamily="2" charset="-122"/>
                  </a:rPr>
                  <a:t>Step 3</a:t>
                </a:r>
                <a:endParaRPr lang="en-US" altLang="zh-CN" sz="2400">
                  <a:latin typeface="Times New Roman" pitchFamily="18" charset="0"/>
                  <a:ea typeface="SimSun" pitchFamily="2" charset="-122"/>
                </a:endParaRPr>
              </a:p>
            </p:txBody>
          </p:sp>
        </p:grpSp>
        <p:grpSp>
          <p:nvGrpSpPr>
            <p:cNvPr id="25611" name="Group 18"/>
            <p:cNvGrpSpPr>
              <a:grpSpLocks/>
            </p:cNvGrpSpPr>
            <p:nvPr/>
          </p:nvGrpSpPr>
          <p:grpSpPr bwMode="auto">
            <a:xfrm>
              <a:off x="3456" y="1776"/>
              <a:ext cx="480" cy="327"/>
              <a:chOff x="1104" y="1785"/>
              <a:chExt cx="480" cy="327"/>
            </a:xfrm>
          </p:grpSpPr>
          <p:sp>
            <p:nvSpPr>
              <p:cNvPr id="25651" name="Line 19"/>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52" name="Text Box 20"/>
              <p:cNvSpPr txBox="1">
                <a:spLocks noChangeArrowheads="1"/>
              </p:cNvSpPr>
              <p:nvPr/>
            </p:nvSpPr>
            <p:spPr bwMode="auto">
              <a:xfrm>
                <a:off x="1104" y="1785"/>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spcBef>
                    <a:spcPct val="50000"/>
                  </a:spcBef>
                  <a:buClrTx/>
                  <a:buSzTx/>
                  <a:buFontTx/>
                  <a:buNone/>
                </a:pPr>
                <a:r>
                  <a:rPr lang="en-US" altLang="zh-CN" sz="1800">
                    <a:latin typeface="Times New Roman" pitchFamily="18" charset="0"/>
                    <a:ea typeface="SimSun" pitchFamily="2" charset="-122"/>
                  </a:rPr>
                  <a:t>Step 4</a:t>
                </a:r>
                <a:endParaRPr lang="en-US" altLang="zh-CN" sz="2400">
                  <a:latin typeface="Times New Roman" pitchFamily="18" charset="0"/>
                  <a:ea typeface="SimSun" pitchFamily="2" charset="-122"/>
                </a:endParaRPr>
              </a:p>
            </p:txBody>
          </p:sp>
        </p:grpSp>
        <p:sp>
          <p:nvSpPr>
            <p:cNvPr id="25612" name="Text Box 21"/>
            <p:cNvSpPr txBox="1">
              <a:spLocks noChangeArrowheads="1"/>
            </p:cNvSpPr>
            <p:nvPr/>
          </p:nvSpPr>
          <p:spPr bwMode="auto">
            <a:xfrm>
              <a:off x="1440" y="250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spcBef>
                  <a:spcPct val="0"/>
                </a:spcBef>
                <a:buClrTx/>
                <a:buSzTx/>
                <a:buFontTx/>
                <a:buNone/>
              </a:pPr>
              <a:r>
                <a:rPr lang="en-US" altLang="zh-CN" sz="2400">
                  <a:latin typeface="Times New Roman" pitchFamily="18" charset="0"/>
                  <a:ea typeface="SimSun" pitchFamily="2" charset="-122"/>
                </a:rPr>
                <a:t>b</a:t>
              </a:r>
            </a:p>
          </p:txBody>
        </p:sp>
        <p:sp>
          <p:nvSpPr>
            <p:cNvPr id="25613" name="Text Box 22"/>
            <p:cNvSpPr txBox="1">
              <a:spLocks noChangeArrowheads="1"/>
            </p:cNvSpPr>
            <p:nvPr/>
          </p:nvSpPr>
          <p:spPr bwMode="auto">
            <a:xfrm>
              <a:off x="1440" y="310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spcBef>
                  <a:spcPct val="0"/>
                </a:spcBef>
                <a:buClrTx/>
                <a:buSzTx/>
                <a:buFontTx/>
                <a:buNone/>
              </a:pPr>
              <a:r>
                <a:rPr lang="en-US" altLang="zh-CN" sz="2400">
                  <a:latin typeface="Times New Roman" pitchFamily="18" charset="0"/>
                  <a:ea typeface="SimSun" pitchFamily="2" charset="-122"/>
                </a:rPr>
                <a:t>d</a:t>
              </a:r>
            </a:p>
          </p:txBody>
        </p:sp>
        <p:sp>
          <p:nvSpPr>
            <p:cNvPr id="25614" name="Text Box 23"/>
            <p:cNvSpPr txBox="1">
              <a:spLocks noChangeArrowheads="1"/>
            </p:cNvSpPr>
            <p:nvPr/>
          </p:nvSpPr>
          <p:spPr bwMode="auto">
            <a:xfrm>
              <a:off x="1440" y="2808"/>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spcBef>
                  <a:spcPct val="0"/>
                </a:spcBef>
                <a:buClrTx/>
                <a:buSzTx/>
                <a:buFontTx/>
                <a:buNone/>
              </a:pPr>
              <a:r>
                <a:rPr lang="en-US" altLang="zh-CN" sz="2400">
                  <a:latin typeface="Times New Roman" pitchFamily="18" charset="0"/>
                  <a:ea typeface="SimSun" pitchFamily="2" charset="-122"/>
                </a:rPr>
                <a:t>c</a:t>
              </a:r>
            </a:p>
          </p:txBody>
        </p:sp>
        <p:sp>
          <p:nvSpPr>
            <p:cNvPr id="25615" name="Text Box 24"/>
            <p:cNvSpPr txBox="1">
              <a:spLocks noChangeArrowheads="1"/>
            </p:cNvSpPr>
            <p:nvPr/>
          </p:nvSpPr>
          <p:spPr bwMode="auto">
            <a:xfrm>
              <a:off x="1440" y="3408"/>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spcBef>
                  <a:spcPct val="0"/>
                </a:spcBef>
                <a:buClrTx/>
                <a:buSzTx/>
                <a:buFontTx/>
                <a:buNone/>
              </a:pPr>
              <a:r>
                <a:rPr lang="en-US" altLang="zh-CN" sz="2400">
                  <a:latin typeface="Times New Roman" pitchFamily="18" charset="0"/>
                  <a:ea typeface="SimSun" pitchFamily="2" charset="-122"/>
                </a:rPr>
                <a:t>e</a:t>
              </a:r>
            </a:p>
          </p:txBody>
        </p:sp>
        <p:sp>
          <p:nvSpPr>
            <p:cNvPr id="25616" name="Text Box 25"/>
            <p:cNvSpPr txBox="1">
              <a:spLocks noChangeArrowheads="1"/>
            </p:cNvSpPr>
            <p:nvPr/>
          </p:nvSpPr>
          <p:spPr bwMode="auto">
            <a:xfrm>
              <a:off x="1440" y="2208"/>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spcBef>
                  <a:spcPct val="0"/>
                </a:spcBef>
                <a:buClrTx/>
                <a:buSzTx/>
                <a:buFontTx/>
                <a:buNone/>
              </a:pPr>
              <a:r>
                <a:rPr lang="en-US" altLang="zh-CN" sz="2400">
                  <a:latin typeface="Times New Roman" pitchFamily="18" charset="0"/>
                  <a:ea typeface="SimSun" pitchFamily="2" charset="-122"/>
                </a:rPr>
                <a:t>a</a:t>
              </a:r>
            </a:p>
          </p:txBody>
        </p:sp>
        <p:sp>
          <p:nvSpPr>
            <p:cNvPr id="25617" name="Oval 26"/>
            <p:cNvSpPr>
              <a:spLocks noChangeArrowheads="1"/>
            </p:cNvSpPr>
            <p:nvPr/>
          </p:nvSpPr>
          <p:spPr bwMode="auto">
            <a:xfrm>
              <a:off x="1392" y="2256"/>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5618" name="Oval 27"/>
            <p:cNvSpPr>
              <a:spLocks noChangeArrowheads="1"/>
            </p:cNvSpPr>
            <p:nvPr/>
          </p:nvSpPr>
          <p:spPr bwMode="auto">
            <a:xfrm>
              <a:off x="1392" y="2544"/>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5619" name="Oval 28"/>
            <p:cNvSpPr>
              <a:spLocks noChangeArrowheads="1"/>
            </p:cNvSpPr>
            <p:nvPr/>
          </p:nvSpPr>
          <p:spPr bwMode="auto">
            <a:xfrm>
              <a:off x="1392" y="2832"/>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5620" name="Oval 29"/>
            <p:cNvSpPr>
              <a:spLocks noChangeArrowheads="1"/>
            </p:cNvSpPr>
            <p:nvPr/>
          </p:nvSpPr>
          <p:spPr bwMode="auto">
            <a:xfrm>
              <a:off x="1392" y="3120"/>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5621" name="Oval 30"/>
            <p:cNvSpPr>
              <a:spLocks noChangeArrowheads="1"/>
            </p:cNvSpPr>
            <p:nvPr/>
          </p:nvSpPr>
          <p:spPr bwMode="auto">
            <a:xfrm>
              <a:off x="1392" y="3408"/>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5622" name="Text Box 31"/>
            <p:cNvSpPr txBox="1">
              <a:spLocks noChangeArrowheads="1"/>
            </p:cNvSpPr>
            <p:nvPr/>
          </p:nvSpPr>
          <p:spPr bwMode="auto">
            <a:xfrm>
              <a:off x="1968" y="2304"/>
              <a:ext cx="3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spcBef>
                  <a:spcPct val="0"/>
                </a:spcBef>
                <a:buClrTx/>
                <a:buSzTx/>
                <a:buFontTx/>
                <a:buNone/>
              </a:pPr>
              <a:r>
                <a:rPr lang="en-US" altLang="zh-CN" sz="2400">
                  <a:latin typeface="Times New Roman" pitchFamily="18" charset="0"/>
                  <a:ea typeface="SimSun" pitchFamily="2" charset="-122"/>
                </a:rPr>
                <a:t>a b</a:t>
              </a:r>
            </a:p>
          </p:txBody>
        </p:sp>
        <p:sp>
          <p:nvSpPr>
            <p:cNvPr id="25623" name="Oval 32"/>
            <p:cNvSpPr>
              <a:spLocks noChangeArrowheads="1"/>
            </p:cNvSpPr>
            <p:nvPr/>
          </p:nvSpPr>
          <p:spPr bwMode="auto">
            <a:xfrm>
              <a:off x="1872" y="2352"/>
              <a:ext cx="52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5624" name="Text Box 33"/>
            <p:cNvSpPr txBox="1">
              <a:spLocks noChangeArrowheads="1"/>
            </p:cNvSpPr>
            <p:nvPr/>
          </p:nvSpPr>
          <p:spPr bwMode="auto">
            <a:xfrm>
              <a:off x="2496" y="3216"/>
              <a:ext cx="3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spcBef>
                  <a:spcPct val="0"/>
                </a:spcBef>
                <a:buClrTx/>
                <a:buSzTx/>
                <a:buFontTx/>
                <a:buNone/>
              </a:pPr>
              <a:r>
                <a:rPr lang="en-US" altLang="zh-CN" sz="2400">
                  <a:latin typeface="Times New Roman" pitchFamily="18" charset="0"/>
                  <a:ea typeface="SimSun" pitchFamily="2" charset="-122"/>
                </a:rPr>
                <a:t>d e</a:t>
              </a:r>
            </a:p>
          </p:txBody>
        </p:sp>
        <p:sp>
          <p:nvSpPr>
            <p:cNvPr id="25625" name="Oval 34"/>
            <p:cNvSpPr>
              <a:spLocks noChangeArrowheads="1"/>
            </p:cNvSpPr>
            <p:nvPr/>
          </p:nvSpPr>
          <p:spPr bwMode="auto">
            <a:xfrm>
              <a:off x="2400" y="3264"/>
              <a:ext cx="52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5626" name="Text Box 35"/>
            <p:cNvSpPr txBox="1">
              <a:spLocks noChangeArrowheads="1"/>
            </p:cNvSpPr>
            <p:nvPr/>
          </p:nvSpPr>
          <p:spPr bwMode="auto">
            <a:xfrm>
              <a:off x="2880" y="2928"/>
              <a:ext cx="4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spcBef>
                  <a:spcPct val="0"/>
                </a:spcBef>
                <a:buClrTx/>
                <a:buSzTx/>
                <a:buFontTx/>
                <a:buNone/>
              </a:pPr>
              <a:r>
                <a:rPr lang="en-US" altLang="zh-CN" sz="2400">
                  <a:latin typeface="Times New Roman" pitchFamily="18" charset="0"/>
                  <a:ea typeface="SimSun" pitchFamily="2" charset="-122"/>
                </a:rPr>
                <a:t>c d e</a:t>
              </a:r>
            </a:p>
          </p:txBody>
        </p:sp>
        <p:sp>
          <p:nvSpPr>
            <p:cNvPr id="25627" name="Oval 36"/>
            <p:cNvSpPr>
              <a:spLocks noChangeArrowheads="1"/>
            </p:cNvSpPr>
            <p:nvPr/>
          </p:nvSpPr>
          <p:spPr bwMode="auto">
            <a:xfrm>
              <a:off x="2784" y="2928"/>
              <a:ext cx="62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5628" name="Text Box 37"/>
            <p:cNvSpPr txBox="1">
              <a:spLocks noChangeArrowheads="1"/>
            </p:cNvSpPr>
            <p:nvPr/>
          </p:nvSpPr>
          <p:spPr bwMode="auto">
            <a:xfrm>
              <a:off x="3216" y="2592"/>
              <a:ext cx="7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spcBef>
                  <a:spcPct val="0"/>
                </a:spcBef>
                <a:buClrTx/>
                <a:buSzTx/>
                <a:buFontTx/>
                <a:buNone/>
              </a:pPr>
              <a:r>
                <a:rPr lang="en-US" altLang="zh-CN" sz="2400">
                  <a:latin typeface="Times New Roman" pitchFamily="18" charset="0"/>
                  <a:ea typeface="SimSun" pitchFamily="2" charset="-122"/>
                </a:rPr>
                <a:t>a b c d e</a:t>
              </a:r>
            </a:p>
          </p:txBody>
        </p:sp>
        <p:sp>
          <p:nvSpPr>
            <p:cNvPr id="25629" name="Oval 38"/>
            <p:cNvSpPr>
              <a:spLocks noChangeArrowheads="1"/>
            </p:cNvSpPr>
            <p:nvPr/>
          </p:nvSpPr>
          <p:spPr bwMode="auto">
            <a:xfrm>
              <a:off x="3120" y="2592"/>
              <a:ext cx="100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5630" name="Line 39"/>
            <p:cNvSpPr>
              <a:spLocks noChangeShapeType="1"/>
            </p:cNvSpPr>
            <p:nvPr/>
          </p:nvSpPr>
          <p:spPr bwMode="auto">
            <a:xfrm>
              <a:off x="1200" y="3753"/>
              <a:ext cx="3216"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31" name="Line 40"/>
            <p:cNvSpPr>
              <a:spLocks noChangeShapeType="1"/>
            </p:cNvSpPr>
            <p:nvPr/>
          </p:nvSpPr>
          <p:spPr bwMode="auto">
            <a:xfrm flipH="1">
              <a:off x="1536" y="3753"/>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32" name="Text Box 41"/>
            <p:cNvSpPr txBox="1">
              <a:spLocks noChangeArrowheads="1"/>
            </p:cNvSpPr>
            <p:nvPr/>
          </p:nvSpPr>
          <p:spPr bwMode="auto">
            <a:xfrm>
              <a:off x="1440" y="3810"/>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spcBef>
                  <a:spcPct val="50000"/>
                </a:spcBef>
                <a:buClrTx/>
                <a:buSzTx/>
                <a:buFontTx/>
                <a:buNone/>
              </a:pPr>
              <a:r>
                <a:rPr lang="en-US" altLang="zh-CN" sz="1800">
                  <a:latin typeface="Times New Roman" pitchFamily="18" charset="0"/>
                  <a:ea typeface="SimSun" pitchFamily="2" charset="-122"/>
                </a:rPr>
                <a:t>Step 4</a:t>
              </a:r>
              <a:endParaRPr lang="en-US" altLang="zh-CN" sz="2400">
                <a:latin typeface="Times New Roman" pitchFamily="18" charset="0"/>
                <a:ea typeface="SimSun" pitchFamily="2" charset="-122"/>
              </a:endParaRPr>
            </a:p>
          </p:txBody>
        </p:sp>
        <p:sp>
          <p:nvSpPr>
            <p:cNvPr id="25633" name="Line 42"/>
            <p:cNvSpPr>
              <a:spLocks noChangeShapeType="1"/>
            </p:cNvSpPr>
            <p:nvPr/>
          </p:nvSpPr>
          <p:spPr bwMode="auto">
            <a:xfrm flipH="1">
              <a:off x="2064"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34" name="Text Box 43"/>
            <p:cNvSpPr txBox="1">
              <a:spLocks noChangeArrowheads="1"/>
            </p:cNvSpPr>
            <p:nvPr/>
          </p:nvSpPr>
          <p:spPr bwMode="auto">
            <a:xfrm>
              <a:off x="1968" y="3801"/>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spcBef>
                  <a:spcPct val="50000"/>
                </a:spcBef>
                <a:buClrTx/>
                <a:buSzTx/>
                <a:buFontTx/>
                <a:buNone/>
              </a:pPr>
              <a:r>
                <a:rPr lang="en-US" altLang="zh-CN" sz="1800">
                  <a:latin typeface="Times New Roman" pitchFamily="18" charset="0"/>
                  <a:ea typeface="SimSun" pitchFamily="2" charset="-122"/>
                </a:rPr>
                <a:t>Step 3</a:t>
              </a:r>
              <a:endParaRPr lang="en-US" altLang="zh-CN" sz="2400">
                <a:latin typeface="Times New Roman" pitchFamily="18" charset="0"/>
                <a:ea typeface="SimSun" pitchFamily="2" charset="-122"/>
              </a:endParaRPr>
            </a:p>
          </p:txBody>
        </p:sp>
        <p:sp>
          <p:nvSpPr>
            <p:cNvPr id="25635" name="Line 44"/>
            <p:cNvSpPr>
              <a:spLocks noChangeShapeType="1"/>
            </p:cNvSpPr>
            <p:nvPr/>
          </p:nvSpPr>
          <p:spPr bwMode="auto">
            <a:xfrm flipH="1">
              <a:off x="2592"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36" name="Text Box 45"/>
            <p:cNvSpPr txBox="1">
              <a:spLocks noChangeArrowheads="1"/>
            </p:cNvSpPr>
            <p:nvPr/>
          </p:nvSpPr>
          <p:spPr bwMode="auto">
            <a:xfrm>
              <a:off x="2496" y="3801"/>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spcBef>
                  <a:spcPct val="50000"/>
                </a:spcBef>
                <a:buClrTx/>
                <a:buSzTx/>
                <a:buFontTx/>
                <a:buNone/>
              </a:pPr>
              <a:r>
                <a:rPr lang="en-US" altLang="zh-CN" sz="1800">
                  <a:latin typeface="Times New Roman" pitchFamily="18" charset="0"/>
                  <a:ea typeface="SimSun" pitchFamily="2" charset="-122"/>
                </a:rPr>
                <a:t>Step 2</a:t>
              </a:r>
              <a:endParaRPr lang="en-US" altLang="zh-CN" sz="2400">
                <a:latin typeface="Times New Roman" pitchFamily="18" charset="0"/>
                <a:ea typeface="SimSun" pitchFamily="2" charset="-122"/>
              </a:endParaRPr>
            </a:p>
          </p:txBody>
        </p:sp>
        <p:sp>
          <p:nvSpPr>
            <p:cNvPr id="25637" name="Line 46"/>
            <p:cNvSpPr>
              <a:spLocks noChangeShapeType="1"/>
            </p:cNvSpPr>
            <p:nvPr/>
          </p:nvSpPr>
          <p:spPr bwMode="auto">
            <a:xfrm flipH="1">
              <a:off x="3072"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38" name="Text Box 47"/>
            <p:cNvSpPr txBox="1">
              <a:spLocks noChangeArrowheads="1"/>
            </p:cNvSpPr>
            <p:nvPr/>
          </p:nvSpPr>
          <p:spPr bwMode="auto">
            <a:xfrm>
              <a:off x="2976" y="3801"/>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spcBef>
                  <a:spcPct val="50000"/>
                </a:spcBef>
                <a:buClrTx/>
                <a:buSzTx/>
                <a:buFontTx/>
                <a:buNone/>
              </a:pPr>
              <a:r>
                <a:rPr lang="en-US" altLang="zh-CN" sz="1800">
                  <a:latin typeface="Times New Roman" pitchFamily="18" charset="0"/>
                  <a:ea typeface="SimSun" pitchFamily="2" charset="-122"/>
                </a:rPr>
                <a:t>Step 1</a:t>
              </a:r>
              <a:endParaRPr lang="en-US" altLang="zh-CN" sz="2400">
                <a:latin typeface="Times New Roman" pitchFamily="18" charset="0"/>
                <a:ea typeface="SimSun" pitchFamily="2" charset="-122"/>
              </a:endParaRPr>
            </a:p>
          </p:txBody>
        </p:sp>
        <p:sp>
          <p:nvSpPr>
            <p:cNvPr id="25639" name="Line 48"/>
            <p:cNvSpPr>
              <a:spLocks noChangeShapeType="1"/>
            </p:cNvSpPr>
            <p:nvPr/>
          </p:nvSpPr>
          <p:spPr bwMode="auto">
            <a:xfrm flipH="1">
              <a:off x="3552"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40" name="Text Box 49"/>
            <p:cNvSpPr txBox="1">
              <a:spLocks noChangeArrowheads="1"/>
            </p:cNvSpPr>
            <p:nvPr/>
          </p:nvSpPr>
          <p:spPr bwMode="auto">
            <a:xfrm>
              <a:off x="3456" y="3801"/>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spcBef>
                  <a:spcPct val="50000"/>
                </a:spcBef>
                <a:buClrTx/>
                <a:buSzTx/>
                <a:buFontTx/>
                <a:buNone/>
              </a:pPr>
              <a:r>
                <a:rPr lang="en-US" altLang="zh-CN" sz="1800">
                  <a:latin typeface="Times New Roman" pitchFamily="18" charset="0"/>
                  <a:ea typeface="SimSun" pitchFamily="2" charset="-122"/>
                </a:rPr>
                <a:t>Step 0</a:t>
              </a:r>
              <a:endParaRPr lang="en-US" altLang="zh-CN" sz="2400">
                <a:latin typeface="Times New Roman" pitchFamily="18" charset="0"/>
                <a:ea typeface="SimSun" pitchFamily="2" charset="-122"/>
              </a:endParaRPr>
            </a:p>
          </p:txBody>
        </p:sp>
        <p:sp>
          <p:nvSpPr>
            <p:cNvPr id="25641" name="Line 50"/>
            <p:cNvSpPr>
              <a:spLocks noChangeShapeType="1"/>
            </p:cNvSpPr>
            <p:nvPr/>
          </p:nvSpPr>
          <p:spPr bwMode="auto">
            <a:xfrm>
              <a:off x="1680" y="2352"/>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42" name="Line 51"/>
            <p:cNvSpPr>
              <a:spLocks noChangeShapeType="1"/>
            </p:cNvSpPr>
            <p:nvPr/>
          </p:nvSpPr>
          <p:spPr bwMode="auto">
            <a:xfrm flipV="1">
              <a:off x="1680" y="244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43" name="Line 52"/>
            <p:cNvSpPr>
              <a:spLocks noChangeShapeType="1"/>
            </p:cNvSpPr>
            <p:nvPr/>
          </p:nvSpPr>
          <p:spPr bwMode="auto">
            <a:xfrm>
              <a:off x="1680" y="3216"/>
              <a:ext cx="72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44" name="Line 53"/>
            <p:cNvSpPr>
              <a:spLocks noChangeShapeType="1"/>
            </p:cNvSpPr>
            <p:nvPr/>
          </p:nvSpPr>
          <p:spPr bwMode="auto">
            <a:xfrm flipV="1">
              <a:off x="1680" y="3360"/>
              <a:ext cx="72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45" name="Line 54"/>
            <p:cNvSpPr>
              <a:spLocks noChangeShapeType="1"/>
            </p:cNvSpPr>
            <p:nvPr/>
          </p:nvSpPr>
          <p:spPr bwMode="auto">
            <a:xfrm>
              <a:off x="1680" y="2976"/>
              <a:ext cx="110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46" name="Line 55"/>
            <p:cNvSpPr>
              <a:spLocks noChangeShapeType="1"/>
            </p:cNvSpPr>
            <p:nvPr/>
          </p:nvSpPr>
          <p:spPr bwMode="auto">
            <a:xfrm flipV="1">
              <a:off x="2688" y="3072"/>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47" name="Line 56"/>
            <p:cNvSpPr>
              <a:spLocks noChangeShapeType="1"/>
            </p:cNvSpPr>
            <p:nvPr/>
          </p:nvSpPr>
          <p:spPr bwMode="auto">
            <a:xfrm>
              <a:off x="2400" y="2496"/>
              <a:ext cx="72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48" name="Line 57"/>
            <p:cNvSpPr>
              <a:spLocks noChangeShapeType="1"/>
            </p:cNvSpPr>
            <p:nvPr/>
          </p:nvSpPr>
          <p:spPr bwMode="auto">
            <a:xfrm flipV="1">
              <a:off x="3072" y="2736"/>
              <a:ext cx="4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649" name="Text Box 58"/>
            <p:cNvSpPr txBox="1">
              <a:spLocks noChangeArrowheads="1"/>
            </p:cNvSpPr>
            <p:nvPr/>
          </p:nvSpPr>
          <p:spPr bwMode="auto">
            <a:xfrm>
              <a:off x="4305" y="1824"/>
              <a:ext cx="1277"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a:spcBef>
                  <a:spcPct val="0"/>
                </a:spcBef>
                <a:buClrTx/>
                <a:buSzTx/>
                <a:buFontTx/>
                <a:buNone/>
              </a:pPr>
              <a:r>
                <a:rPr lang="en-US" altLang="zh-CN" sz="2400" b="1">
                  <a:latin typeface="Times New Roman" pitchFamily="18" charset="0"/>
                  <a:ea typeface="SimSun" pitchFamily="2" charset="-122"/>
                </a:rPr>
                <a:t>agglomerative</a:t>
              </a:r>
            </a:p>
            <a:p>
              <a:pPr algn="ctr">
                <a:spcBef>
                  <a:spcPct val="0"/>
                </a:spcBef>
                <a:buClrTx/>
                <a:buSzTx/>
                <a:buFontTx/>
                <a:buNone/>
              </a:pPr>
              <a:r>
                <a:rPr lang="en-US" altLang="zh-CN" sz="2400" b="1">
                  <a:latin typeface="Times New Roman" pitchFamily="18" charset="0"/>
                  <a:ea typeface="SimSun" pitchFamily="2" charset="-122"/>
                </a:rPr>
                <a:t>(AGNES)</a:t>
              </a:r>
            </a:p>
          </p:txBody>
        </p:sp>
        <p:sp>
          <p:nvSpPr>
            <p:cNvPr id="25650" name="Text Box 59"/>
            <p:cNvSpPr txBox="1">
              <a:spLocks noChangeArrowheads="1"/>
            </p:cNvSpPr>
            <p:nvPr/>
          </p:nvSpPr>
          <p:spPr bwMode="auto">
            <a:xfrm>
              <a:off x="4401" y="3552"/>
              <a:ext cx="87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a:spcBef>
                  <a:spcPct val="0"/>
                </a:spcBef>
                <a:buClrTx/>
                <a:buSzTx/>
                <a:buFontTx/>
                <a:buNone/>
              </a:pPr>
              <a:r>
                <a:rPr lang="en-US" altLang="zh-CN" sz="2400" b="1">
                  <a:latin typeface="Times New Roman" pitchFamily="18" charset="0"/>
                  <a:ea typeface="SimSun" pitchFamily="2" charset="-122"/>
                </a:rPr>
                <a:t>divisive</a:t>
              </a:r>
            </a:p>
            <a:p>
              <a:pPr algn="ctr">
                <a:spcBef>
                  <a:spcPct val="0"/>
                </a:spcBef>
                <a:buClrTx/>
                <a:buSzTx/>
                <a:buFontTx/>
                <a:buNone/>
              </a:pPr>
              <a:r>
                <a:rPr lang="en-US" altLang="zh-CN" sz="2400" b="1">
                  <a:latin typeface="Times New Roman" pitchFamily="18" charset="0"/>
                  <a:ea typeface="SimSun" pitchFamily="2" charset="-122"/>
                </a:rPr>
                <a:t>(DIANA)</a:t>
              </a:r>
              <a:endParaRPr lang="en-US" altLang="zh-CN" sz="2400">
                <a:latin typeface="Times New Roman" pitchFamily="18" charset="0"/>
                <a:ea typeface="SimSun" pitchFamily="2" charset="-122"/>
              </a:endParaRPr>
            </a:p>
          </p:txBody>
        </p:sp>
      </p:grpSp>
    </p:spTree>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95350" y="457200"/>
            <a:ext cx="7162800" cy="762000"/>
          </a:xfrm>
        </p:spPr>
        <p:txBody>
          <a:bodyPr/>
          <a:lstStyle/>
          <a:p>
            <a:pPr eaLnBrk="1" hangingPunct="1"/>
            <a:r>
              <a:rPr lang="en-US" altLang="zh-CN" sz="3200" dirty="0" smtClean="0">
                <a:ea typeface="SimSun" pitchFamily="2" charset="-122"/>
              </a:rPr>
              <a:t>AGNES (Agglomerative Nesting)</a:t>
            </a:r>
            <a:endParaRPr lang="en-US" altLang="zh-CN" sz="2400" dirty="0" smtClean="0">
              <a:ea typeface="SimSun" pitchFamily="2" charset="-122"/>
            </a:endParaRPr>
          </a:p>
        </p:txBody>
      </p:sp>
      <p:sp>
        <p:nvSpPr>
          <p:cNvPr id="26627" name="Rectangle 3"/>
          <p:cNvSpPr>
            <a:spLocks noGrp="1" noChangeArrowheads="1"/>
          </p:cNvSpPr>
          <p:nvPr>
            <p:ph idx="1"/>
          </p:nvPr>
        </p:nvSpPr>
        <p:spPr>
          <a:xfrm>
            <a:off x="609600" y="1371600"/>
            <a:ext cx="8305800" cy="2895600"/>
          </a:xfrm>
        </p:spPr>
        <p:txBody>
          <a:bodyPr/>
          <a:lstStyle/>
          <a:p>
            <a:pPr eaLnBrk="1" hangingPunct="1">
              <a:lnSpc>
                <a:spcPct val="80000"/>
              </a:lnSpc>
              <a:spcBef>
                <a:spcPct val="50000"/>
              </a:spcBef>
              <a:buClr>
                <a:schemeClr val="tx1"/>
              </a:buClr>
            </a:pPr>
            <a:r>
              <a:rPr lang="en-US" altLang="zh-CN" sz="2400" dirty="0" smtClean="0">
                <a:ea typeface="SimSun" pitchFamily="2" charset="-122"/>
              </a:rPr>
              <a:t>Introduced in Kaufmann and </a:t>
            </a:r>
            <a:r>
              <a:rPr lang="en-US" altLang="zh-CN" sz="2400" dirty="0" err="1" smtClean="0">
                <a:ea typeface="SimSun" pitchFamily="2" charset="-122"/>
              </a:rPr>
              <a:t>Rousseeuw</a:t>
            </a:r>
            <a:r>
              <a:rPr lang="en-US" altLang="zh-CN" sz="2400" dirty="0" smtClean="0">
                <a:ea typeface="SimSun" pitchFamily="2" charset="-122"/>
              </a:rPr>
              <a:t> (1990)</a:t>
            </a:r>
          </a:p>
          <a:p>
            <a:pPr eaLnBrk="1" hangingPunct="1">
              <a:lnSpc>
                <a:spcPct val="80000"/>
              </a:lnSpc>
              <a:spcBef>
                <a:spcPct val="50000"/>
              </a:spcBef>
              <a:buClr>
                <a:schemeClr val="tx1"/>
              </a:buClr>
            </a:pPr>
            <a:r>
              <a:rPr lang="en-US" altLang="zh-CN" sz="2400" dirty="0" smtClean="0">
                <a:ea typeface="SimSun" pitchFamily="2" charset="-122"/>
              </a:rPr>
              <a:t>Implemented in statistical packages, e.g., </a:t>
            </a:r>
            <a:r>
              <a:rPr lang="en-US" altLang="zh-CN" sz="2400" dirty="0" err="1" smtClean="0">
                <a:ea typeface="SimSun" pitchFamily="2" charset="-122"/>
              </a:rPr>
              <a:t>Splus</a:t>
            </a:r>
            <a:endParaRPr lang="en-US" altLang="zh-CN" sz="2400" dirty="0" smtClean="0">
              <a:ea typeface="SimSun" pitchFamily="2" charset="-122"/>
            </a:endParaRPr>
          </a:p>
          <a:p>
            <a:pPr eaLnBrk="1" hangingPunct="1">
              <a:lnSpc>
                <a:spcPct val="80000"/>
              </a:lnSpc>
              <a:spcBef>
                <a:spcPct val="50000"/>
              </a:spcBef>
              <a:buClr>
                <a:schemeClr val="tx1"/>
              </a:buClr>
            </a:pPr>
            <a:r>
              <a:rPr lang="en-US" altLang="zh-CN" sz="2400" dirty="0" smtClean="0">
                <a:ea typeface="SimSun" pitchFamily="2" charset="-122"/>
              </a:rPr>
              <a:t>Use the </a:t>
            </a:r>
            <a:r>
              <a:rPr lang="en-US" altLang="zh-CN" sz="2400" b="1" dirty="0" smtClean="0">
                <a:ea typeface="SimSun" pitchFamily="2" charset="-122"/>
              </a:rPr>
              <a:t>single-link</a:t>
            </a:r>
            <a:r>
              <a:rPr lang="en-US" altLang="zh-CN" sz="2400" dirty="0" smtClean="0">
                <a:ea typeface="SimSun" pitchFamily="2" charset="-122"/>
              </a:rPr>
              <a:t> method and the dissimilarity matrix  </a:t>
            </a:r>
          </a:p>
          <a:p>
            <a:pPr eaLnBrk="1" hangingPunct="1">
              <a:lnSpc>
                <a:spcPct val="80000"/>
              </a:lnSpc>
              <a:spcBef>
                <a:spcPct val="50000"/>
              </a:spcBef>
              <a:buClr>
                <a:schemeClr val="tx1"/>
              </a:buClr>
            </a:pPr>
            <a:r>
              <a:rPr lang="en-US" altLang="zh-CN" sz="2400" dirty="0" smtClean="0">
                <a:ea typeface="SimSun" pitchFamily="2" charset="-122"/>
              </a:rPr>
              <a:t>Merge nodes that have the least dissimilarity</a:t>
            </a:r>
          </a:p>
          <a:p>
            <a:pPr eaLnBrk="1" hangingPunct="1">
              <a:lnSpc>
                <a:spcPct val="80000"/>
              </a:lnSpc>
              <a:spcBef>
                <a:spcPct val="50000"/>
              </a:spcBef>
              <a:buClr>
                <a:schemeClr val="tx1"/>
              </a:buClr>
            </a:pPr>
            <a:r>
              <a:rPr lang="en-US" altLang="zh-CN" sz="2400" dirty="0" smtClean="0">
                <a:ea typeface="SimSun" pitchFamily="2" charset="-122"/>
              </a:rPr>
              <a:t>Go on in a non-descending fashion</a:t>
            </a:r>
          </a:p>
          <a:p>
            <a:pPr eaLnBrk="1" hangingPunct="1">
              <a:lnSpc>
                <a:spcPct val="80000"/>
              </a:lnSpc>
              <a:spcBef>
                <a:spcPct val="50000"/>
              </a:spcBef>
              <a:buClr>
                <a:schemeClr val="tx1"/>
              </a:buClr>
            </a:pPr>
            <a:r>
              <a:rPr lang="en-US" altLang="zh-CN" sz="2400" dirty="0" smtClean="0">
                <a:ea typeface="SimSun" pitchFamily="2" charset="-122"/>
              </a:rPr>
              <a:t>Eventually all nodes belong to the same cluster</a:t>
            </a:r>
          </a:p>
        </p:txBody>
      </p:sp>
      <p:sp>
        <p:nvSpPr>
          <p:cNvPr id="26633" name="Slide Number Placeholder 2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r" eaLnBrk="1" hangingPunct="1">
              <a:spcBef>
                <a:spcPct val="0"/>
              </a:spcBef>
              <a:buClrTx/>
              <a:buSzTx/>
              <a:buFontTx/>
              <a:buNone/>
            </a:pPr>
            <a:fld id="{3216475F-7CDD-469D-932A-B3BB6B86A10E}" type="slidenum">
              <a:rPr lang="en-US" altLang="en-US" sz="1200" smtClean="0">
                <a:latin typeface="Tahoma" pitchFamily="34" charset="0"/>
              </a:rPr>
              <a:pPr algn="r" eaLnBrk="1" hangingPunct="1">
                <a:spcBef>
                  <a:spcPct val="0"/>
                </a:spcBef>
                <a:buClrTx/>
                <a:buSzTx/>
                <a:buFontTx/>
                <a:buNone/>
              </a:pPr>
              <a:t>21</a:t>
            </a:fld>
            <a:endParaRPr lang="en-US" altLang="en-US" sz="1200" smtClean="0">
              <a:latin typeface="Tahoma" pitchFamily="34" charset="0"/>
            </a:endParaRPr>
          </a:p>
        </p:txBody>
      </p:sp>
      <p:grpSp>
        <p:nvGrpSpPr>
          <p:cNvPr id="26628" name="Group 4"/>
          <p:cNvGrpSpPr>
            <a:grpSpLocks/>
          </p:cNvGrpSpPr>
          <p:nvPr/>
        </p:nvGrpSpPr>
        <p:grpSpPr bwMode="auto">
          <a:xfrm>
            <a:off x="533400" y="4343400"/>
            <a:ext cx="2209800" cy="2017713"/>
            <a:chOff x="384" y="2496"/>
            <a:chExt cx="1392" cy="1271"/>
          </a:xfrm>
        </p:grpSpPr>
        <p:graphicFrame>
          <p:nvGraphicFramePr>
            <p:cNvPr id="26642" name="Object 1026"/>
            <p:cNvGraphicFramePr>
              <a:graphicFrameLocks noChangeAspect="1"/>
            </p:cNvGraphicFramePr>
            <p:nvPr/>
          </p:nvGraphicFramePr>
          <p:xfrm>
            <a:off x="384" y="2496"/>
            <a:ext cx="1392" cy="1271"/>
          </p:xfrm>
          <a:graphic>
            <a:graphicData uri="http://schemas.openxmlformats.org/presentationml/2006/ole">
              <mc:AlternateContent xmlns:mc="http://schemas.openxmlformats.org/markup-compatibility/2006">
                <mc:Choice xmlns:v="urn:schemas-microsoft-com:vml" Requires="v">
                  <p:oleObj spid="_x0000_s26655" name="Worksheet" r:id="rId4" imgW="2200656" imgH="2076907" progId="Excel.Sheet.8">
                    <p:embed/>
                  </p:oleObj>
                </mc:Choice>
                <mc:Fallback>
                  <p:oleObj name="Worksheet" r:id="rId4" imgW="2200656" imgH="2076907" progId="Excel.Sheet.8">
                    <p:embed/>
                    <p:pic>
                      <p:nvPicPr>
                        <p:cNvPr id="0" name="Object 10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43" name="Oval 6"/>
            <p:cNvSpPr>
              <a:spLocks noChangeArrowheads="1"/>
            </p:cNvSpPr>
            <p:nvPr/>
          </p:nvSpPr>
          <p:spPr bwMode="auto">
            <a:xfrm>
              <a:off x="816" y="2736"/>
              <a:ext cx="288"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6644" name="Oval 7"/>
            <p:cNvSpPr>
              <a:spLocks noChangeArrowheads="1"/>
            </p:cNvSpPr>
            <p:nvPr/>
          </p:nvSpPr>
          <p:spPr bwMode="auto">
            <a:xfrm>
              <a:off x="816" y="3024"/>
              <a:ext cx="288"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6645" name="Oval 8"/>
            <p:cNvSpPr>
              <a:spLocks noChangeArrowheads="1"/>
            </p:cNvSpPr>
            <p:nvPr/>
          </p:nvSpPr>
          <p:spPr bwMode="auto">
            <a:xfrm>
              <a:off x="1392" y="3024"/>
              <a:ext cx="144"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grpSp>
      <p:grpSp>
        <p:nvGrpSpPr>
          <p:cNvPr id="26629" name="Group 9"/>
          <p:cNvGrpSpPr>
            <a:grpSpLocks/>
          </p:cNvGrpSpPr>
          <p:nvPr/>
        </p:nvGrpSpPr>
        <p:grpSpPr bwMode="auto">
          <a:xfrm>
            <a:off x="3505200" y="4343400"/>
            <a:ext cx="2209800" cy="2017713"/>
            <a:chOff x="1968" y="2496"/>
            <a:chExt cx="1392" cy="1271"/>
          </a:xfrm>
        </p:grpSpPr>
        <p:graphicFrame>
          <p:nvGraphicFramePr>
            <p:cNvPr id="26637" name="Object 1025"/>
            <p:cNvGraphicFramePr>
              <a:graphicFrameLocks noChangeAspect="1"/>
            </p:cNvGraphicFramePr>
            <p:nvPr/>
          </p:nvGraphicFramePr>
          <p:xfrm>
            <a:off x="1968" y="2496"/>
            <a:ext cx="1392" cy="1271"/>
          </p:xfrm>
          <a:graphic>
            <a:graphicData uri="http://schemas.openxmlformats.org/presentationml/2006/ole">
              <mc:AlternateContent xmlns:mc="http://schemas.openxmlformats.org/markup-compatibility/2006">
                <mc:Choice xmlns:v="urn:schemas-microsoft-com:vml" Requires="v">
                  <p:oleObj spid="_x0000_s26656" name="Worksheet" r:id="rId6" imgW="2200656" imgH="2076907" progId="Excel.Sheet.8">
                    <p:embed/>
                  </p:oleObj>
                </mc:Choice>
                <mc:Fallback>
                  <p:oleObj name="Worksheet" r:id="rId6" imgW="2200656" imgH="2076907" progId="Excel.Sheet.8">
                    <p:embed/>
                    <p:pic>
                      <p:nvPicPr>
                        <p:cNvPr id="0" name="Object 10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8"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8" name="Oval 11"/>
            <p:cNvSpPr>
              <a:spLocks noChangeArrowheads="1"/>
            </p:cNvSpPr>
            <p:nvPr/>
          </p:nvSpPr>
          <p:spPr bwMode="auto">
            <a:xfrm>
              <a:off x="2736" y="3312"/>
              <a:ext cx="288" cy="192"/>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6639" name="Oval 12"/>
            <p:cNvSpPr>
              <a:spLocks noChangeArrowheads="1"/>
            </p:cNvSpPr>
            <p:nvPr/>
          </p:nvSpPr>
          <p:spPr bwMode="auto">
            <a:xfrm>
              <a:off x="2256" y="2688"/>
              <a:ext cx="384" cy="384"/>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6640" name="Oval 13"/>
            <p:cNvSpPr>
              <a:spLocks noChangeArrowheads="1"/>
            </p:cNvSpPr>
            <p:nvPr/>
          </p:nvSpPr>
          <p:spPr bwMode="auto">
            <a:xfrm>
              <a:off x="2352" y="3024"/>
              <a:ext cx="384" cy="240"/>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6641" name="Oval 14"/>
            <p:cNvSpPr>
              <a:spLocks noChangeArrowheads="1"/>
            </p:cNvSpPr>
            <p:nvPr/>
          </p:nvSpPr>
          <p:spPr bwMode="auto">
            <a:xfrm>
              <a:off x="2832" y="3024"/>
              <a:ext cx="288"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grpSp>
      <p:grpSp>
        <p:nvGrpSpPr>
          <p:cNvPr id="26630" name="Group 15"/>
          <p:cNvGrpSpPr>
            <a:grpSpLocks/>
          </p:cNvGrpSpPr>
          <p:nvPr/>
        </p:nvGrpSpPr>
        <p:grpSpPr bwMode="auto">
          <a:xfrm>
            <a:off x="6553200" y="4343400"/>
            <a:ext cx="2209800" cy="2017713"/>
            <a:chOff x="3552" y="2496"/>
            <a:chExt cx="1392" cy="1271"/>
          </a:xfrm>
        </p:grpSpPr>
        <p:graphicFrame>
          <p:nvGraphicFramePr>
            <p:cNvPr id="26634" name="Object 1024"/>
            <p:cNvGraphicFramePr>
              <a:graphicFrameLocks noChangeAspect="1"/>
            </p:cNvGraphicFramePr>
            <p:nvPr/>
          </p:nvGraphicFramePr>
          <p:xfrm>
            <a:off x="3552" y="2496"/>
            <a:ext cx="1392" cy="1271"/>
          </p:xfrm>
          <a:graphic>
            <a:graphicData uri="http://schemas.openxmlformats.org/presentationml/2006/ole">
              <mc:AlternateContent xmlns:mc="http://schemas.openxmlformats.org/markup-compatibility/2006">
                <mc:Choice xmlns:v="urn:schemas-microsoft-com:vml" Requires="v">
                  <p:oleObj spid="_x0000_s26657" name="Worksheet" r:id="rId7" imgW="2200656" imgH="2076907" progId="Excel.Sheet.8">
                    <p:embed/>
                  </p:oleObj>
                </mc:Choice>
                <mc:Fallback>
                  <p:oleObj name="Worksheet" r:id="rId7" imgW="2200656" imgH="2076907" progId="Excel.Sheet.8">
                    <p:embed/>
                    <p:pic>
                      <p:nvPicPr>
                        <p:cNvPr id="0" name="Object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5" name="Oval 17"/>
            <p:cNvSpPr>
              <a:spLocks noChangeArrowheads="1"/>
            </p:cNvSpPr>
            <p:nvPr/>
          </p:nvSpPr>
          <p:spPr bwMode="auto">
            <a:xfrm>
              <a:off x="3888" y="2688"/>
              <a:ext cx="384" cy="624"/>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6636" name="Oval 18"/>
            <p:cNvSpPr>
              <a:spLocks noChangeArrowheads="1"/>
            </p:cNvSpPr>
            <p:nvPr/>
          </p:nvSpPr>
          <p:spPr bwMode="auto">
            <a:xfrm>
              <a:off x="4272" y="3024"/>
              <a:ext cx="480" cy="480"/>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grpSp>
      <p:sp>
        <p:nvSpPr>
          <p:cNvPr id="26631" name="Line 19"/>
          <p:cNvSpPr>
            <a:spLocks noChangeShapeType="1"/>
          </p:cNvSpPr>
          <p:nvPr/>
        </p:nvSpPr>
        <p:spPr bwMode="auto">
          <a:xfrm>
            <a:off x="2971800" y="5257800"/>
            <a:ext cx="304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32" name="Line 20"/>
          <p:cNvSpPr>
            <a:spLocks noChangeShapeType="1"/>
          </p:cNvSpPr>
          <p:nvPr/>
        </p:nvSpPr>
        <p:spPr bwMode="auto">
          <a:xfrm>
            <a:off x="5943600" y="5181600"/>
            <a:ext cx="304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Tree>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Oval 2"/>
          <p:cNvSpPr>
            <a:spLocks noChangeArrowheads="1"/>
          </p:cNvSpPr>
          <p:nvPr/>
        </p:nvSpPr>
        <p:spPr bwMode="auto">
          <a:xfrm>
            <a:off x="82296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7651" name="Oval 3"/>
          <p:cNvSpPr>
            <a:spLocks noChangeArrowheads="1"/>
          </p:cNvSpPr>
          <p:nvPr/>
        </p:nvSpPr>
        <p:spPr bwMode="auto">
          <a:xfrm>
            <a:off x="71628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7652" name="Oval 4"/>
          <p:cNvSpPr>
            <a:spLocks noChangeArrowheads="1"/>
          </p:cNvSpPr>
          <p:nvPr/>
        </p:nvSpPr>
        <p:spPr bwMode="auto">
          <a:xfrm>
            <a:off x="61722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7653" name="Oval 5"/>
          <p:cNvSpPr>
            <a:spLocks noChangeArrowheads="1"/>
          </p:cNvSpPr>
          <p:nvPr/>
        </p:nvSpPr>
        <p:spPr bwMode="auto">
          <a:xfrm>
            <a:off x="52578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7654" name="Oval 6"/>
          <p:cNvSpPr>
            <a:spLocks noChangeArrowheads="1"/>
          </p:cNvSpPr>
          <p:nvPr/>
        </p:nvSpPr>
        <p:spPr bwMode="auto">
          <a:xfrm>
            <a:off x="42672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7655" name="Oval 7"/>
          <p:cNvSpPr>
            <a:spLocks noChangeArrowheads="1"/>
          </p:cNvSpPr>
          <p:nvPr/>
        </p:nvSpPr>
        <p:spPr bwMode="auto">
          <a:xfrm>
            <a:off x="32766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7656" name="Oval 8"/>
          <p:cNvSpPr>
            <a:spLocks noChangeArrowheads="1"/>
          </p:cNvSpPr>
          <p:nvPr/>
        </p:nvSpPr>
        <p:spPr bwMode="auto">
          <a:xfrm>
            <a:off x="23622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7657" name="Oval 9"/>
          <p:cNvSpPr>
            <a:spLocks noChangeArrowheads="1"/>
          </p:cNvSpPr>
          <p:nvPr/>
        </p:nvSpPr>
        <p:spPr bwMode="auto">
          <a:xfrm>
            <a:off x="13716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7658" name="Oval 10"/>
          <p:cNvSpPr>
            <a:spLocks noChangeArrowheads="1"/>
          </p:cNvSpPr>
          <p:nvPr/>
        </p:nvSpPr>
        <p:spPr bwMode="auto">
          <a:xfrm>
            <a:off x="4572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7659" name="Line 11"/>
          <p:cNvSpPr>
            <a:spLocks noChangeShapeType="1"/>
          </p:cNvSpPr>
          <p:nvPr/>
        </p:nvSpPr>
        <p:spPr bwMode="auto">
          <a:xfrm>
            <a:off x="533400" y="5029200"/>
            <a:ext cx="91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60" name="Line 12"/>
          <p:cNvSpPr>
            <a:spLocks noChangeShapeType="1"/>
          </p:cNvSpPr>
          <p:nvPr/>
        </p:nvSpPr>
        <p:spPr bwMode="auto">
          <a:xfrm>
            <a:off x="1447800" y="50292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61" name="Line 13"/>
          <p:cNvSpPr>
            <a:spLocks noChangeShapeType="1"/>
          </p:cNvSpPr>
          <p:nvPr/>
        </p:nvSpPr>
        <p:spPr bwMode="auto">
          <a:xfrm>
            <a:off x="3352800" y="50292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62" name="Line 14"/>
          <p:cNvSpPr>
            <a:spLocks noChangeShapeType="1"/>
          </p:cNvSpPr>
          <p:nvPr/>
        </p:nvSpPr>
        <p:spPr bwMode="auto">
          <a:xfrm>
            <a:off x="3352800" y="5029200"/>
            <a:ext cx="990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63" name="Line 15"/>
          <p:cNvSpPr>
            <a:spLocks noChangeShapeType="1"/>
          </p:cNvSpPr>
          <p:nvPr/>
        </p:nvSpPr>
        <p:spPr bwMode="auto">
          <a:xfrm>
            <a:off x="4343400" y="50292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64" name="Line 16"/>
          <p:cNvSpPr>
            <a:spLocks noChangeShapeType="1"/>
          </p:cNvSpPr>
          <p:nvPr/>
        </p:nvSpPr>
        <p:spPr bwMode="auto">
          <a:xfrm>
            <a:off x="7239000" y="5105400"/>
            <a:ext cx="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65" name="Line 17"/>
          <p:cNvSpPr>
            <a:spLocks noChangeShapeType="1"/>
          </p:cNvSpPr>
          <p:nvPr/>
        </p:nvSpPr>
        <p:spPr bwMode="auto">
          <a:xfrm>
            <a:off x="7239000" y="5105400"/>
            <a:ext cx="1066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66" name="Line 18"/>
          <p:cNvSpPr>
            <a:spLocks noChangeShapeType="1"/>
          </p:cNvSpPr>
          <p:nvPr/>
        </p:nvSpPr>
        <p:spPr bwMode="auto">
          <a:xfrm>
            <a:off x="8305800" y="5105400"/>
            <a:ext cx="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67" name="Line 19"/>
          <p:cNvSpPr>
            <a:spLocks noChangeShapeType="1"/>
          </p:cNvSpPr>
          <p:nvPr/>
        </p:nvSpPr>
        <p:spPr bwMode="auto">
          <a:xfrm>
            <a:off x="990600" y="4267200"/>
            <a:ext cx="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68" name="Line 20"/>
          <p:cNvSpPr>
            <a:spLocks noChangeShapeType="1"/>
          </p:cNvSpPr>
          <p:nvPr/>
        </p:nvSpPr>
        <p:spPr bwMode="auto">
          <a:xfrm>
            <a:off x="990600" y="4267200"/>
            <a:ext cx="1447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69" name="Line 21"/>
          <p:cNvSpPr>
            <a:spLocks noChangeShapeType="1"/>
          </p:cNvSpPr>
          <p:nvPr/>
        </p:nvSpPr>
        <p:spPr bwMode="auto">
          <a:xfrm>
            <a:off x="2438400" y="4267200"/>
            <a:ext cx="0" cy="1676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70" name="Line 22"/>
          <p:cNvSpPr>
            <a:spLocks noChangeShapeType="1"/>
          </p:cNvSpPr>
          <p:nvPr/>
        </p:nvSpPr>
        <p:spPr bwMode="auto">
          <a:xfrm>
            <a:off x="3733800" y="4267200"/>
            <a:ext cx="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71" name="Line 23"/>
          <p:cNvSpPr>
            <a:spLocks noChangeShapeType="1"/>
          </p:cNvSpPr>
          <p:nvPr/>
        </p:nvSpPr>
        <p:spPr bwMode="auto">
          <a:xfrm>
            <a:off x="3810000" y="4267200"/>
            <a:ext cx="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72" name="Line 24"/>
          <p:cNvSpPr>
            <a:spLocks noChangeShapeType="1"/>
          </p:cNvSpPr>
          <p:nvPr/>
        </p:nvSpPr>
        <p:spPr bwMode="auto">
          <a:xfrm>
            <a:off x="3886200" y="4267200"/>
            <a:ext cx="1447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73" name="Line 25"/>
          <p:cNvSpPr>
            <a:spLocks noChangeShapeType="1"/>
          </p:cNvSpPr>
          <p:nvPr/>
        </p:nvSpPr>
        <p:spPr bwMode="auto">
          <a:xfrm>
            <a:off x="5334000" y="4267200"/>
            <a:ext cx="0" cy="1676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74" name="Line 26"/>
          <p:cNvSpPr>
            <a:spLocks noChangeShapeType="1"/>
          </p:cNvSpPr>
          <p:nvPr/>
        </p:nvSpPr>
        <p:spPr bwMode="auto">
          <a:xfrm>
            <a:off x="3810000" y="4267200"/>
            <a:ext cx="152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75" name="Line 27"/>
          <p:cNvSpPr>
            <a:spLocks noChangeShapeType="1"/>
          </p:cNvSpPr>
          <p:nvPr/>
        </p:nvSpPr>
        <p:spPr bwMode="auto">
          <a:xfrm>
            <a:off x="4572000" y="3429000"/>
            <a:ext cx="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76" name="Line 28"/>
          <p:cNvSpPr>
            <a:spLocks noChangeShapeType="1"/>
          </p:cNvSpPr>
          <p:nvPr/>
        </p:nvSpPr>
        <p:spPr bwMode="auto">
          <a:xfrm flipV="1">
            <a:off x="6248400" y="3429000"/>
            <a:ext cx="0" cy="2514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77" name="Line 29"/>
          <p:cNvSpPr>
            <a:spLocks noChangeShapeType="1"/>
          </p:cNvSpPr>
          <p:nvPr/>
        </p:nvSpPr>
        <p:spPr bwMode="auto">
          <a:xfrm>
            <a:off x="4572000" y="3429000"/>
            <a:ext cx="1676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78" name="Line 30"/>
          <p:cNvSpPr>
            <a:spLocks noChangeShapeType="1"/>
          </p:cNvSpPr>
          <p:nvPr/>
        </p:nvSpPr>
        <p:spPr bwMode="auto">
          <a:xfrm>
            <a:off x="5410200" y="2590800"/>
            <a:ext cx="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79" name="Line 31"/>
          <p:cNvSpPr>
            <a:spLocks noChangeShapeType="1"/>
          </p:cNvSpPr>
          <p:nvPr/>
        </p:nvSpPr>
        <p:spPr bwMode="auto">
          <a:xfrm flipV="1">
            <a:off x="7772400" y="2514600"/>
            <a:ext cx="0" cy="2590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80" name="Line 32"/>
          <p:cNvSpPr>
            <a:spLocks noChangeShapeType="1"/>
          </p:cNvSpPr>
          <p:nvPr/>
        </p:nvSpPr>
        <p:spPr bwMode="auto">
          <a:xfrm flipH="1">
            <a:off x="5410200" y="2514600"/>
            <a:ext cx="2362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81" name="Line 33"/>
          <p:cNvSpPr>
            <a:spLocks noChangeShapeType="1"/>
          </p:cNvSpPr>
          <p:nvPr/>
        </p:nvSpPr>
        <p:spPr bwMode="auto">
          <a:xfrm flipV="1">
            <a:off x="5410200" y="2514600"/>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82" name="Line 34"/>
          <p:cNvSpPr>
            <a:spLocks noChangeShapeType="1"/>
          </p:cNvSpPr>
          <p:nvPr/>
        </p:nvSpPr>
        <p:spPr bwMode="auto">
          <a:xfrm>
            <a:off x="6553200" y="16002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83" name="Line 35"/>
          <p:cNvSpPr>
            <a:spLocks noChangeShapeType="1"/>
          </p:cNvSpPr>
          <p:nvPr/>
        </p:nvSpPr>
        <p:spPr bwMode="auto">
          <a:xfrm flipH="1">
            <a:off x="1828800" y="1600200"/>
            <a:ext cx="472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84" name="Line 36"/>
          <p:cNvSpPr>
            <a:spLocks noChangeShapeType="1"/>
          </p:cNvSpPr>
          <p:nvPr/>
        </p:nvSpPr>
        <p:spPr bwMode="auto">
          <a:xfrm flipV="1">
            <a:off x="1676400" y="1600200"/>
            <a:ext cx="0" cy="2667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85" name="Line 37"/>
          <p:cNvSpPr>
            <a:spLocks noChangeShapeType="1"/>
          </p:cNvSpPr>
          <p:nvPr/>
        </p:nvSpPr>
        <p:spPr bwMode="auto">
          <a:xfrm>
            <a:off x="2209800" y="1600200"/>
            <a:ext cx="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86" name="Line 38"/>
          <p:cNvSpPr>
            <a:spLocks noChangeShapeType="1"/>
          </p:cNvSpPr>
          <p:nvPr/>
        </p:nvSpPr>
        <p:spPr bwMode="auto">
          <a:xfrm flipH="1">
            <a:off x="1676400" y="1600200"/>
            <a:ext cx="381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87" name="Line 39"/>
          <p:cNvSpPr>
            <a:spLocks noChangeShapeType="1"/>
          </p:cNvSpPr>
          <p:nvPr/>
        </p:nvSpPr>
        <p:spPr bwMode="auto">
          <a:xfrm flipV="1">
            <a:off x="4114800" y="1143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88" name="Text Box 40"/>
          <p:cNvSpPr txBox="1">
            <a:spLocks noChangeArrowheads="1"/>
          </p:cNvSpPr>
          <p:nvPr/>
        </p:nvSpPr>
        <p:spPr bwMode="auto">
          <a:xfrm>
            <a:off x="228600" y="561975"/>
            <a:ext cx="8763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a:spcBef>
                <a:spcPct val="0"/>
              </a:spcBef>
              <a:buClrTx/>
              <a:buSzTx/>
              <a:buFontTx/>
              <a:buNone/>
            </a:pPr>
            <a:r>
              <a:rPr lang="en-US" altLang="zh-CN" sz="3200" b="1" i="1">
                <a:solidFill>
                  <a:schemeClr val="tx2"/>
                </a:solidFill>
                <a:latin typeface="Berlin Sans FB Demi" pitchFamily="34" charset="0"/>
                <a:ea typeface="SimSun" pitchFamily="2" charset="-122"/>
              </a:rPr>
              <a:t>Dendrogram:</a:t>
            </a:r>
            <a:r>
              <a:rPr lang="en-US" altLang="zh-CN" sz="3200" b="1">
                <a:solidFill>
                  <a:schemeClr val="tx2"/>
                </a:solidFill>
                <a:latin typeface="Berlin Sans FB Demi" pitchFamily="34" charset="0"/>
                <a:ea typeface="SimSun" pitchFamily="2" charset="-122"/>
              </a:rPr>
              <a:t> Shows How Clusters are Merged</a:t>
            </a:r>
          </a:p>
        </p:txBody>
      </p:sp>
      <p:sp>
        <p:nvSpPr>
          <p:cNvPr id="27689" name="Line 41"/>
          <p:cNvSpPr>
            <a:spLocks noChangeShapeType="1"/>
          </p:cNvSpPr>
          <p:nvPr/>
        </p:nvSpPr>
        <p:spPr bwMode="auto">
          <a:xfrm>
            <a:off x="533400" y="50292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690" name="Slide Number Placeholder 4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r" eaLnBrk="1" hangingPunct="1">
              <a:spcBef>
                <a:spcPct val="0"/>
              </a:spcBef>
              <a:buClrTx/>
              <a:buSzTx/>
              <a:buFontTx/>
              <a:buNone/>
            </a:pPr>
            <a:fld id="{F3CD944A-BA08-4EE6-9A98-CA582641BEAD}" type="slidenum">
              <a:rPr lang="en-US" altLang="en-US" sz="1200" smtClean="0">
                <a:latin typeface="Tahoma" pitchFamily="34" charset="0"/>
              </a:rPr>
              <a:pPr algn="r" eaLnBrk="1" hangingPunct="1">
                <a:spcBef>
                  <a:spcPct val="0"/>
                </a:spcBef>
                <a:buClrTx/>
                <a:buSzTx/>
                <a:buFontTx/>
                <a:buNone/>
              </a:pPr>
              <a:t>22</a:t>
            </a:fld>
            <a:endParaRPr lang="en-US" altLang="en-US" sz="1200" smtClean="0">
              <a:latin typeface="Tahoma" pitchFamily="34" charset="0"/>
            </a:endParaRPr>
          </a:p>
        </p:txBody>
      </p:sp>
    </p:spTree>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7267A805-F462-4A67-B3B3-9737BC1C56DF}" type="slidenum">
              <a:rPr lang="en-US" altLang="en-US" sz="1200" smtClean="0"/>
              <a:pPr eaLnBrk="1" hangingPunct="1"/>
              <a:t>23</a:t>
            </a:fld>
            <a:endParaRPr lang="en-US" altLang="en-US" sz="1200" smtClean="0"/>
          </a:p>
        </p:txBody>
      </p:sp>
      <p:sp>
        <p:nvSpPr>
          <p:cNvPr id="28675" name="Text Box 40"/>
          <p:cNvSpPr txBox="1">
            <a:spLocks noChangeArrowheads="1"/>
          </p:cNvSpPr>
          <p:nvPr/>
        </p:nvSpPr>
        <p:spPr bwMode="auto">
          <a:xfrm>
            <a:off x="247650" y="882651"/>
            <a:ext cx="8591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a:spcBef>
                <a:spcPct val="0"/>
              </a:spcBef>
              <a:buClrTx/>
              <a:buSzTx/>
              <a:buFontTx/>
              <a:buNone/>
            </a:pPr>
            <a:r>
              <a:rPr lang="en-US" altLang="zh-CN" sz="3200" b="1" i="1" dirty="0" err="1">
                <a:solidFill>
                  <a:schemeClr val="tx2"/>
                </a:solidFill>
                <a:latin typeface="Berlin Sans FB Demi" pitchFamily="34" charset="0"/>
                <a:ea typeface="SimSun" pitchFamily="2" charset="-122"/>
              </a:rPr>
              <a:t>Dendrogram</a:t>
            </a:r>
            <a:r>
              <a:rPr lang="en-US" altLang="zh-CN" sz="3200" b="1" i="1" dirty="0">
                <a:solidFill>
                  <a:schemeClr val="tx2"/>
                </a:solidFill>
                <a:latin typeface="Berlin Sans FB Demi" pitchFamily="34" charset="0"/>
                <a:ea typeface="SimSun" pitchFamily="2" charset="-122"/>
              </a:rPr>
              <a:t>:</a:t>
            </a:r>
            <a:r>
              <a:rPr lang="en-US" altLang="zh-CN" sz="3200" b="1" dirty="0">
                <a:solidFill>
                  <a:schemeClr val="tx2"/>
                </a:solidFill>
                <a:latin typeface="Berlin Sans FB Demi" pitchFamily="34" charset="0"/>
                <a:ea typeface="SimSun" pitchFamily="2" charset="-122"/>
              </a:rPr>
              <a:t> Shows How Clusters are Merged</a:t>
            </a:r>
          </a:p>
        </p:txBody>
      </p:sp>
      <p:sp>
        <p:nvSpPr>
          <p:cNvPr id="28676" name="Rectangle 42"/>
          <p:cNvSpPr>
            <a:spLocks noChangeArrowheads="1"/>
          </p:cNvSpPr>
          <p:nvPr/>
        </p:nvSpPr>
        <p:spPr bwMode="auto">
          <a:xfrm>
            <a:off x="428625" y="2362200"/>
            <a:ext cx="82296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marL="800100" lvl="1" indent="-342900">
              <a:spcBef>
                <a:spcPct val="0"/>
              </a:spcBef>
              <a:buClrTx/>
              <a:buSzTx/>
              <a:buFont typeface="Arial" panose="020B0604020202020204" pitchFamily="34" charset="0"/>
              <a:buChar char="•"/>
            </a:pPr>
            <a:r>
              <a:rPr lang="en-US" altLang="zh-CN" sz="2400" dirty="0">
                <a:ea typeface="SimSun" pitchFamily="2" charset="-122"/>
              </a:rPr>
              <a:t>Decompose data objects into a several levels of nested partitioning (</a:t>
            </a:r>
            <a:r>
              <a:rPr lang="en-US" altLang="zh-CN" sz="2400" u="sng" dirty="0">
                <a:ea typeface="SimSun" pitchFamily="2" charset="-122"/>
              </a:rPr>
              <a:t>tree</a:t>
            </a:r>
            <a:r>
              <a:rPr lang="en-US" altLang="zh-CN" sz="2400" dirty="0">
                <a:ea typeface="SimSun" pitchFamily="2" charset="-122"/>
              </a:rPr>
              <a:t> of clusters), called a </a:t>
            </a:r>
            <a:r>
              <a:rPr lang="en-US" altLang="zh-CN" sz="2400" u="sng" dirty="0" err="1">
                <a:ea typeface="SimSun" pitchFamily="2" charset="-122"/>
              </a:rPr>
              <a:t>dendrogram</a:t>
            </a:r>
            <a:endParaRPr lang="en-US" altLang="zh-CN" sz="2400" dirty="0">
              <a:ea typeface="SimSun" pitchFamily="2" charset="-122"/>
            </a:endParaRPr>
          </a:p>
          <a:p>
            <a:pPr marL="800100" lvl="1" indent="-342900">
              <a:spcBef>
                <a:spcPct val="0"/>
              </a:spcBef>
              <a:buClrTx/>
              <a:buSzTx/>
              <a:buFont typeface="Arial" panose="020B0604020202020204" pitchFamily="34" charset="0"/>
              <a:buChar char="•"/>
            </a:pPr>
            <a:endParaRPr lang="en-US" altLang="zh-CN" sz="2400" dirty="0">
              <a:ea typeface="SimSun" pitchFamily="2" charset="-122"/>
            </a:endParaRPr>
          </a:p>
          <a:p>
            <a:pPr marL="800100" lvl="1" indent="-342900">
              <a:spcBef>
                <a:spcPct val="0"/>
              </a:spcBef>
              <a:buClrTx/>
              <a:buSzTx/>
              <a:buFont typeface="Arial" panose="020B0604020202020204" pitchFamily="34" charset="0"/>
              <a:buChar char="•"/>
            </a:pPr>
            <a:r>
              <a:rPr lang="en-US" altLang="zh-CN" sz="2400" dirty="0">
                <a:ea typeface="SimSun" pitchFamily="2" charset="-122"/>
              </a:rPr>
              <a:t>A </a:t>
            </a:r>
            <a:r>
              <a:rPr lang="en-US" altLang="zh-CN" sz="2400" u="sng" dirty="0">
                <a:ea typeface="SimSun" pitchFamily="2" charset="-122"/>
              </a:rPr>
              <a:t>clustering</a:t>
            </a:r>
            <a:r>
              <a:rPr lang="en-US" altLang="zh-CN" sz="2400" dirty="0">
                <a:ea typeface="SimSun" pitchFamily="2" charset="-122"/>
              </a:rPr>
              <a:t> of the data objects is obtained by </a:t>
            </a:r>
            <a:r>
              <a:rPr lang="en-US" altLang="zh-CN" sz="2400" u="sng" dirty="0">
                <a:ea typeface="SimSun" pitchFamily="2" charset="-122"/>
              </a:rPr>
              <a:t>cutting</a:t>
            </a:r>
            <a:r>
              <a:rPr lang="en-US" altLang="zh-CN" sz="2400" dirty="0">
                <a:ea typeface="SimSun" pitchFamily="2" charset="-122"/>
              </a:rPr>
              <a:t> the </a:t>
            </a:r>
            <a:r>
              <a:rPr lang="en-US" altLang="zh-CN" sz="2400" dirty="0" err="1">
                <a:ea typeface="SimSun" pitchFamily="2" charset="-122"/>
              </a:rPr>
              <a:t>dendrogram</a:t>
            </a:r>
            <a:r>
              <a:rPr lang="en-US" altLang="zh-CN" sz="2400" dirty="0">
                <a:ea typeface="SimSun" pitchFamily="2" charset="-122"/>
              </a:rPr>
              <a:t> at the desired level, then each </a:t>
            </a:r>
            <a:r>
              <a:rPr lang="en-US" altLang="zh-CN" sz="2400" u="sng" dirty="0">
                <a:ea typeface="SimSun" pitchFamily="2" charset="-122"/>
              </a:rPr>
              <a:t>connected component</a:t>
            </a:r>
            <a:r>
              <a:rPr lang="en-US" altLang="zh-CN" sz="2400" dirty="0">
                <a:ea typeface="SimSun" pitchFamily="2" charset="-122"/>
              </a:rPr>
              <a:t> forms a cluster</a:t>
            </a:r>
          </a:p>
        </p:txBody>
      </p:sp>
    </p:spTree>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33400" y="304800"/>
            <a:ext cx="7924800" cy="762000"/>
          </a:xfrm>
        </p:spPr>
        <p:txBody>
          <a:bodyPr/>
          <a:lstStyle/>
          <a:p>
            <a:pPr eaLnBrk="1" hangingPunct="1"/>
            <a:r>
              <a:rPr lang="en-US" altLang="zh-CN" sz="3200" smtClean="0">
                <a:ea typeface="SimSun" pitchFamily="2" charset="-122"/>
              </a:rPr>
              <a:t>DIANA (Divisive Analysis)</a:t>
            </a:r>
            <a:endParaRPr lang="en-US" altLang="zh-CN" sz="2400" smtClean="0">
              <a:ea typeface="SimSun" pitchFamily="2" charset="-122"/>
            </a:endParaRPr>
          </a:p>
        </p:txBody>
      </p:sp>
      <p:sp>
        <p:nvSpPr>
          <p:cNvPr id="29699" name="Rectangle 3"/>
          <p:cNvSpPr>
            <a:spLocks noGrp="1" noChangeArrowheads="1"/>
          </p:cNvSpPr>
          <p:nvPr>
            <p:ph idx="1"/>
          </p:nvPr>
        </p:nvSpPr>
        <p:spPr>
          <a:xfrm>
            <a:off x="381000" y="1524000"/>
            <a:ext cx="8382000" cy="2667000"/>
          </a:xfrm>
        </p:spPr>
        <p:txBody>
          <a:bodyPr/>
          <a:lstStyle/>
          <a:p>
            <a:pPr eaLnBrk="1" hangingPunct="1">
              <a:lnSpc>
                <a:spcPct val="110000"/>
              </a:lnSpc>
              <a:spcBef>
                <a:spcPct val="50000"/>
              </a:spcBef>
              <a:buClr>
                <a:schemeClr val="tx1"/>
              </a:buClr>
            </a:pPr>
            <a:r>
              <a:rPr lang="en-US" altLang="zh-CN" sz="2400" smtClean="0">
                <a:ea typeface="SimSun" pitchFamily="2" charset="-122"/>
              </a:rPr>
              <a:t>Introduced in Kaufmann and Rousseeuw (1990)</a:t>
            </a:r>
          </a:p>
          <a:p>
            <a:pPr eaLnBrk="1" hangingPunct="1">
              <a:lnSpc>
                <a:spcPct val="110000"/>
              </a:lnSpc>
              <a:spcBef>
                <a:spcPct val="50000"/>
              </a:spcBef>
              <a:buClr>
                <a:schemeClr val="tx1"/>
              </a:buClr>
            </a:pPr>
            <a:r>
              <a:rPr lang="en-US" altLang="zh-CN" sz="2400" smtClean="0">
                <a:ea typeface="SimSun" pitchFamily="2" charset="-122"/>
              </a:rPr>
              <a:t>Implemented in statistical analysis packages, e.g., Splus</a:t>
            </a:r>
          </a:p>
          <a:p>
            <a:pPr eaLnBrk="1" hangingPunct="1">
              <a:lnSpc>
                <a:spcPct val="110000"/>
              </a:lnSpc>
              <a:spcBef>
                <a:spcPct val="50000"/>
              </a:spcBef>
              <a:buClr>
                <a:schemeClr val="tx1"/>
              </a:buClr>
            </a:pPr>
            <a:r>
              <a:rPr lang="en-US" altLang="zh-CN" sz="2400" smtClean="0">
                <a:ea typeface="SimSun" pitchFamily="2" charset="-122"/>
              </a:rPr>
              <a:t>Inverse order of AGNES</a:t>
            </a:r>
          </a:p>
          <a:p>
            <a:pPr eaLnBrk="1" hangingPunct="1">
              <a:lnSpc>
                <a:spcPct val="110000"/>
              </a:lnSpc>
              <a:spcBef>
                <a:spcPct val="50000"/>
              </a:spcBef>
              <a:buClr>
                <a:schemeClr val="tx1"/>
              </a:buClr>
            </a:pPr>
            <a:r>
              <a:rPr lang="en-US" altLang="zh-CN" sz="2400" smtClean="0">
                <a:ea typeface="SimSun" pitchFamily="2" charset="-122"/>
              </a:rPr>
              <a:t>Eventually each node forms a cluster on its own</a:t>
            </a:r>
          </a:p>
        </p:txBody>
      </p:sp>
      <p:sp>
        <p:nvSpPr>
          <p:cNvPr id="29705" name="Slide Number Placeholder 2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r" eaLnBrk="1" hangingPunct="1">
              <a:spcBef>
                <a:spcPct val="0"/>
              </a:spcBef>
              <a:buClrTx/>
              <a:buSzTx/>
              <a:buFontTx/>
              <a:buNone/>
            </a:pPr>
            <a:fld id="{AE6036A4-4EC2-4D0B-A043-B2E9D1A5FD16}" type="slidenum">
              <a:rPr lang="en-US" altLang="en-US" sz="1200" smtClean="0">
                <a:latin typeface="Tahoma" pitchFamily="34" charset="0"/>
              </a:rPr>
              <a:pPr algn="r" eaLnBrk="1" hangingPunct="1">
                <a:spcBef>
                  <a:spcPct val="0"/>
                </a:spcBef>
                <a:buClrTx/>
                <a:buSzTx/>
                <a:buFontTx/>
                <a:buNone/>
              </a:pPr>
              <a:t>24</a:t>
            </a:fld>
            <a:endParaRPr lang="en-US" altLang="en-US" sz="1200" smtClean="0">
              <a:latin typeface="Tahoma" pitchFamily="34" charset="0"/>
            </a:endParaRPr>
          </a:p>
        </p:txBody>
      </p:sp>
      <p:grpSp>
        <p:nvGrpSpPr>
          <p:cNvPr id="29700" name="Group 4"/>
          <p:cNvGrpSpPr>
            <a:grpSpLocks/>
          </p:cNvGrpSpPr>
          <p:nvPr/>
        </p:nvGrpSpPr>
        <p:grpSpPr bwMode="auto">
          <a:xfrm>
            <a:off x="609600" y="4495800"/>
            <a:ext cx="2209800" cy="2017713"/>
            <a:chOff x="3552" y="2496"/>
            <a:chExt cx="1392" cy="1271"/>
          </a:xfrm>
        </p:grpSpPr>
        <p:graphicFrame>
          <p:nvGraphicFramePr>
            <p:cNvPr id="29718" name="Object 5"/>
            <p:cNvGraphicFramePr>
              <a:graphicFrameLocks noChangeAspect="1"/>
            </p:cNvGraphicFramePr>
            <p:nvPr/>
          </p:nvGraphicFramePr>
          <p:xfrm>
            <a:off x="3552" y="2496"/>
            <a:ext cx="1392" cy="1271"/>
          </p:xfrm>
          <a:graphic>
            <a:graphicData uri="http://schemas.openxmlformats.org/presentationml/2006/ole">
              <mc:AlternateContent xmlns:mc="http://schemas.openxmlformats.org/markup-compatibility/2006">
                <mc:Choice xmlns:v="urn:schemas-microsoft-com:vml" Requires="v">
                  <p:oleObj spid="_x0000_s29727" name="Worksheet" r:id="rId4" imgW="2200656" imgH="2076907" progId="Excel.Sheet.8">
                    <p:embed/>
                  </p:oleObj>
                </mc:Choice>
                <mc:Fallback>
                  <p:oleObj name="Worksheet" r:id="rId4" imgW="2200656" imgH="2076907" progId="Excel.Shee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19" name="Oval 6"/>
            <p:cNvSpPr>
              <a:spLocks noChangeArrowheads="1"/>
            </p:cNvSpPr>
            <p:nvPr/>
          </p:nvSpPr>
          <p:spPr bwMode="auto">
            <a:xfrm>
              <a:off x="3888" y="2688"/>
              <a:ext cx="384" cy="624"/>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9720" name="Oval 7"/>
            <p:cNvSpPr>
              <a:spLocks noChangeArrowheads="1"/>
            </p:cNvSpPr>
            <p:nvPr/>
          </p:nvSpPr>
          <p:spPr bwMode="auto">
            <a:xfrm>
              <a:off x="4272" y="3024"/>
              <a:ext cx="480" cy="480"/>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grpSp>
      <p:grpSp>
        <p:nvGrpSpPr>
          <p:cNvPr id="29701" name="Group 8"/>
          <p:cNvGrpSpPr>
            <a:grpSpLocks/>
          </p:cNvGrpSpPr>
          <p:nvPr/>
        </p:nvGrpSpPr>
        <p:grpSpPr bwMode="auto">
          <a:xfrm>
            <a:off x="3276600" y="4532313"/>
            <a:ext cx="2209800" cy="2017712"/>
            <a:chOff x="1968" y="2496"/>
            <a:chExt cx="1392" cy="1271"/>
          </a:xfrm>
        </p:grpSpPr>
        <p:graphicFrame>
          <p:nvGraphicFramePr>
            <p:cNvPr id="29713" name="Object 9"/>
            <p:cNvGraphicFramePr>
              <a:graphicFrameLocks noChangeAspect="1"/>
            </p:cNvGraphicFramePr>
            <p:nvPr/>
          </p:nvGraphicFramePr>
          <p:xfrm>
            <a:off x="1968" y="2496"/>
            <a:ext cx="1392" cy="1271"/>
          </p:xfrm>
          <a:graphic>
            <a:graphicData uri="http://schemas.openxmlformats.org/presentationml/2006/ole">
              <mc:AlternateContent xmlns:mc="http://schemas.openxmlformats.org/markup-compatibility/2006">
                <mc:Choice xmlns:v="urn:schemas-microsoft-com:vml" Requires="v">
                  <p:oleObj spid="_x0000_s29728" name="Worksheet" r:id="rId6" imgW="2200656" imgH="2076907" progId="Excel.Sheet.8">
                    <p:embed/>
                  </p:oleObj>
                </mc:Choice>
                <mc:Fallback>
                  <p:oleObj name="Worksheet" r:id="rId6" imgW="2200656" imgH="2076907" progId="Excel.Sheet.8">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8"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14" name="Oval 10"/>
            <p:cNvSpPr>
              <a:spLocks noChangeArrowheads="1"/>
            </p:cNvSpPr>
            <p:nvPr/>
          </p:nvSpPr>
          <p:spPr bwMode="auto">
            <a:xfrm>
              <a:off x="2736" y="3312"/>
              <a:ext cx="288" cy="192"/>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9715" name="Oval 11"/>
            <p:cNvSpPr>
              <a:spLocks noChangeArrowheads="1"/>
            </p:cNvSpPr>
            <p:nvPr/>
          </p:nvSpPr>
          <p:spPr bwMode="auto">
            <a:xfrm>
              <a:off x="2256" y="2688"/>
              <a:ext cx="384" cy="384"/>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9716" name="Oval 12"/>
            <p:cNvSpPr>
              <a:spLocks noChangeArrowheads="1"/>
            </p:cNvSpPr>
            <p:nvPr/>
          </p:nvSpPr>
          <p:spPr bwMode="auto">
            <a:xfrm>
              <a:off x="2352" y="3024"/>
              <a:ext cx="384" cy="240"/>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9717" name="Oval 13"/>
            <p:cNvSpPr>
              <a:spLocks noChangeArrowheads="1"/>
            </p:cNvSpPr>
            <p:nvPr/>
          </p:nvSpPr>
          <p:spPr bwMode="auto">
            <a:xfrm>
              <a:off x="2832" y="3024"/>
              <a:ext cx="288"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grpSp>
      <p:grpSp>
        <p:nvGrpSpPr>
          <p:cNvPr id="29702" name="Group 14"/>
          <p:cNvGrpSpPr>
            <a:grpSpLocks/>
          </p:cNvGrpSpPr>
          <p:nvPr/>
        </p:nvGrpSpPr>
        <p:grpSpPr bwMode="auto">
          <a:xfrm>
            <a:off x="6019800" y="4495800"/>
            <a:ext cx="2209800" cy="2017713"/>
            <a:chOff x="3792" y="2473"/>
            <a:chExt cx="1392" cy="1271"/>
          </a:xfrm>
        </p:grpSpPr>
        <p:graphicFrame>
          <p:nvGraphicFramePr>
            <p:cNvPr id="29706" name="Object 15"/>
            <p:cNvGraphicFramePr>
              <a:graphicFrameLocks noChangeAspect="1"/>
            </p:cNvGraphicFramePr>
            <p:nvPr/>
          </p:nvGraphicFramePr>
          <p:xfrm>
            <a:off x="3792" y="2473"/>
            <a:ext cx="1392" cy="1271"/>
          </p:xfrm>
          <a:graphic>
            <a:graphicData uri="http://schemas.openxmlformats.org/presentationml/2006/ole">
              <mc:AlternateContent xmlns:mc="http://schemas.openxmlformats.org/markup-compatibility/2006">
                <mc:Choice xmlns:v="urn:schemas-microsoft-com:vml" Requires="v">
                  <p:oleObj spid="_x0000_s29729" name="Worksheet" r:id="rId7" imgW="2200656" imgH="2076907" progId="Excel.Sheet.8">
                    <p:embed/>
                  </p:oleObj>
                </mc:Choice>
                <mc:Fallback>
                  <p:oleObj name="Worksheet" r:id="rId7" imgW="2200656" imgH="2076907" progId="Excel.Sheet.8">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2" y="2473"/>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7" name="Oval 16"/>
            <p:cNvSpPr>
              <a:spLocks noChangeArrowheads="1"/>
            </p:cNvSpPr>
            <p:nvPr/>
          </p:nvSpPr>
          <p:spPr bwMode="auto">
            <a:xfrm>
              <a:off x="4224" y="2713"/>
              <a:ext cx="288"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9708" name="Oval 17"/>
            <p:cNvSpPr>
              <a:spLocks noChangeArrowheads="1"/>
            </p:cNvSpPr>
            <p:nvPr/>
          </p:nvSpPr>
          <p:spPr bwMode="auto">
            <a:xfrm>
              <a:off x="4224" y="3001"/>
              <a:ext cx="288"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9709" name="Oval 18"/>
            <p:cNvSpPr>
              <a:spLocks noChangeArrowheads="1"/>
            </p:cNvSpPr>
            <p:nvPr/>
          </p:nvSpPr>
          <p:spPr bwMode="auto">
            <a:xfrm>
              <a:off x="4800" y="3001"/>
              <a:ext cx="144"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9710" name="Oval 19"/>
            <p:cNvSpPr>
              <a:spLocks noChangeArrowheads="1"/>
            </p:cNvSpPr>
            <p:nvPr/>
          </p:nvSpPr>
          <p:spPr bwMode="auto">
            <a:xfrm>
              <a:off x="4128" y="2880"/>
              <a:ext cx="96" cy="192"/>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9711" name="Oval 20"/>
            <p:cNvSpPr>
              <a:spLocks noChangeArrowheads="1"/>
            </p:cNvSpPr>
            <p:nvPr/>
          </p:nvSpPr>
          <p:spPr bwMode="auto">
            <a:xfrm rot="-5400000">
              <a:off x="4608" y="3216"/>
              <a:ext cx="144" cy="288"/>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29712" name="Oval 21"/>
            <p:cNvSpPr>
              <a:spLocks noChangeArrowheads="1"/>
            </p:cNvSpPr>
            <p:nvPr/>
          </p:nvSpPr>
          <p:spPr bwMode="auto">
            <a:xfrm rot="-5400000">
              <a:off x="4704" y="3072"/>
              <a:ext cx="96" cy="192"/>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grpSp>
      <p:sp>
        <p:nvSpPr>
          <p:cNvPr id="29703" name="Line 22"/>
          <p:cNvSpPr>
            <a:spLocks noChangeShapeType="1"/>
          </p:cNvSpPr>
          <p:nvPr/>
        </p:nvSpPr>
        <p:spPr bwMode="auto">
          <a:xfrm>
            <a:off x="2895600" y="5446713"/>
            <a:ext cx="304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9704" name="Line 23"/>
          <p:cNvSpPr>
            <a:spLocks noChangeShapeType="1"/>
          </p:cNvSpPr>
          <p:nvPr/>
        </p:nvSpPr>
        <p:spPr bwMode="auto">
          <a:xfrm>
            <a:off x="5638800" y="5522913"/>
            <a:ext cx="304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Tree>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352425"/>
            <a:ext cx="5562600" cy="838200"/>
          </a:xfrm>
          <a:noFill/>
        </p:spPr>
        <p:txBody>
          <a:bodyPr lIns="92075" tIns="46038" rIns="92075" bIns="46038" anchor="ctr">
            <a:normAutofit fontScale="90000"/>
          </a:bodyPr>
          <a:lstStyle/>
          <a:p>
            <a:pPr eaLnBrk="1" hangingPunct="1"/>
            <a:r>
              <a:rPr lang="en-US" altLang="en-US" dirty="0" smtClean="0">
                <a:cs typeface="Tahoma" pitchFamily="34" charset="0"/>
                <a:sym typeface="Symbol" pitchFamily="18" charset="2"/>
              </a:rPr>
              <a:t>Distance between Clusters</a:t>
            </a:r>
            <a:endParaRPr lang="en-US" altLang="en-US" sz="3200" dirty="0" smtClean="0"/>
          </a:p>
        </p:txBody>
      </p:sp>
      <p:sp>
        <p:nvSpPr>
          <p:cNvPr id="30723" name="Rectangle 3"/>
          <p:cNvSpPr>
            <a:spLocks noGrp="1" noChangeArrowheads="1"/>
          </p:cNvSpPr>
          <p:nvPr>
            <p:ph idx="1"/>
          </p:nvPr>
        </p:nvSpPr>
        <p:spPr>
          <a:xfrm>
            <a:off x="609600" y="1295400"/>
            <a:ext cx="8077200" cy="5181600"/>
          </a:xfrm>
          <a:noFill/>
        </p:spPr>
        <p:txBody>
          <a:bodyPr lIns="92075" tIns="46038" rIns="92075" bIns="46038">
            <a:normAutofit lnSpcReduction="10000"/>
          </a:bodyPr>
          <a:lstStyle/>
          <a:p>
            <a:pPr eaLnBrk="1" hangingPunct="1">
              <a:lnSpc>
                <a:spcPct val="130000"/>
              </a:lnSpc>
            </a:pPr>
            <a:r>
              <a:rPr lang="en-US" altLang="en-US" sz="2400" b="1" dirty="0" smtClean="0">
                <a:cs typeface="Tahoma" pitchFamily="34" charset="0"/>
                <a:sym typeface="Symbol" pitchFamily="18" charset="2"/>
              </a:rPr>
              <a:t>Single link</a:t>
            </a:r>
            <a:r>
              <a:rPr lang="en-US" altLang="en-US" sz="2400" dirty="0" smtClean="0">
                <a:cs typeface="Tahoma" pitchFamily="34" charset="0"/>
                <a:sym typeface="Symbol" pitchFamily="18" charset="2"/>
              </a:rPr>
              <a:t>:  </a:t>
            </a:r>
            <a:r>
              <a:rPr lang="en-US" altLang="en-US" sz="2000" dirty="0" smtClean="0">
                <a:cs typeface="Tahoma" pitchFamily="34" charset="0"/>
                <a:sym typeface="Symbol" pitchFamily="18" charset="2"/>
              </a:rPr>
              <a:t>smallest distance between an element in one cluster and an element in the other, i.e.,  </a:t>
            </a:r>
            <a:r>
              <a:rPr lang="en-US" altLang="en-US" sz="2000" dirty="0" err="1" smtClean="0">
                <a:cs typeface="Tahoma" pitchFamily="34" charset="0"/>
                <a:sym typeface="Symbol" pitchFamily="18" charset="2"/>
              </a:rPr>
              <a:t>dist</a:t>
            </a:r>
            <a:r>
              <a:rPr lang="en-US" altLang="en-US" sz="2000" dirty="0" smtClean="0">
                <a:cs typeface="Tahoma" pitchFamily="34" charset="0"/>
                <a:sym typeface="Symbol" pitchFamily="18" charset="2"/>
              </a:rPr>
              <a:t>(K</a:t>
            </a:r>
            <a:r>
              <a:rPr lang="en-US" altLang="en-US" sz="2000" baseline="-25000" dirty="0" smtClean="0">
                <a:cs typeface="Tahoma" pitchFamily="34" charset="0"/>
                <a:sym typeface="Symbol" pitchFamily="18" charset="2"/>
              </a:rPr>
              <a:t>i</a:t>
            </a:r>
            <a:r>
              <a:rPr lang="en-US" altLang="en-US" sz="2000" dirty="0" smtClean="0">
                <a:cs typeface="Tahoma" pitchFamily="34" charset="0"/>
                <a:sym typeface="Symbol" pitchFamily="18" charset="2"/>
              </a:rPr>
              <a:t>, </a:t>
            </a:r>
            <a:r>
              <a:rPr lang="en-US" altLang="en-US" sz="2000" dirty="0" err="1" smtClean="0">
                <a:cs typeface="Tahoma" pitchFamily="34" charset="0"/>
                <a:sym typeface="Symbol" pitchFamily="18" charset="2"/>
              </a:rPr>
              <a:t>K</a:t>
            </a:r>
            <a:r>
              <a:rPr lang="en-US" altLang="en-US" sz="2000" baseline="-25000" dirty="0" err="1" smtClean="0">
                <a:cs typeface="Tahoma" pitchFamily="34" charset="0"/>
                <a:sym typeface="Symbol" pitchFamily="18" charset="2"/>
              </a:rPr>
              <a:t>j</a:t>
            </a:r>
            <a:r>
              <a:rPr lang="en-US" altLang="en-US" sz="2000" dirty="0" smtClean="0">
                <a:cs typeface="Tahoma" pitchFamily="34" charset="0"/>
                <a:sym typeface="Symbol" pitchFamily="18" charset="2"/>
              </a:rPr>
              <a:t>) = min(t</a:t>
            </a:r>
            <a:r>
              <a:rPr lang="en-US" altLang="en-US" sz="2000" baseline="-25000" dirty="0" smtClean="0">
                <a:cs typeface="Tahoma" pitchFamily="34" charset="0"/>
                <a:sym typeface="Symbol" pitchFamily="18" charset="2"/>
              </a:rPr>
              <a:t>ip</a:t>
            </a:r>
            <a:r>
              <a:rPr lang="en-US" altLang="en-US" sz="2000" dirty="0" smtClean="0">
                <a:cs typeface="Tahoma" pitchFamily="34" charset="0"/>
                <a:sym typeface="Symbol" pitchFamily="18" charset="2"/>
              </a:rPr>
              <a:t>, </a:t>
            </a:r>
            <a:r>
              <a:rPr lang="en-US" altLang="en-US" sz="2000" dirty="0" err="1" smtClean="0">
                <a:cs typeface="Tahoma" pitchFamily="34" charset="0"/>
                <a:sym typeface="Symbol" pitchFamily="18" charset="2"/>
              </a:rPr>
              <a:t>t</a:t>
            </a:r>
            <a:r>
              <a:rPr lang="en-US" altLang="en-US" sz="2000" baseline="-25000" dirty="0" err="1" smtClean="0">
                <a:cs typeface="Tahoma" pitchFamily="34" charset="0"/>
                <a:sym typeface="Symbol" pitchFamily="18" charset="2"/>
              </a:rPr>
              <a:t>jq</a:t>
            </a:r>
            <a:r>
              <a:rPr lang="en-US" altLang="en-US" sz="2000" dirty="0" smtClean="0">
                <a:cs typeface="Tahoma" pitchFamily="34" charset="0"/>
                <a:sym typeface="Symbol" pitchFamily="18" charset="2"/>
              </a:rPr>
              <a:t>)</a:t>
            </a:r>
          </a:p>
          <a:p>
            <a:pPr eaLnBrk="1" hangingPunct="1">
              <a:lnSpc>
                <a:spcPct val="130000"/>
              </a:lnSpc>
            </a:pPr>
            <a:r>
              <a:rPr lang="en-US" altLang="en-US" sz="2400" b="1" dirty="0" smtClean="0">
                <a:cs typeface="Tahoma" pitchFamily="34" charset="0"/>
                <a:sym typeface="Symbol" pitchFamily="18" charset="2"/>
              </a:rPr>
              <a:t>Complete link</a:t>
            </a:r>
            <a:r>
              <a:rPr lang="en-US" altLang="en-US" sz="2400" dirty="0" smtClean="0">
                <a:cs typeface="Tahoma" pitchFamily="34" charset="0"/>
                <a:sym typeface="Symbol" pitchFamily="18" charset="2"/>
              </a:rPr>
              <a:t>: </a:t>
            </a:r>
            <a:r>
              <a:rPr lang="en-US" altLang="en-US" sz="2000" dirty="0" smtClean="0">
                <a:cs typeface="Tahoma" pitchFamily="34" charset="0"/>
                <a:sym typeface="Symbol" pitchFamily="18" charset="2"/>
              </a:rPr>
              <a:t>largest distance between an element in one cluster and an element in the other, i.e.,  </a:t>
            </a:r>
            <a:r>
              <a:rPr lang="en-US" altLang="en-US" sz="2000" dirty="0" err="1" smtClean="0">
                <a:cs typeface="Tahoma" pitchFamily="34" charset="0"/>
                <a:sym typeface="Symbol" pitchFamily="18" charset="2"/>
              </a:rPr>
              <a:t>dist</a:t>
            </a:r>
            <a:r>
              <a:rPr lang="en-US" altLang="en-US" sz="2000" dirty="0" smtClean="0">
                <a:cs typeface="Tahoma" pitchFamily="34" charset="0"/>
                <a:sym typeface="Symbol" pitchFamily="18" charset="2"/>
              </a:rPr>
              <a:t>(K</a:t>
            </a:r>
            <a:r>
              <a:rPr lang="en-US" altLang="en-US" sz="2000" baseline="-25000" dirty="0" smtClean="0">
                <a:cs typeface="Tahoma" pitchFamily="34" charset="0"/>
                <a:sym typeface="Symbol" pitchFamily="18" charset="2"/>
              </a:rPr>
              <a:t>i</a:t>
            </a:r>
            <a:r>
              <a:rPr lang="en-US" altLang="en-US" sz="2000" dirty="0" smtClean="0">
                <a:cs typeface="Tahoma" pitchFamily="34" charset="0"/>
                <a:sym typeface="Symbol" pitchFamily="18" charset="2"/>
              </a:rPr>
              <a:t>, </a:t>
            </a:r>
            <a:r>
              <a:rPr lang="en-US" altLang="en-US" sz="2000" dirty="0" err="1" smtClean="0">
                <a:cs typeface="Tahoma" pitchFamily="34" charset="0"/>
                <a:sym typeface="Symbol" pitchFamily="18" charset="2"/>
              </a:rPr>
              <a:t>K</a:t>
            </a:r>
            <a:r>
              <a:rPr lang="en-US" altLang="en-US" sz="2000" baseline="-25000" dirty="0" err="1" smtClean="0">
                <a:cs typeface="Tahoma" pitchFamily="34" charset="0"/>
                <a:sym typeface="Symbol" pitchFamily="18" charset="2"/>
              </a:rPr>
              <a:t>j</a:t>
            </a:r>
            <a:r>
              <a:rPr lang="en-US" altLang="en-US" sz="2000" dirty="0" smtClean="0">
                <a:cs typeface="Tahoma" pitchFamily="34" charset="0"/>
                <a:sym typeface="Symbol" pitchFamily="18" charset="2"/>
              </a:rPr>
              <a:t>) = max(t</a:t>
            </a:r>
            <a:r>
              <a:rPr lang="en-US" altLang="en-US" sz="2000" baseline="-25000" dirty="0" smtClean="0">
                <a:cs typeface="Tahoma" pitchFamily="34" charset="0"/>
                <a:sym typeface="Symbol" pitchFamily="18" charset="2"/>
              </a:rPr>
              <a:t>ip</a:t>
            </a:r>
            <a:r>
              <a:rPr lang="en-US" altLang="en-US" sz="2000" dirty="0" smtClean="0">
                <a:cs typeface="Tahoma" pitchFamily="34" charset="0"/>
                <a:sym typeface="Symbol" pitchFamily="18" charset="2"/>
              </a:rPr>
              <a:t>, </a:t>
            </a:r>
            <a:r>
              <a:rPr lang="en-US" altLang="en-US" sz="2000" dirty="0" err="1" smtClean="0">
                <a:cs typeface="Tahoma" pitchFamily="34" charset="0"/>
                <a:sym typeface="Symbol" pitchFamily="18" charset="2"/>
              </a:rPr>
              <a:t>t</a:t>
            </a:r>
            <a:r>
              <a:rPr lang="en-US" altLang="en-US" sz="2000" baseline="-25000" dirty="0" err="1" smtClean="0">
                <a:cs typeface="Tahoma" pitchFamily="34" charset="0"/>
                <a:sym typeface="Symbol" pitchFamily="18" charset="2"/>
              </a:rPr>
              <a:t>jq</a:t>
            </a:r>
            <a:r>
              <a:rPr lang="en-US" altLang="en-US" sz="2000" dirty="0" smtClean="0">
                <a:cs typeface="Tahoma" pitchFamily="34" charset="0"/>
                <a:sym typeface="Symbol" pitchFamily="18" charset="2"/>
              </a:rPr>
              <a:t>)</a:t>
            </a:r>
          </a:p>
          <a:p>
            <a:pPr eaLnBrk="1" hangingPunct="1">
              <a:lnSpc>
                <a:spcPct val="130000"/>
              </a:lnSpc>
            </a:pPr>
            <a:r>
              <a:rPr lang="en-US" altLang="en-US" sz="2400" b="1" dirty="0" smtClean="0">
                <a:cs typeface="Tahoma" pitchFamily="34" charset="0"/>
                <a:sym typeface="Symbol" pitchFamily="18" charset="2"/>
              </a:rPr>
              <a:t>Average</a:t>
            </a:r>
            <a:r>
              <a:rPr lang="en-US" altLang="en-US" sz="2400" dirty="0" smtClean="0">
                <a:cs typeface="Tahoma" pitchFamily="34" charset="0"/>
                <a:sym typeface="Symbol" pitchFamily="18" charset="2"/>
              </a:rPr>
              <a:t>: </a:t>
            </a:r>
            <a:r>
              <a:rPr lang="en-US" altLang="en-US" sz="2000" dirty="0" err="1" smtClean="0">
                <a:cs typeface="Tahoma" pitchFamily="34" charset="0"/>
                <a:sym typeface="Symbol" pitchFamily="18" charset="2"/>
              </a:rPr>
              <a:t>avg</a:t>
            </a:r>
            <a:r>
              <a:rPr lang="en-US" altLang="en-US" sz="2000" dirty="0" smtClean="0">
                <a:cs typeface="Tahoma" pitchFamily="34" charset="0"/>
                <a:sym typeface="Symbol" pitchFamily="18" charset="2"/>
              </a:rPr>
              <a:t> distance between an element in one cluster and an element in the other, i.e.,  </a:t>
            </a:r>
            <a:r>
              <a:rPr lang="en-US" altLang="en-US" sz="2000" dirty="0" err="1" smtClean="0">
                <a:cs typeface="Tahoma" pitchFamily="34" charset="0"/>
                <a:sym typeface="Symbol" pitchFamily="18" charset="2"/>
              </a:rPr>
              <a:t>dist</a:t>
            </a:r>
            <a:r>
              <a:rPr lang="en-US" altLang="en-US" sz="2000" dirty="0" smtClean="0">
                <a:cs typeface="Tahoma" pitchFamily="34" charset="0"/>
                <a:sym typeface="Symbol" pitchFamily="18" charset="2"/>
              </a:rPr>
              <a:t>(K</a:t>
            </a:r>
            <a:r>
              <a:rPr lang="en-US" altLang="en-US" sz="2000" baseline="-25000" dirty="0" smtClean="0">
                <a:cs typeface="Tahoma" pitchFamily="34" charset="0"/>
                <a:sym typeface="Symbol" pitchFamily="18" charset="2"/>
              </a:rPr>
              <a:t>i</a:t>
            </a:r>
            <a:r>
              <a:rPr lang="en-US" altLang="en-US" sz="2000" dirty="0" smtClean="0">
                <a:cs typeface="Tahoma" pitchFamily="34" charset="0"/>
                <a:sym typeface="Symbol" pitchFamily="18" charset="2"/>
              </a:rPr>
              <a:t>, </a:t>
            </a:r>
            <a:r>
              <a:rPr lang="en-US" altLang="en-US" sz="2000" dirty="0" err="1" smtClean="0">
                <a:cs typeface="Tahoma" pitchFamily="34" charset="0"/>
                <a:sym typeface="Symbol" pitchFamily="18" charset="2"/>
              </a:rPr>
              <a:t>K</a:t>
            </a:r>
            <a:r>
              <a:rPr lang="en-US" altLang="en-US" sz="2000" baseline="-25000" dirty="0" err="1" smtClean="0">
                <a:cs typeface="Tahoma" pitchFamily="34" charset="0"/>
                <a:sym typeface="Symbol" pitchFamily="18" charset="2"/>
              </a:rPr>
              <a:t>j</a:t>
            </a:r>
            <a:r>
              <a:rPr lang="en-US" altLang="en-US" sz="2000" dirty="0" smtClean="0">
                <a:cs typeface="Tahoma" pitchFamily="34" charset="0"/>
                <a:sym typeface="Symbol" pitchFamily="18" charset="2"/>
              </a:rPr>
              <a:t>) = </a:t>
            </a:r>
            <a:r>
              <a:rPr lang="en-US" altLang="en-US" sz="2000" dirty="0" err="1" smtClean="0">
                <a:cs typeface="Tahoma" pitchFamily="34" charset="0"/>
                <a:sym typeface="Symbol" pitchFamily="18" charset="2"/>
              </a:rPr>
              <a:t>avg</a:t>
            </a:r>
            <a:r>
              <a:rPr lang="en-US" altLang="en-US" sz="2000" dirty="0" smtClean="0">
                <a:cs typeface="Tahoma" pitchFamily="34" charset="0"/>
                <a:sym typeface="Symbol" pitchFamily="18" charset="2"/>
              </a:rPr>
              <a:t>(t</a:t>
            </a:r>
            <a:r>
              <a:rPr lang="en-US" altLang="en-US" sz="2000" baseline="-25000" dirty="0" smtClean="0">
                <a:cs typeface="Tahoma" pitchFamily="34" charset="0"/>
                <a:sym typeface="Symbol" pitchFamily="18" charset="2"/>
              </a:rPr>
              <a:t>ip</a:t>
            </a:r>
            <a:r>
              <a:rPr lang="en-US" altLang="en-US" sz="2000" dirty="0" smtClean="0">
                <a:cs typeface="Tahoma" pitchFamily="34" charset="0"/>
                <a:sym typeface="Symbol" pitchFamily="18" charset="2"/>
              </a:rPr>
              <a:t>, </a:t>
            </a:r>
            <a:r>
              <a:rPr lang="en-US" altLang="en-US" sz="2000" dirty="0" err="1" smtClean="0">
                <a:cs typeface="Tahoma" pitchFamily="34" charset="0"/>
                <a:sym typeface="Symbol" pitchFamily="18" charset="2"/>
              </a:rPr>
              <a:t>t</a:t>
            </a:r>
            <a:r>
              <a:rPr lang="en-US" altLang="en-US" sz="2000" baseline="-25000" dirty="0" err="1" smtClean="0">
                <a:cs typeface="Tahoma" pitchFamily="34" charset="0"/>
                <a:sym typeface="Symbol" pitchFamily="18" charset="2"/>
              </a:rPr>
              <a:t>jq</a:t>
            </a:r>
            <a:r>
              <a:rPr lang="en-US" altLang="en-US" sz="2000" dirty="0" smtClean="0">
                <a:cs typeface="Tahoma" pitchFamily="34" charset="0"/>
                <a:sym typeface="Symbol" pitchFamily="18" charset="2"/>
              </a:rPr>
              <a:t>)</a:t>
            </a:r>
          </a:p>
          <a:p>
            <a:pPr eaLnBrk="1" hangingPunct="1">
              <a:lnSpc>
                <a:spcPct val="130000"/>
              </a:lnSpc>
            </a:pPr>
            <a:r>
              <a:rPr lang="en-US" altLang="en-US" sz="2400" b="1" dirty="0" smtClean="0">
                <a:cs typeface="Tahoma" pitchFamily="34" charset="0"/>
                <a:sym typeface="Symbol" pitchFamily="18" charset="2"/>
              </a:rPr>
              <a:t>Centroid</a:t>
            </a:r>
            <a:r>
              <a:rPr lang="en-US" altLang="en-US" sz="2400" dirty="0" smtClean="0">
                <a:cs typeface="Tahoma" pitchFamily="34" charset="0"/>
                <a:sym typeface="Symbol" pitchFamily="18" charset="2"/>
              </a:rPr>
              <a:t>: </a:t>
            </a:r>
            <a:r>
              <a:rPr lang="en-US" altLang="en-US" sz="2000" dirty="0" smtClean="0">
                <a:cs typeface="Tahoma" pitchFamily="34" charset="0"/>
                <a:sym typeface="Symbol" pitchFamily="18" charset="2"/>
              </a:rPr>
              <a:t>distance between the centroids of two clusters, i.e.,  </a:t>
            </a:r>
            <a:r>
              <a:rPr lang="en-US" altLang="en-US" sz="2000" dirty="0" err="1" smtClean="0">
                <a:cs typeface="Tahoma" pitchFamily="34" charset="0"/>
                <a:sym typeface="Symbol" pitchFamily="18" charset="2"/>
              </a:rPr>
              <a:t>dist</a:t>
            </a:r>
            <a:r>
              <a:rPr lang="en-US" altLang="en-US" sz="2000" dirty="0" smtClean="0">
                <a:cs typeface="Tahoma" pitchFamily="34" charset="0"/>
                <a:sym typeface="Symbol" pitchFamily="18" charset="2"/>
              </a:rPr>
              <a:t>(K</a:t>
            </a:r>
            <a:r>
              <a:rPr lang="en-US" altLang="en-US" sz="2000" baseline="-25000" dirty="0" smtClean="0">
                <a:cs typeface="Tahoma" pitchFamily="34" charset="0"/>
                <a:sym typeface="Symbol" pitchFamily="18" charset="2"/>
              </a:rPr>
              <a:t>i</a:t>
            </a:r>
            <a:r>
              <a:rPr lang="en-US" altLang="en-US" sz="2000" dirty="0" smtClean="0">
                <a:cs typeface="Tahoma" pitchFamily="34" charset="0"/>
                <a:sym typeface="Symbol" pitchFamily="18" charset="2"/>
              </a:rPr>
              <a:t>, </a:t>
            </a:r>
            <a:r>
              <a:rPr lang="en-US" altLang="en-US" sz="2000" dirty="0" err="1" smtClean="0">
                <a:cs typeface="Tahoma" pitchFamily="34" charset="0"/>
                <a:sym typeface="Symbol" pitchFamily="18" charset="2"/>
              </a:rPr>
              <a:t>K</a:t>
            </a:r>
            <a:r>
              <a:rPr lang="en-US" altLang="en-US" sz="2000" baseline="-25000" dirty="0" err="1" smtClean="0">
                <a:cs typeface="Tahoma" pitchFamily="34" charset="0"/>
                <a:sym typeface="Symbol" pitchFamily="18" charset="2"/>
              </a:rPr>
              <a:t>j</a:t>
            </a:r>
            <a:r>
              <a:rPr lang="en-US" altLang="en-US" sz="2000" dirty="0" smtClean="0">
                <a:cs typeface="Tahoma" pitchFamily="34" charset="0"/>
                <a:sym typeface="Symbol" pitchFamily="18" charset="2"/>
              </a:rPr>
              <a:t>) = </a:t>
            </a:r>
            <a:r>
              <a:rPr lang="en-US" altLang="en-US" sz="2000" dirty="0" err="1" smtClean="0">
                <a:cs typeface="Tahoma" pitchFamily="34" charset="0"/>
                <a:sym typeface="Symbol" pitchFamily="18" charset="2"/>
              </a:rPr>
              <a:t>dist</a:t>
            </a:r>
            <a:r>
              <a:rPr lang="en-US" altLang="en-US" sz="2000" dirty="0" smtClean="0">
                <a:cs typeface="Tahoma" pitchFamily="34" charset="0"/>
                <a:sym typeface="Symbol" pitchFamily="18" charset="2"/>
              </a:rPr>
              <a:t>(C</a:t>
            </a:r>
            <a:r>
              <a:rPr lang="en-US" altLang="en-US" sz="2000" baseline="-25000" dirty="0" smtClean="0">
                <a:cs typeface="Tahoma" pitchFamily="34" charset="0"/>
                <a:sym typeface="Symbol" pitchFamily="18" charset="2"/>
              </a:rPr>
              <a:t>i</a:t>
            </a:r>
            <a:r>
              <a:rPr lang="en-US" altLang="en-US" sz="2000" dirty="0" smtClean="0">
                <a:cs typeface="Tahoma" pitchFamily="34" charset="0"/>
                <a:sym typeface="Symbol" pitchFamily="18" charset="2"/>
              </a:rPr>
              <a:t>, </a:t>
            </a:r>
            <a:r>
              <a:rPr lang="en-US" altLang="en-US" sz="2000" dirty="0" err="1" smtClean="0">
                <a:cs typeface="Tahoma" pitchFamily="34" charset="0"/>
                <a:sym typeface="Symbol" pitchFamily="18" charset="2"/>
              </a:rPr>
              <a:t>C</a:t>
            </a:r>
            <a:r>
              <a:rPr lang="en-US" altLang="en-US" sz="2000" baseline="-25000" dirty="0" err="1" smtClean="0">
                <a:cs typeface="Tahoma" pitchFamily="34" charset="0"/>
                <a:sym typeface="Symbol" pitchFamily="18" charset="2"/>
              </a:rPr>
              <a:t>j</a:t>
            </a:r>
            <a:r>
              <a:rPr lang="en-US" altLang="en-US" sz="2000" dirty="0" smtClean="0">
                <a:cs typeface="Tahoma" pitchFamily="34" charset="0"/>
                <a:sym typeface="Symbol" pitchFamily="18" charset="2"/>
              </a:rPr>
              <a:t>)</a:t>
            </a:r>
          </a:p>
          <a:p>
            <a:pPr eaLnBrk="1" hangingPunct="1">
              <a:lnSpc>
                <a:spcPct val="130000"/>
              </a:lnSpc>
            </a:pPr>
            <a:r>
              <a:rPr lang="en-US" altLang="en-US" sz="2400" b="1" dirty="0" err="1" smtClean="0">
                <a:cs typeface="Tahoma" pitchFamily="34" charset="0"/>
                <a:sym typeface="Symbol" pitchFamily="18" charset="2"/>
              </a:rPr>
              <a:t>Medoid</a:t>
            </a:r>
            <a:r>
              <a:rPr lang="en-US" altLang="en-US" sz="2400" dirty="0" smtClean="0">
                <a:cs typeface="Tahoma" pitchFamily="34" charset="0"/>
                <a:sym typeface="Symbol" pitchFamily="18" charset="2"/>
              </a:rPr>
              <a:t>: </a:t>
            </a:r>
            <a:r>
              <a:rPr lang="en-US" altLang="en-US" sz="2000" dirty="0" smtClean="0">
                <a:cs typeface="Tahoma" pitchFamily="34" charset="0"/>
                <a:sym typeface="Symbol" pitchFamily="18" charset="2"/>
              </a:rPr>
              <a:t>distance between the </a:t>
            </a:r>
            <a:r>
              <a:rPr lang="en-US" altLang="en-US" sz="2000" dirty="0" err="1" smtClean="0">
                <a:cs typeface="Tahoma" pitchFamily="34" charset="0"/>
                <a:sym typeface="Symbol" pitchFamily="18" charset="2"/>
              </a:rPr>
              <a:t>medoids</a:t>
            </a:r>
            <a:r>
              <a:rPr lang="en-US" altLang="en-US" sz="2000" dirty="0" smtClean="0">
                <a:cs typeface="Tahoma" pitchFamily="34" charset="0"/>
                <a:sym typeface="Symbol" pitchFamily="18" charset="2"/>
              </a:rPr>
              <a:t> of two clusters, i.e.,  </a:t>
            </a:r>
            <a:r>
              <a:rPr lang="en-US" altLang="en-US" sz="2000" dirty="0" err="1" smtClean="0">
                <a:cs typeface="Tahoma" pitchFamily="34" charset="0"/>
                <a:sym typeface="Symbol" pitchFamily="18" charset="2"/>
              </a:rPr>
              <a:t>dist</a:t>
            </a:r>
            <a:r>
              <a:rPr lang="en-US" altLang="en-US" sz="2000" dirty="0" smtClean="0">
                <a:cs typeface="Tahoma" pitchFamily="34" charset="0"/>
                <a:sym typeface="Symbol" pitchFamily="18" charset="2"/>
              </a:rPr>
              <a:t>(K</a:t>
            </a:r>
            <a:r>
              <a:rPr lang="en-US" altLang="en-US" sz="2000" baseline="-25000" dirty="0" smtClean="0">
                <a:cs typeface="Tahoma" pitchFamily="34" charset="0"/>
                <a:sym typeface="Symbol" pitchFamily="18" charset="2"/>
              </a:rPr>
              <a:t>i</a:t>
            </a:r>
            <a:r>
              <a:rPr lang="en-US" altLang="en-US" sz="2000" dirty="0" smtClean="0">
                <a:cs typeface="Tahoma" pitchFamily="34" charset="0"/>
                <a:sym typeface="Symbol" pitchFamily="18" charset="2"/>
              </a:rPr>
              <a:t>, </a:t>
            </a:r>
            <a:r>
              <a:rPr lang="en-US" altLang="en-US" sz="2000" dirty="0" err="1" smtClean="0">
                <a:cs typeface="Tahoma" pitchFamily="34" charset="0"/>
                <a:sym typeface="Symbol" pitchFamily="18" charset="2"/>
              </a:rPr>
              <a:t>K</a:t>
            </a:r>
            <a:r>
              <a:rPr lang="en-US" altLang="en-US" sz="2000" baseline="-25000" dirty="0" err="1" smtClean="0">
                <a:cs typeface="Tahoma" pitchFamily="34" charset="0"/>
                <a:sym typeface="Symbol" pitchFamily="18" charset="2"/>
              </a:rPr>
              <a:t>j</a:t>
            </a:r>
            <a:r>
              <a:rPr lang="en-US" altLang="en-US" sz="2000" dirty="0" smtClean="0">
                <a:cs typeface="Tahoma" pitchFamily="34" charset="0"/>
                <a:sym typeface="Symbol" pitchFamily="18" charset="2"/>
              </a:rPr>
              <a:t>) = </a:t>
            </a:r>
            <a:r>
              <a:rPr lang="en-US" altLang="en-US" sz="2000" dirty="0" err="1" smtClean="0">
                <a:cs typeface="Tahoma" pitchFamily="34" charset="0"/>
                <a:sym typeface="Symbol" pitchFamily="18" charset="2"/>
              </a:rPr>
              <a:t>dist</a:t>
            </a:r>
            <a:r>
              <a:rPr lang="en-US" altLang="en-US" sz="2000" dirty="0" smtClean="0">
                <a:cs typeface="Tahoma" pitchFamily="34" charset="0"/>
                <a:sym typeface="Symbol" pitchFamily="18" charset="2"/>
              </a:rPr>
              <a:t>(</a:t>
            </a:r>
            <a:r>
              <a:rPr lang="en-US" altLang="en-US" sz="2000" dirty="0" err="1" smtClean="0">
                <a:cs typeface="Tahoma" pitchFamily="34" charset="0"/>
                <a:sym typeface="Symbol" pitchFamily="18" charset="2"/>
              </a:rPr>
              <a:t>M</a:t>
            </a:r>
            <a:r>
              <a:rPr lang="en-US" altLang="en-US" sz="2000" baseline="-25000" dirty="0" err="1" smtClean="0">
                <a:cs typeface="Tahoma" pitchFamily="34" charset="0"/>
                <a:sym typeface="Symbol" pitchFamily="18" charset="2"/>
              </a:rPr>
              <a:t>i</a:t>
            </a:r>
            <a:r>
              <a:rPr lang="en-US" altLang="en-US" sz="2000" dirty="0" smtClean="0">
                <a:cs typeface="Tahoma" pitchFamily="34" charset="0"/>
                <a:sym typeface="Symbol" pitchFamily="18" charset="2"/>
              </a:rPr>
              <a:t>, </a:t>
            </a:r>
            <a:r>
              <a:rPr lang="en-US" altLang="en-US" sz="2000" dirty="0" err="1" smtClean="0">
                <a:cs typeface="Tahoma" pitchFamily="34" charset="0"/>
                <a:sym typeface="Symbol" pitchFamily="18" charset="2"/>
              </a:rPr>
              <a:t>M</a:t>
            </a:r>
            <a:r>
              <a:rPr lang="en-US" altLang="en-US" sz="2000" baseline="-25000" dirty="0" err="1" smtClean="0">
                <a:cs typeface="Tahoma" pitchFamily="34" charset="0"/>
                <a:sym typeface="Symbol" pitchFamily="18" charset="2"/>
              </a:rPr>
              <a:t>j</a:t>
            </a:r>
            <a:r>
              <a:rPr lang="en-US" altLang="en-US" sz="2000" dirty="0" smtClean="0">
                <a:cs typeface="Tahoma" pitchFamily="34" charset="0"/>
                <a:sym typeface="Symbol" pitchFamily="18" charset="2"/>
              </a:rPr>
              <a:t>)</a:t>
            </a:r>
          </a:p>
          <a:p>
            <a:pPr lvl="1" eaLnBrk="1" hangingPunct="1">
              <a:lnSpc>
                <a:spcPct val="130000"/>
              </a:lnSpc>
            </a:pPr>
            <a:r>
              <a:rPr lang="en-US" altLang="en-US" sz="2000" dirty="0" err="1" smtClean="0">
                <a:cs typeface="Tahoma" pitchFamily="34" charset="0"/>
                <a:sym typeface="Symbol" pitchFamily="18" charset="2"/>
              </a:rPr>
              <a:t>Medoid</a:t>
            </a:r>
            <a:r>
              <a:rPr lang="en-US" altLang="en-US" sz="2000" dirty="0" smtClean="0">
                <a:cs typeface="Tahoma" pitchFamily="34" charset="0"/>
                <a:sym typeface="Symbol" pitchFamily="18" charset="2"/>
              </a:rPr>
              <a:t>: a chosen, centrally located object in the cluster</a:t>
            </a:r>
          </a:p>
        </p:txBody>
      </p:sp>
      <p:grpSp>
        <p:nvGrpSpPr>
          <p:cNvPr id="30724" name="Group 45"/>
          <p:cNvGrpSpPr>
            <a:grpSpLocks/>
          </p:cNvGrpSpPr>
          <p:nvPr/>
        </p:nvGrpSpPr>
        <p:grpSpPr bwMode="auto">
          <a:xfrm>
            <a:off x="5943600" y="228600"/>
            <a:ext cx="990600" cy="1143000"/>
            <a:chOff x="5943600" y="228600"/>
            <a:chExt cx="990600" cy="1143000"/>
          </a:xfrm>
        </p:grpSpPr>
        <p:grpSp>
          <p:nvGrpSpPr>
            <p:cNvPr id="30746" name="Group 38"/>
            <p:cNvGrpSpPr>
              <a:grpSpLocks/>
            </p:cNvGrpSpPr>
            <p:nvPr/>
          </p:nvGrpSpPr>
          <p:grpSpPr bwMode="auto">
            <a:xfrm>
              <a:off x="5943600" y="228600"/>
              <a:ext cx="990600" cy="1143000"/>
              <a:chOff x="5943600" y="228600"/>
              <a:chExt cx="990600" cy="1143000"/>
            </a:xfrm>
          </p:grpSpPr>
          <p:sp>
            <p:nvSpPr>
              <p:cNvPr id="7" name="Oval 6"/>
              <p:cNvSpPr/>
              <p:nvPr/>
            </p:nvSpPr>
            <p:spPr bwMode="auto">
              <a:xfrm>
                <a:off x="5943600" y="304800"/>
                <a:ext cx="914400" cy="1066800"/>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defRPr/>
                </a:pP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Tahoma" pitchFamily="34" charset="0"/>
                </a:endParaRPr>
              </a:p>
            </p:txBody>
          </p:sp>
          <p:sp>
            <p:nvSpPr>
              <p:cNvPr id="30749" name="Oval 8"/>
              <p:cNvSpPr>
                <a:spLocks noChangeArrowheads="1"/>
              </p:cNvSpPr>
              <p:nvPr/>
            </p:nvSpPr>
            <p:spPr bwMode="auto">
              <a:xfrm>
                <a:off x="6324600" y="304800"/>
                <a:ext cx="76200" cy="76200"/>
              </a:xfrm>
              <a:prstGeom prst="ellipse">
                <a:avLst/>
              </a:prstGeom>
              <a:solidFill>
                <a:schemeClr val="accent1"/>
              </a:solidFill>
              <a:ln w="9525" algn="ctr">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30750" name="Oval 9"/>
              <p:cNvSpPr>
                <a:spLocks noChangeArrowheads="1"/>
              </p:cNvSpPr>
              <p:nvPr/>
            </p:nvSpPr>
            <p:spPr bwMode="auto">
              <a:xfrm>
                <a:off x="6477000" y="457200"/>
                <a:ext cx="76200" cy="76200"/>
              </a:xfrm>
              <a:prstGeom prst="ellipse">
                <a:avLst/>
              </a:prstGeom>
              <a:solidFill>
                <a:schemeClr val="accent1"/>
              </a:solidFill>
              <a:ln w="9525" algn="ctr">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30751" name="Oval 10"/>
              <p:cNvSpPr>
                <a:spLocks noChangeArrowheads="1"/>
              </p:cNvSpPr>
              <p:nvPr/>
            </p:nvSpPr>
            <p:spPr bwMode="auto">
              <a:xfrm>
                <a:off x="6629400" y="838200"/>
                <a:ext cx="76200" cy="76200"/>
              </a:xfrm>
              <a:prstGeom prst="ellipse">
                <a:avLst/>
              </a:prstGeom>
              <a:solidFill>
                <a:schemeClr val="accent1"/>
              </a:solidFill>
              <a:ln w="9525" algn="ctr">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30752" name="Oval 11"/>
              <p:cNvSpPr>
                <a:spLocks noChangeArrowheads="1"/>
              </p:cNvSpPr>
              <p:nvPr/>
            </p:nvSpPr>
            <p:spPr bwMode="auto">
              <a:xfrm>
                <a:off x="6858000" y="609600"/>
                <a:ext cx="76200" cy="76200"/>
              </a:xfrm>
              <a:prstGeom prst="ellipse">
                <a:avLst/>
              </a:prstGeom>
              <a:solidFill>
                <a:schemeClr val="accent1"/>
              </a:solidFill>
              <a:ln w="9525" algn="ctr">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30753" name="Oval 12"/>
              <p:cNvSpPr>
                <a:spLocks noChangeArrowheads="1"/>
              </p:cNvSpPr>
              <p:nvPr/>
            </p:nvSpPr>
            <p:spPr bwMode="auto">
              <a:xfrm>
                <a:off x="6172200" y="762000"/>
                <a:ext cx="76200" cy="76200"/>
              </a:xfrm>
              <a:prstGeom prst="ellipse">
                <a:avLst/>
              </a:prstGeom>
              <a:solidFill>
                <a:schemeClr val="accent1"/>
              </a:solidFill>
              <a:ln w="9525" algn="ctr">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30754" name="Oval 13"/>
              <p:cNvSpPr>
                <a:spLocks noChangeArrowheads="1"/>
              </p:cNvSpPr>
              <p:nvPr/>
            </p:nvSpPr>
            <p:spPr bwMode="auto">
              <a:xfrm>
                <a:off x="6172200" y="457200"/>
                <a:ext cx="76200" cy="76200"/>
              </a:xfrm>
              <a:prstGeom prst="ellipse">
                <a:avLst/>
              </a:prstGeom>
              <a:solidFill>
                <a:schemeClr val="accent1"/>
              </a:solidFill>
              <a:ln w="9525" algn="ctr">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30755" name="Oval 14"/>
              <p:cNvSpPr>
                <a:spLocks noChangeArrowheads="1"/>
              </p:cNvSpPr>
              <p:nvPr/>
            </p:nvSpPr>
            <p:spPr bwMode="auto">
              <a:xfrm>
                <a:off x="6629400" y="304800"/>
                <a:ext cx="76200" cy="76200"/>
              </a:xfrm>
              <a:prstGeom prst="ellipse">
                <a:avLst/>
              </a:prstGeom>
              <a:solidFill>
                <a:schemeClr val="accent1"/>
              </a:solidFill>
              <a:ln w="9525" algn="ctr">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30756" name="Oval 16"/>
              <p:cNvSpPr>
                <a:spLocks noChangeArrowheads="1"/>
              </p:cNvSpPr>
              <p:nvPr/>
            </p:nvSpPr>
            <p:spPr bwMode="auto">
              <a:xfrm>
                <a:off x="6781800" y="457200"/>
                <a:ext cx="76200" cy="76200"/>
              </a:xfrm>
              <a:prstGeom prst="ellipse">
                <a:avLst/>
              </a:prstGeom>
              <a:solidFill>
                <a:schemeClr val="accent1"/>
              </a:solidFill>
              <a:ln w="9525" algn="ctr">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30757" name="Oval 17"/>
              <p:cNvSpPr>
                <a:spLocks noChangeArrowheads="1"/>
              </p:cNvSpPr>
              <p:nvPr/>
            </p:nvSpPr>
            <p:spPr bwMode="auto">
              <a:xfrm>
                <a:off x="6400800" y="762000"/>
                <a:ext cx="76200" cy="76200"/>
              </a:xfrm>
              <a:prstGeom prst="ellipse">
                <a:avLst/>
              </a:prstGeom>
              <a:solidFill>
                <a:schemeClr val="accent1"/>
              </a:solidFill>
              <a:ln w="9525" algn="ctr">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30758" name="Oval 18"/>
              <p:cNvSpPr>
                <a:spLocks noChangeArrowheads="1"/>
              </p:cNvSpPr>
              <p:nvPr/>
            </p:nvSpPr>
            <p:spPr bwMode="auto">
              <a:xfrm>
                <a:off x="6629400" y="609600"/>
                <a:ext cx="76200" cy="76200"/>
              </a:xfrm>
              <a:prstGeom prst="ellipse">
                <a:avLst/>
              </a:prstGeom>
              <a:solidFill>
                <a:schemeClr val="accent1"/>
              </a:solidFill>
              <a:ln w="9525" algn="ctr">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30759" name="Oval 33"/>
              <p:cNvSpPr>
                <a:spLocks noChangeArrowheads="1"/>
              </p:cNvSpPr>
              <p:nvPr/>
            </p:nvSpPr>
            <p:spPr bwMode="auto">
              <a:xfrm>
                <a:off x="6477000" y="1066800"/>
                <a:ext cx="76200" cy="76200"/>
              </a:xfrm>
              <a:prstGeom prst="ellipse">
                <a:avLst/>
              </a:prstGeom>
              <a:solidFill>
                <a:schemeClr val="accent1"/>
              </a:solidFill>
              <a:ln w="9525" algn="ctr">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30760" name="Oval 34"/>
              <p:cNvSpPr>
                <a:spLocks noChangeArrowheads="1"/>
              </p:cNvSpPr>
              <p:nvPr/>
            </p:nvSpPr>
            <p:spPr bwMode="auto">
              <a:xfrm>
                <a:off x="6477000" y="228600"/>
                <a:ext cx="76200" cy="76200"/>
              </a:xfrm>
              <a:prstGeom prst="ellipse">
                <a:avLst/>
              </a:prstGeom>
              <a:solidFill>
                <a:schemeClr val="accent1"/>
              </a:solidFill>
              <a:ln w="9525" algn="ctr">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30761" name="Oval 35"/>
              <p:cNvSpPr>
                <a:spLocks noChangeArrowheads="1"/>
              </p:cNvSpPr>
              <p:nvPr/>
            </p:nvSpPr>
            <p:spPr bwMode="auto">
              <a:xfrm>
                <a:off x="6248400" y="990600"/>
                <a:ext cx="76200" cy="76200"/>
              </a:xfrm>
              <a:prstGeom prst="ellipse">
                <a:avLst/>
              </a:prstGeom>
              <a:solidFill>
                <a:schemeClr val="accent1"/>
              </a:solidFill>
              <a:ln w="9525" algn="ctr">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30762" name="Oval 36"/>
              <p:cNvSpPr>
                <a:spLocks noChangeArrowheads="1"/>
              </p:cNvSpPr>
              <p:nvPr/>
            </p:nvSpPr>
            <p:spPr bwMode="auto">
              <a:xfrm>
                <a:off x="6781800" y="990600"/>
                <a:ext cx="76200" cy="76200"/>
              </a:xfrm>
              <a:prstGeom prst="ellipse">
                <a:avLst/>
              </a:prstGeom>
              <a:solidFill>
                <a:schemeClr val="accent1"/>
              </a:solidFill>
              <a:ln w="9525" algn="ctr">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grpSp>
        <p:sp>
          <p:nvSpPr>
            <p:cNvPr id="30747" name="TextBox 43"/>
            <p:cNvSpPr txBox="1">
              <a:spLocks noChangeArrowheads="1"/>
            </p:cNvSpPr>
            <p:nvPr/>
          </p:nvSpPr>
          <p:spPr bwMode="auto">
            <a:xfrm flipH="1">
              <a:off x="6507481" y="533400"/>
              <a:ext cx="457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r>
                <a:rPr lang="en-US" altLang="en-US" sz="1000" dirty="0">
                  <a:latin typeface="Tahoma" pitchFamily="34" charset="0"/>
                </a:rPr>
                <a:t>X</a:t>
              </a:r>
            </a:p>
          </p:txBody>
        </p:sp>
      </p:grpSp>
      <p:grpSp>
        <p:nvGrpSpPr>
          <p:cNvPr id="30725" name="Group 46"/>
          <p:cNvGrpSpPr>
            <a:grpSpLocks/>
          </p:cNvGrpSpPr>
          <p:nvPr/>
        </p:nvGrpSpPr>
        <p:grpSpPr bwMode="auto">
          <a:xfrm>
            <a:off x="7515225" y="485775"/>
            <a:ext cx="1066800" cy="838200"/>
            <a:chOff x="7924800" y="304800"/>
            <a:chExt cx="1066800" cy="838200"/>
          </a:xfrm>
        </p:grpSpPr>
        <p:grpSp>
          <p:nvGrpSpPr>
            <p:cNvPr id="30727" name="Group 39"/>
            <p:cNvGrpSpPr>
              <a:grpSpLocks/>
            </p:cNvGrpSpPr>
            <p:nvPr/>
          </p:nvGrpSpPr>
          <p:grpSpPr bwMode="auto">
            <a:xfrm>
              <a:off x="7924800" y="304800"/>
              <a:ext cx="1066800" cy="838200"/>
              <a:chOff x="7924800" y="304800"/>
              <a:chExt cx="1066800" cy="838200"/>
            </a:xfrm>
          </p:grpSpPr>
          <p:sp>
            <p:nvSpPr>
              <p:cNvPr id="8" name="Oval 7"/>
              <p:cNvSpPr/>
              <p:nvPr/>
            </p:nvSpPr>
            <p:spPr bwMode="auto">
              <a:xfrm>
                <a:off x="7924800" y="304800"/>
                <a:ext cx="1066800" cy="838200"/>
              </a:xfrm>
              <a:prstGeom prst="ellipse">
                <a:avLst/>
              </a:prstGeom>
              <a:ln>
                <a:solidFill>
                  <a:schemeClr val="tx2">
                    <a:lumMod val="60000"/>
                    <a:lumOff val="4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defRPr/>
                </a:pP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latin typeface="Tahoma" pitchFamily="34" charset="0"/>
                </a:endParaRPr>
              </a:p>
            </p:txBody>
          </p:sp>
          <p:sp>
            <p:nvSpPr>
              <p:cNvPr id="30730" name="Oval 15"/>
              <p:cNvSpPr>
                <a:spLocks noChangeArrowheads="1"/>
              </p:cNvSpPr>
              <p:nvPr/>
            </p:nvSpPr>
            <p:spPr bwMode="auto">
              <a:xfrm>
                <a:off x="8305800" y="609600"/>
                <a:ext cx="76200" cy="76200"/>
              </a:xfrm>
              <a:prstGeom prst="ellipse">
                <a:avLst/>
              </a:prstGeom>
              <a:solidFill>
                <a:srgbClr val="0070C0"/>
              </a:solidFill>
              <a:ln w="9525" algn="ctr">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solidFill>
                    <a:srgbClr val="0000FF"/>
                  </a:solidFill>
                  <a:latin typeface="Tahoma" pitchFamily="34" charset="0"/>
                </a:endParaRPr>
              </a:p>
            </p:txBody>
          </p:sp>
          <p:sp>
            <p:nvSpPr>
              <p:cNvPr id="30731" name="Oval 19"/>
              <p:cNvSpPr>
                <a:spLocks noChangeArrowheads="1"/>
              </p:cNvSpPr>
              <p:nvPr/>
            </p:nvSpPr>
            <p:spPr bwMode="auto">
              <a:xfrm>
                <a:off x="8458200" y="914400"/>
                <a:ext cx="76200" cy="76200"/>
              </a:xfrm>
              <a:prstGeom prst="ellipse">
                <a:avLst/>
              </a:prstGeom>
              <a:solidFill>
                <a:srgbClr val="0070C0"/>
              </a:solidFill>
              <a:ln w="9525" algn="ctr">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solidFill>
                    <a:srgbClr val="0000FF"/>
                  </a:solidFill>
                  <a:latin typeface="Tahoma" pitchFamily="34" charset="0"/>
                </a:endParaRPr>
              </a:p>
            </p:txBody>
          </p:sp>
          <p:sp>
            <p:nvSpPr>
              <p:cNvPr id="30732" name="Oval 20"/>
              <p:cNvSpPr>
                <a:spLocks noChangeArrowheads="1"/>
              </p:cNvSpPr>
              <p:nvPr/>
            </p:nvSpPr>
            <p:spPr bwMode="auto">
              <a:xfrm>
                <a:off x="8610600" y="533400"/>
                <a:ext cx="76200" cy="76200"/>
              </a:xfrm>
              <a:prstGeom prst="ellipse">
                <a:avLst/>
              </a:prstGeom>
              <a:solidFill>
                <a:srgbClr val="0070C0"/>
              </a:solidFill>
              <a:ln w="9525" algn="ctr">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solidFill>
                    <a:srgbClr val="0000FF"/>
                  </a:solidFill>
                  <a:latin typeface="Tahoma" pitchFamily="34" charset="0"/>
                </a:endParaRPr>
              </a:p>
            </p:txBody>
          </p:sp>
          <p:sp>
            <p:nvSpPr>
              <p:cNvPr id="30733" name="Oval 21"/>
              <p:cNvSpPr>
                <a:spLocks noChangeArrowheads="1"/>
              </p:cNvSpPr>
              <p:nvPr/>
            </p:nvSpPr>
            <p:spPr bwMode="auto">
              <a:xfrm>
                <a:off x="8458200" y="762000"/>
                <a:ext cx="76200" cy="76200"/>
              </a:xfrm>
              <a:prstGeom prst="ellipse">
                <a:avLst/>
              </a:prstGeom>
              <a:solidFill>
                <a:srgbClr val="0070C0"/>
              </a:solidFill>
              <a:ln w="9525" algn="ctr">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solidFill>
                    <a:srgbClr val="0000FF"/>
                  </a:solidFill>
                  <a:latin typeface="Tahoma" pitchFamily="34" charset="0"/>
                </a:endParaRPr>
              </a:p>
            </p:txBody>
          </p:sp>
          <p:sp>
            <p:nvSpPr>
              <p:cNvPr id="30734" name="Oval 22"/>
              <p:cNvSpPr>
                <a:spLocks noChangeArrowheads="1"/>
              </p:cNvSpPr>
              <p:nvPr/>
            </p:nvSpPr>
            <p:spPr bwMode="auto">
              <a:xfrm>
                <a:off x="8610600" y="381000"/>
                <a:ext cx="76200" cy="76200"/>
              </a:xfrm>
              <a:prstGeom prst="ellipse">
                <a:avLst/>
              </a:prstGeom>
              <a:solidFill>
                <a:srgbClr val="0070C0"/>
              </a:solidFill>
              <a:ln w="9525" algn="ctr">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solidFill>
                    <a:srgbClr val="0000FF"/>
                  </a:solidFill>
                  <a:latin typeface="Tahoma" pitchFamily="34" charset="0"/>
                </a:endParaRPr>
              </a:p>
            </p:txBody>
          </p:sp>
          <p:sp>
            <p:nvSpPr>
              <p:cNvPr id="30735" name="Oval 23"/>
              <p:cNvSpPr>
                <a:spLocks noChangeArrowheads="1"/>
              </p:cNvSpPr>
              <p:nvPr/>
            </p:nvSpPr>
            <p:spPr bwMode="auto">
              <a:xfrm>
                <a:off x="8153400" y="838200"/>
                <a:ext cx="76200" cy="76200"/>
              </a:xfrm>
              <a:prstGeom prst="ellipse">
                <a:avLst/>
              </a:prstGeom>
              <a:solidFill>
                <a:srgbClr val="0070C0"/>
              </a:solidFill>
              <a:ln w="9525" algn="ctr">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solidFill>
                    <a:srgbClr val="0000FF"/>
                  </a:solidFill>
                  <a:latin typeface="Tahoma" pitchFamily="34" charset="0"/>
                </a:endParaRPr>
              </a:p>
            </p:txBody>
          </p:sp>
          <p:sp>
            <p:nvSpPr>
              <p:cNvPr id="30736" name="Oval 24"/>
              <p:cNvSpPr>
                <a:spLocks noChangeArrowheads="1"/>
              </p:cNvSpPr>
              <p:nvPr/>
            </p:nvSpPr>
            <p:spPr bwMode="auto">
              <a:xfrm>
                <a:off x="8305800" y="381000"/>
                <a:ext cx="76200" cy="76200"/>
              </a:xfrm>
              <a:prstGeom prst="ellipse">
                <a:avLst/>
              </a:prstGeom>
              <a:solidFill>
                <a:srgbClr val="0070C0"/>
              </a:solidFill>
              <a:ln w="9525" algn="ctr">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solidFill>
                    <a:srgbClr val="0000FF"/>
                  </a:solidFill>
                  <a:latin typeface="Tahoma" pitchFamily="34" charset="0"/>
                </a:endParaRPr>
              </a:p>
            </p:txBody>
          </p:sp>
          <p:sp>
            <p:nvSpPr>
              <p:cNvPr id="30737" name="Oval 25"/>
              <p:cNvSpPr>
                <a:spLocks noChangeArrowheads="1"/>
              </p:cNvSpPr>
              <p:nvPr/>
            </p:nvSpPr>
            <p:spPr bwMode="auto">
              <a:xfrm>
                <a:off x="8001000" y="533400"/>
                <a:ext cx="76200" cy="76200"/>
              </a:xfrm>
              <a:prstGeom prst="ellipse">
                <a:avLst/>
              </a:prstGeom>
              <a:solidFill>
                <a:srgbClr val="0070C0"/>
              </a:solidFill>
              <a:ln w="9525" algn="ctr">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solidFill>
                    <a:srgbClr val="0000FF"/>
                  </a:solidFill>
                  <a:latin typeface="Tahoma" pitchFamily="34" charset="0"/>
                </a:endParaRPr>
              </a:p>
            </p:txBody>
          </p:sp>
          <p:sp>
            <p:nvSpPr>
              <p:cNvPr id="30738" name="Oval 26"/>
              <p:cNvSpPr>
                <a:spLocks noChangeArrowheads="1"/>
              </p:cNvSpPr>
              <p:nvPr/>
            </p:nvSpPr>
            <p:spPr bwMode="auto">
              <a:xfrm>
                <a:off x="8458200" y="533400"/>
                <a:ext cx="76200" cy="76200"/>
              </a:xfrm>
              <a:prstGeom prst="ellipse">
                <a:avLst/>
              </a:prstGeom>
              <a:solidFill>
                <a:srgbClr val="0070C0"/>
              </a:solidFill>
              <a:ln w="9525" algn="ctr">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b="1">
                  <a:solidFill>
                    <a:srgbClr val="0000FF"/>
                  </a:solidFill>
                  <a:latin typeface="Tahoma" pitchFamily="34" charset="0"/>
                </a:endParaRPr>
              </a:p>
            </p:txBody>
          </p:sp>
          <p:sp>
            <p:nvSpPr>
              <p:cNvPr id="30739" name="Oval 27"/>
              <p:cNvSpPr>
                <a:spLocks noChangeArrowheads="1"/>
              </p:cNvSpPr>
              <p:nvPr/>
            </p:nvSpPr>
            <p:spPr bwMode="auto">
              <a:xfrm>
                <a:off x="8153400" y="685800"/>
                <a:ext cx="76200" cy="76200"/>
              </a:xfrm>
              <a:prstGeom prst="ellipse">
                <a:avLst/>
              </a:prstGeom>
              <a:solidFill>
                <a:srgbClr val="0070C0"/>
              </a:solidFill>
              <a:ln w="9525" algn="ctr">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solidFill>
                    <a:srgbClr val="0000FF"/>
                  </a:solidFill>
                  <a:latin typeface="Tahoma" pitchFamily="34" charset="0"/>
                </a:endParaRPr>
              </a:p>
            </p:txBody>
          </p:sp>
          <p:sp>
            <p:nvSpPr>
              <p:cNvPr id="30740" name="Oval 28"/>
              <p:cNvSpPr>
                <a:spLocks noChangeArrowheads="1"/>
              </p:cNvSpPr>
              <p:nvPr/>
            </p:nvSpPr>
            <p:spPr bwMode="auto">
              <a:xfrm>
                <a:off x="8305800" y="838200"/>
                <a:ext cx="76200" cy="76200"/>
              </a:xfrm>
              <a:prstGeom prst="ellipse">
                <a:avLst/>
              </a:prstGeom>
              <a:solidFill>
                <a:srgbClr val="0070C0"/>
              </a:solidFill>
              <a:ln w="9525" algn="ctr">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solidFill>
                    <a:srgbClr val="0000FF"/>
                  </a:solidFill>
                  <a:latin typeface="Tahoma" pitchFamily="34" charset="0"/>
                </a:endParaRPr>
              </a:p>
            </p:txBody>
          </p:sp>
          <p:sp>
            <p:nvSpPr>
              <p:cNvPr id="30741" name="Oval 29"/>
              <p:cNvSpPr>
                <a:spLocks noChangeArrowheads="1"/>
              </p:cNvSpPr>
              <p:nvPr/>
            </p:nvSpPr>
            <p:spPr bwMode="auto">
              <a:xfrm>
                <a:off x="8610600" y="914400"/>
                <a:ext cx="76200" cy="76200"/>
              </a:xfrm>
              <a:prstGeom prst="ellipse">
                <a:avLst/>
              </a:prstGeom>
              <a:solidFill>
                <a:srgbClr val="0070C0"/>
              </a:solidFill>
              <a:ln w="9525" algn="ctr">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solidFill>
                    <a:srgbClr val="0000FF"/>
                  </a:solidFill>
                  <a:latin typeface="Tahoma" pitchFamily="34" charset="0"/>
                </a:endParaRPr>
              </a:p>
            </p:txBody>
          </p:sp>
          <p:sp>
            <p:nvSpPr>
              <p:cNvPr id="30742" name="Oval 30"/>
              <p:cNvSpPr>
                <a:spLocks noChangeArrowheads="1"/>
              </p:cNvSpPr>
              <p:nvPr/>
            </p:nvSpPr>
            <p:spPr bwMode="auto">
              <a:xfrm>
                <a:off x="8763000" y="838200"/>
                <a:ext cx="76200" cy="76200"/>
              </a:xfrm>
              <a:prstGeom prst="ellipse">
                <a:avLst/>
              </a:prstGeom>
              <a:solidFill>
                <a:srgbClr val="0070C0"/>
              </a:solidFill>
              <a:ln w="9525" algn="ctr">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solidFill>
                    <a:srgbClr val="0000FF"/>
                  </a:solidFill>
                  <a:latin typeface="Tahoma" pitchFamily="34" charset="0"/>
                </a:endParaRPr>
              </a:p>
            </p:txBody>
          </p:sp>
          <p:sp>
            <p:nvSpPr>
              <p:cNvPr id="30743" name="Oval 31"/>
              <p:cNvSpPr>
                <a:spLocks noChangeArrowheads="1"/>
              </p:cNvSpPr>
              <p:nvPr/>
            </p:nvSpPr>
            <p:spPr bwMode="auto">
              <a:xfrm>
                <a:off x="8839200" y="609600"/>
                <a:ext cx="76200" cy="76200"/>
              </a:xfrm>
              <a:prstGeom prst="ellipse">
                <a:avLst/>
              </a:prstGeom>
              <a:solidFill>
                <a:srgbClr val="0070C0"/>
              </a:solidFill>
              <a:ln w="9525" algn="ctr">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solidFill>
                    <a:srgbClr val="0000FF"/>
                  </a:solidFill>
                  <a:latin typeface="Tahoma" pitchFamily="34" charset="0"/>
                </a:endParaRPr>
              </a:p>
            </p:txBody>
          </p:sp>
          <p:sp>
            <p:nvSpPr>
              <p:cNvPr id="30744" name="Oval 32"/>
              <p:cNvSpPr>
                <a:spLocks noChangeArrowheads="1"/>
              </p:cNvSpPr>
              <p:nvPr/>
            </p:nvSpPr>
            <p:spPr bwMode="auto">
              <a:xfrm>
                <a:off x="8686800" y="685800"/>
                <a:ext cx="76200" cy="76200"/>
              </a:xfrm>
              <a:prstGeom prst="ellipse">
                <a:avLst/>
              </a:prstGeom>
              <a:solidFill>
                <a:srgbClr val="0070C0"/>
              </a:solidFill>
              <a:ln w="9525" algn="ctr">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solidFill>
                    <a:srgbClr val="0000FF"/>
                  </a:solidFill>
                  <a:latin typeface="Tahoma" pitchFamily="34" charset="0"/>
                </a:endParaRPr>
              </a:p>
            </p:txBody>
          </p:sp>
          <p:sp>
            <p:nvSpPr>
              <p:cNvPr id="30745" name="Oval 37"/>
              <p:cNvSpPr>
                <a:spLocks noChangeArrowheads="1"/>
              </p:cNvSpPr>
              <p:nvPr/>
            </p:nvSpPr>
            <p:spPr bwMode="auto">
              <a:xfrm>
                <a:off x="8229600" y="990600"/>
                <a:ext cx="76200" cy="76200"/>
              </a:xfrm>
              <a:prstGeom prst="ellipse">
                <a:avLst/>
              </a:prstGeom>
              <a:solidFill>
                <a:srgbClr val="0070C0"/>
              </a:solidFill>
              <a:ln w="9525" algn="ctr">
                <a:solidFill>
                  <a:schemeClr val="tx1"/>
                </a:solidFill>
                <a:round/>
                <a:headEnd/>
                <a:tailEnd/>
              </a:ln>
            </p:spPr>
            <p:txBody>
              <a:bodyPr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solidFill>
                    <a:srgbClr val="0000FF"/>
                  </a:solidFill>
                  <a:latin typeface="Tahoma" pitchFamily="34" charset="0"/>
                </a:endParaRPr>
              </a:p>
            </p:txBody>
          </p:sp>
        </p:grpSp>
        <p:sp>
          <p:nvSpPr>
            <p:cNvPr id="30728" name="TextBox 44"/>
            <p:cNvSpPr txBox="1">
              <a:spLocks noChangeArrowheads="1"/>
            </p:cNvSpPr>
            <p:nvPr/>
          </p:nvSpPr>
          <p:spPr bwMode="auto">
            <a:xfrm flipH="1">
              <a:off x="8458200" y="591979"/>
              <a:ext cx="457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r>
                <a:rPr lang="en-US" altLang="en-US" sz="1000">
                  <a:latin typeface="Tahoma" pitchFamily="34" charset="0"/>
                </a:rPr>
                <a:t>X</a:t>
              </a:r>
            </a:p>
          </p:txBody>
        </p:sp>
      </p:grpSp>
      <p:sp>
        <p:nvSpPr>
          <p:cNvPr id="30726" name="Slide Number Placeholder 47"/>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r" eaLnBrk="1" hangingPunct="1">
              <a:spcBef>
                <a:spcPct val="0"/>
              </a:spcBef>
              <a:buClrTx/>
              <a:buSzTx/>
              <a:buFontTx/>
              <a:buNone/>
            </a:pPr>
            <a:fld id="{26322814-DE22-4123-9E00-55947C47CA09}" type="slidenum">
              <a:rPr lang="en-US" altLang="en-US" sz="1200">
                <a:latin typeface="Tahoma" pitchFamily="34" charset="0"/>
              </a:rPr>
              <a:pPr algn="r" eaLnBrk="1" hangingPunct="1">
                <a:spcBef>
                  <a:spcPct val="0"/>
                </a:spcBef>
                <a:buClrTx/>
                <a:buSzTx/>
                <a:buFontTx/>
                <a:buNone/>
              </a:pPr>
              <a:t>25</a:t>
            </a:fld>
            <a:endParaRPr lang="en-US" altLang="en-US" sz="1200">
              <a:latin typeface="Tahoma" pitchFamily="34" charset="0"/>
            </a:endParaRPr>
          </a:p>
        </p:txBody>
      </p:sp>
    </p:spTree>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09600" y="533400"/>
            <a:ext cx="8077200" cy="990600"/>
          </a:xfrm>
          <a:noFill/>
        </p:spPr>
        <p:txBody>
          <a:bodyPr lIns="92075" tIns="46038" rIns="92075" bIns="46038" anchor="ctr">
            <a:normAutofit fontScale="90000"/>
          </a:bodyPr>
          <a:lstStyle/>
          <a:p>
            <a:pPr algn="ctr" eaLnBrk="1" hangingPunct="1"/>
            <a:r>
              <a:rPr lang="en-US" altLang="en-US" sz="3200" dirty="0" smtClean="0">
                <a:cs typeface="Tahoma" pitchFamily="34" charset="0"/>
                <a:sym typeface="Symbol" pitchFamily="18" charset="2"/>
              </a:rPr>
              <a:t>Centroid, Radius and Diameter of a </a:t>
            </a:r>
            <a:r>
              <a:rPr lang="en-US" altLang="en-US" sz="3200" dirty="0" smtClean="0"/>
              <a:t>Cluster (for numerical data sets)</a:t>
            </a:r>
          </a:p>
        </p:txBody>
      </p:sp>
      <p:graphicFrame>
        <p:nvGraphicFramePr>
          <p:cNvPr id="31748" name="Object 4"/>
          <p:cNvGraphicFramePr>
            <a:graphicFrameLocks noGrp="1" noChangeAspect="1"/>
          </p:cNvGraphicFramePr>
          <p:nvPr>
            <p:ph idx="1"/>
            <p:extLst>
              <p:ext uri="{D42A27DB-BD31-4B8C-83A1-F6EECF244321}">
                <p14:modId xmlns:p14="http://schemas.microsoft.com/office/powerpoint/2010/main" val="1903782608"/>
              </p:ext>
            </p:extLst>
          </p:nvPr>
        </p:nvGraphicFramePr>
        <p:xfrm>
          <a:off x="6064250" y="1752600"/>
          <a:ext cx="2136775" cy="876300"/>
        </p:xfrm>
        <a:graphic>
          <a:graphicData uri="http://schemas.openxmlformats.org/presentationml/2006/ole">
            <mc:AlternateContent xmlns:mc="http://schemas.openxmlformats.org/markup-compatibility/2006">
              <mc:Choice xmlns:v="urn:schemas-microsoft-com:vml" Requires="v">
                <p:oleObj spid="_x0000_s31761" name="Equation" r:id="rId4" imgW="1269449" imgH="520474" progId="Equation.3">
                  <p:embed/>
                </p:oleObj>
              </mc:Choice>
              <mc:Fallback>
                <p:oleObj name="Equation" r:id="rId4" imgW="1269449" imgH="520474"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4250" y="1752600"/>
                        <a:ext cx="21367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47" name="Rectangle 3"/>
          <p:cNvSpPr>
            <a:spLocks noGrp="1" noChangeArrowheads="1"/>
          </p:cNvSpPr>
          <p:nvPr>
            <p:ph type="body" sz="half" idx="4294967295"/>
          </p:nvPr>
        </p:nvSpPr>
        <p:spPr>
          <a:xfrm>
            <a:off x="838200" y="1752600"/>
            <a:ext cx="7315200" cy="4724400"/>
          </a:xfrm>
          <a:noFill/>
        </p:spPr>
        <p:txBody>
          <a:bodyPr lIns="92075" tIns="46038" rIns="92075" bIns="46038"/>
          <a:lstStyle/>
          <a:p>
            <a:pPr eaLnBrk="1" hangingPunct="1">
              <a:lnSpc>
                <a:spcPct val="130000"/>
              </a:lnSpc>
            </a:pPr>
            <a:r>
              <a:rPr lang="en-US" altLang="en-US" sz="2400" dirty="0" smtClean="0">
                <a:cs typeface="Tahoma" pitchFamily="34" charset="0"/>
                <a:sym typeface="Symbol" pitchFamily="18" charset="2"/>
              </a:rPr>
              <a:t>Centroid:  the “middle” of a cluster</a:t>
            </a:r>
          </a:p>
          <a:p>
            <a:pPr eaLnBrk="1" hangingPunct="1">
              <a:lnSpc>
                <a:spcPct val="130000"/>
              </a:lnSpc>
            </a:pPr>
            <a:endParaRPr lang="en-US" altLang="en-US" sz="2400" dirty="0" smtClean="0">
              <a:cs typeface="Tahoma" pitchFamily="34" charset="0"/>
              <a:sym typeface="Symbol" pitchFamily="18" charset="2"/>
            </a:endParaRPr>
          </a:p>
          <a:p>
            <a:pPr eaLnBrk="1" hangingPunct="1">
              <a:lnSpc>
                <a:spcPct val="130000"/>
              </a:lnSpc>
            </a:pPr>
            <a:r>
              <a:rPr lang="en-US" altLang="en-US" sz="2400" dirty="0" smtClean="0">
                <a:cs typeface="Tahoma" pitchFamily="34" charset="0"/>
                <a:sym typeface="Symbol" pitchFamily="18" charset="2"/>
              </a:rPr>
              <a:t>Radius: square root of average distance from any point of the cluster to its centroid</a:t>
            </a:r>
          </a:p>
          <a:p>
            <a:pPr eaLnBrk="1" hangingPunct="1">
              <a:lnSpc>
                <a:spcPct val="130000"/>
              </a:lnSpc>
            </a:pPr>
            <a:endParaRPr lang="en-US" altLang="en-US" sz="2400" dirty="0" smtClean="0">
              <a:cs typeface="Tahoma" pitchFamily="34" charset="0"/>
              <a:sym typeface="Symbol" pitchFamily="18" charset="2"/>
            </a:endParaRPr>
          </a:p>
          <a:p>
            <a:pPr eaLnBrk="1" hangingPunct="1">
              <a:lnSpc>
                <a:spcPct val="130000"/>
              </a:lnSpc>
            </a:pPr>
            <a:r>
              <a:rPr lang="en-US" altLang="en-US" sz="2400" dirty="0" smtClean="0">
                <a:cs typeface="Tahoma" pitchFamily="34" charset="0"/>
                <a:sym typeface="Symbol" pitchFamily="18" charset="2"/>
              </a:rPr>
              <a:t>Diameter: square root of average mean squared distance between all pairs of points in the cluster</a:t>
            </a:r>
          </a:p>
        </p:txBody>
      </p:sp>
      <p:graphicFrame>
        <p:nvGraphicFramePr>
          <p:cNvPr id="31750" name="Object 6"/>
          <p:cNvGraphicFramePr>
            <a:graphicFrameLocks noChangeAspect="1"/>
          </p:cNvGraphicFramePr>
          <p:nvPr>
            <p:ph sz="quarter" idx="4294967295"/>
            <p:extLst>
              <p:ext uri="{D42A27DB-BD31-4B8C-83A1-F6EECF244321}">
                <p14:modId xmlns:p14="http://schemas.microsoft.com/office/powerpoint/2010/main" val="740266541"/>
              </p:ext>
            </p:extLst>
          </p:nvPr>
        </p:nvGraphicFramePr>
        <p:xfrm>
          <a:off x="3581400" y="5489575"/>
          <a:ext cx="3048000" cy="1006475"/>
        </p:xfrm>
        <a:graphic>
          <a:graphicData uri="http://schemas.openxmlformats.org/presentationml/2006/ole">
            <mc:AlternateContent xmlns:mc="http://schemas.openxmlformats.org/markup-compatibility/2006">
              <mc:Choice xmlns:v="urn:schemas-microsoft-com:vml" Requires="v">
                <p:oleObj spid="_x0000_s31762" name="Equation" r:id="rId6" imgW="2959100" imgH="977900" progId="Equation.3">
                  <p:embed/>
                </p:oleObj>
              </mc:Choice>
              <mc:Fallback>
                <p:oleObj name="Equation" r:id="rId6" imgW="2959100" imgH="9779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1400" y="5489575"/>
                        <a:ext cx="304800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9" name="Object 5"/>
          <p:cNvGraphicFramePr>
            <a:graphicFrameLocks noChangeAspect="1"/>
          </p:cNvGraphicFramePr>
          <p:nvPr>
            <p:extLst>
              <p:ext uri="{D42A27DB-BD31-4B8C-83A1-F6EECF244321}">
                <p14:modId xmlns:p14="http://schemas.microsoft.com/office/powerpoint/2010/main" val="1012517267"/>
              </p:ext>
            </p:extLst>
          </p:nvPr>
        </p:nvGraphicFramePr>
        <p:xfrm>
          <a:off x="5638800" y="3276600"/>
          <a:ext cx="2828925" cy="1069975"/>
        </p:xfrm>
        <a:graphic>
          <a:graphicData uri="http://schemas.openxmlformats.org/presentationml/2006/ole">
            <mc:AlternateContent xmlns:mc="http://schemas.openxmlformats.org/markup-compatibility/2006">
              <mc:Choice xmlns:v="urn:schemas-microsoft-com:vml" Requires="v">
                <p:oleObj spid="_x0000_s31763" name="Equation" r:id="rId8" imgW="2451100" imgH="927100" progId="Equation.3">
                  <p:embed/>
                </p:oleObj>
              </mc:Choice>
              <mc:Fallback>
                <p:oleObj name="Equation" r:id="rId8" imgW="2451100" imgH="9271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38800" y="3276600"/>
                        <a:ext cx="2828925"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1" name="Slide Number Placeholder 9"/>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r" eaLnBrk="1" hangingPunct="1">
              <a:spcBef>
                <a:spcPct val="0"/>
              </a:spcBef>
              <a:buClrTx/>
              <a:buSzTx/>
              <a:buFontTx/>
              <a:buNone/>
            </a:pPr>
            <a:fld id="{A46D4BA0-7953-4DA1-B345-FF8C4A9B1D70}" type="slidenum">
              <a:rPr lang="en-US" altLang="en-US" sz="1200">
                <a:latin typeface="Tahoma" pitchFamily="34" charset="0"/>
              </a:rPr>
              <a:pPr algn="r" eaLnBrk="1" hangingPunct="1">
                <a:spcBef>
                  <a:spcPct val="0"/>
                </a:spcBef>
                <a:buClrTx/>
                <a:buSzTx/>
                <a:buFontTx/>
                <a:buNone/>
              </a:pPr>
              <a:t>26</a:t>
            </a:fld>
            <a:endParaRPr lang="en-US" altLang="en-US" sz="1200">
              <a:latin typeface="Tahoma" pitchFamily="34" charset="0"/>
            </a:endParaRPr>
          </a:p>
        </p:txBody>
      </p:sp>
    </p:spTree>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81000" y="533400"/>
            <a:ext cx="8077200" cy="685800"/>
          </a:xfrm>
          <a:noFill/>
        </p:spPr>
        <p:txBody>
          <a:bodyPr lIns="92075" tIns="46038" rIns="92075" bIns="46038" anchor="ctr">
            <a:normAutofit fontScale="90000"/>
          </a:bodyPr>
          <a:lstStyle/>
          <a:p>
            <a:pPr eaLnBrk="1" hangingPunct="1"/>
            <a:r>
              <a:rPr lang="en-US" altLang="zh-CN" dirty="0" smtClean="0">
                <a:ea typeface="SimSun" pitchFamily="2" charset="-122"/>
              </a:rPr>
              <a:t>Extensions to Hierarchical Clustering</a:t>
            </a:r>
          </a:p>
        </p:txBody>
      </p:sp>
      <p:sp>
        <p:nvSpPr>
          <p:cNvPr id="32771" name="Rectangle 3"/>
          <p:cNvSpPr>
            <a:spLocks noGrp="1" noChangeArrowheads="1"/>
          </p:cNvSpPr>
          <p:nvPr>
            <p:ph idx="1"/>
          </p:nvPr>
        </p:nvSpPr>
        <p:spPr>
          <a:xfrm>
            <a:off x="609600" y="1219200"/>
            <a:ext cx="8229600" cy="5181600"/>
          </a:xfrm>
          <a:noFill/>
        </p:spPr>
        <p:txBody>
          <a:bodyPr lIns="92075" tIns="46038" rIns="92075" bIns="46038">
            <a:normAutofit lnSpcReduction="10000"/>
          </a:bodyPr>
          <a:lstStyle/>
          <a:p>
            <a:pPr eaLnBrk="1" hangingPunct="1">
              <a:lnSpc>
                <a:spcPct val="150000"/>
              </a:lnSpc>
            </a:pPr>
            <a:r>
              <a:rPr lang="en-US" altLang="zh-CN" sz="2400" dirty="0" smtClean="0">
                <a:ea typeface="SimSun" pitchFamily="2" charset="-122"/>
              </a:rPr>
              <a:t>Major weakness of agglomerative clustering methods</a:t>
            </a:r>
          </a:p>
          <a:p>
            <a:pPr lvl="1" eaLnBrk="1" hangingPunct="1">
              <a:lnSpc>
                <a:spcPct val="150000"/>
              </a:lnSpc>
            </a:pPr>
            <a:r>
              <a:rPr lang="en-US" altLang="zh-CN" sz="2400" u="sng" dirty="0" smtClean="0">
                <a:ea typeface="SimSun" pitchFamily="2" charset="-122"/>
              </a:rPr>
              <a:t>Can never undo what was done previously</a:t>
            </a:r>
          </a:p>
          <a:p>
            <a:pPr lvl="1" eaLnBrk="1" hangingPunct="1">
              <a:lnSpc>
                <a:spcPct val="150000"/>
              </a:lnSpc>
            </a:pPr>
            <a:r>
              <a:rPr lang="en-US" altLang="zh-CN" sz="2400" u="sng" dirty="0" smtClean="0">
                <a:ea typeface="SimSun" pitchFamily="2" charset="-122"/>
              </a:rPr>
              <a:t>Do not scale</a:t>
            </a:r>
            <a:r>
              <a:rPr lang="en-US" altLang="zh-CN" sz="2400" dirty="0" smtClean="0">
                <a:ea typeface="SimSun" pitchFamily="2" charset="-122"/>
              </a:rPr>
              <a:t> well: time complexity of at least </a:t>
            </a:r>
            <a:r>
              <a:rPr lang="en-US" altLang="zh-CN" sz="2400" i="1" dirty="0" smtClean="0">
                <a:ea typeface="SimSun" pitchFamily="2" charset="-122"/>
              </a:rPr>
              <a:t>O</a:t>
            </a:r>
            <a:r>
              <a:rPr lang="en-US" altLang="zh-CN" sz="2400" dirty="0" smtClean="0">
                <a:ea typeface="SimSun" pitchFamily="2" charset="-122"/>
              </a:rPr>
              <a:t>(</a:t>
            </a:r>
            <a:r>
              <a:rPr lang="en-US" altLang="zh-CN" sz="2400" i="1" dirty="0" smtClean="0">
                <a:ea typeface="SimSun" pitchFamily="2" charset="-122"/>
              </a:rPr>
              <a:t>n</a:t>
            </a:r>
            <a:r>
              <a:rPr lang="en-US" altLang="zh-CN" sz="2400" i="1" baseline="30000" dirty="0" smtClean="0">
                <a:ea typeface="SimSun" pitchFamily="2" charset="-122"/>
              </a:rPr>
              <a:t>2</a:t>
            </a:r>
            <a:r>
              <a:rPr lang="en-US" altLang="zh-CN" sz="2400" dirty="0" smtClean="0">
                <a:ea typeface="SimSun" pitchFamily="2" charset="-122"/>
              </a:rPr>
              <a:t>), where </a:t>
            </a:r>
            <a:r>
              <a:rPr lang="en-US" altLang="zh-CN" sz="2400" i="1" dirty="0" smtClean="0">
                <a:ea typeface="SimSun" pitchFamily="2" charset="-122"/>
              </a:rPr>
              <a:t>n</a:t>
            </a:r>
            <a:r>
              <a:rPr lang="en-US" altLang="zh-CN" sz="2400" dirty="0" smtClean="0">
                <a:ea typeface="SimSun" pitchFamily="2" charset="-122"/>
              </a:rPr>
              <a:t> is the number of total objects</a:t>
            </a:r>
          </a:p>
          <a:p>
            <a:pPr eaLnBrk="1" hangingPunct="1">
              <a:lnSpc>
                <a:spcPct val="150000"/>
              </a:lnSpc>
            </a:pPr>
            <a:r>
              <a:rPr lang="en-US" altLang="zh-CN" sz="2400" dirty="0" smtClean="0">
                <a:ea typeface="SimSun" pitchFamily="2" charset="-122"/>
              </a:rPr>
              <a:t>Integration of hierarchical &amp; distance-based clustering</a:t>
            </a:r>
          </a:p>
          <a:p>
            <a:pPr lvl="1" eaLnBrk="1" hangingPunct="1">
              <a:lnSpc>
                <a:spcPct val="150000"/>
              </a:lnSpc>
            </a:pPr>
            <a:r>
              <a:rPr lang="en-US" altLang="zh-CN" sz="2400" u="sng" dirty="0" smtClean="0">
                <a:ea typeface="SimSun" pitchFamily="2" charset="-122"/>
              </a:rPr>
              <a:t>BIRCH (1996)</a:t>
            </a:r>
            <a:r>
              <a:rPr lang="en-US" altLang="zh-CN" sz="2400" dirty="0" smtClean="0">
                <a:ea typeface="SimSun" pitchFamily="2" charset="-122"/>
              </a:rPr>
              <a:t>: uses CF-tree and incrementally adjusts the quality of sub-clusters</a:t>
            </a:r>
            <a:endParaRPr lang="en-US" altLang="zh-CN" sz="2400" u="sng" dirty="0" smtClean="0">
              <a:ea typeface="SimSun" pitchFamily="2" charset="-122"/>
            </a:endParaRPr>
          </a:p>
          <a:p>
            <a:pPr lvl="1" eaLnBrk="1" hangingPunct="1">
              <a:lnSpc>
                <a:spcPct val="150000"/>
              </a:lnSpc>
            </a:pPr>
            <a:r>
              <a:rPr lang="en-US" altLang="zh-CN" sz="2400" u="sng" dirty="0" smtClean="0">
                <a:ea typeface="SimSun" pitchFamily="2" charset="-122"/>
              </a:rPr>
              <a:t>CHAMELEON (1999)</a:t>
            </a:r>
            <a:r>
              <a:rPr lang="en-US" altLang="zh-CN" sz="2400" dirty="0" smtClean="0">
                <a:ea typeface="SimSun" pitchFamily="2" charset="-122"/>
              </a:rPr>
              <a:t>: hierarchical clustering using dynamic modeling</a:t>
            </a:r>
          </a:p>
        </p:txBody>
      </p:sp>
      <p:sp>
        <p:nvSpPr>
          <p:cNvPr id="3277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r" eaLnBrk="1" hangingPunct="1">
              <a:spcBef>
                <a:spcPct val="0"/>
              </a:spcBef>
              <a:buClrTx/>
              <a:buSzTx/>
              <a:buFontTx/>
              <a:buNone/>
            </a:pPr>
            <a:fld id="{94D5C2D8-36F3-48E0-B9FE-68A68AA26988}" type="slidenum">
              <a:rPr lang="en-US" altLang="en-US" sz="1200" smtClean="0">
                <a:latin typeface="Tahoma" pitchFamily="34" charset="0"/>
              </a:rPr>
              <a:pPr algn="r" eaLnBrk="1" hangingPunct="1">
                <a:spcBef>
                  <a:spcPct val="0"/>
                </a:spcBef>
                <a:buClrTx/>
                <a:buSzTx/>
                <a:buFontTx/>
                <a:buNone/>
              </a:pPr>
              <a:t>27</a:t>
            </a:fld>
            <a:endParaRPr lang="en-US" altLang="en-US" sz="1200" smtClean="0">
              <a:latin typeface="Tahoma" pitchFamily="34" charset="0"/>
            </a:endParaRPr>
          </a:p>
        </p:txBody>
      </p:sp>
    </p:spTree>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r" eaLnBrk="1" hangingPunct="1">
              <a:spcBef>
                <a:spcPct val="0"/>
              </a:spcBef>
              <a:buClrTx/>
              <a:buSzTx/>
              <a:buFontTx/>
              <a:buNone/>
            </a:pPr>
            <a:fld id="{2FC10D9D-E993-4A3D-9744-492A7B96C656}" type="slidenum">
              <a:rPr lang="en-US" altLang="en-US" sz="1200">
                <a:latin typeface="Tahoma" pitchFamily="34" charset="0"/>
              </a:rPr>
              <a:pPr algn="r" eaLnBrk="1" hangingPunct="1">
                <a:spcBef>
                  <a:spcPct val="0"/>
                </a:spcBef>
                <a:buClrTx/>
                <a:buSzTx/>
                <a:buFontTx/>
                <a:buNone/>
              </a:pPr>
              <a:t>28</a:t>
            </a:fld>
            <a:endParaRPr lang="en-US" altLang="en-US" sz="1200">
              <a:latin typeface="Tahoma" pitchFamily="34" charset="0"/>
            </a:endParaRPr>
          </a:p>
        </p:txBody>
      </p:sp>
      <p:sp>
        <p:nvSpPr>
          <p:cNvPr id="45059" name="Rectangle 2"/>
          <p:cNvSpPr>
            <a:spLocks noGrp="1" noChangeArrowheads="1"/>
          </p:cNvSpPr>
          <p:nvPr>
            <p:ph type="title"/>
          </p:nvPr>
        </p:nvSpPr>
        <p:spPr>
          <a:xfrm>
            <a:off x="533400" y="457200"/>
            <a:ext cx="6599784" cy="990600"/>
          </a:xfrm>
          <a:noFill/>
        </p:spPr>
        <p:txBody>
          <a:bodyPr lIns="92075" tIns="46038" rIns="92075" bIns="46038" anchor="ctr">
            <a:normAutofit/>
          </a:bodyPr>
          <a:lstStyle/>
          <a:p>
            <a:pPr eaLnBrk="1" hangingPunct="1"/>
            <a:r>
              <a:rPr lang="en-AU" altLang="zh-TW" sz="3200" dirty="0" smtClean="0">
                <a:ea typeface="PMingLiU" pitchFamily="18" charset="-120"/>
              </a:rPr>
              <a:t>Cluster </a:t>
            </a:r>
            <a:r>
              <a:rPr lang="en-AU" altLang="zh-TW" sz="3200" dirty="0" smtClean="0">
                <a:ea typeface="PMingLiU" pitchFamily="18" charset="-120"/>
              </a:rPr>
              <a:t>Analysis: </a:t>
            </a:r>
            <a:r>
              <a:rPr lang="en-AU" altLang="zh-TW" sz="3200" dirty="0" smtClean="0">
                <a:ea typeface="PMingLiU" pitchFamily="18" charset="-120"/>
              </a:rPr>
              <a:t>Evaluation</a:t>
            </a:r>
            <a:endParaRPr lang="en-US" altLang="en-US" sz="3200" dirty="0" smtClean="0">
              <a:ea typeface="PMingLiU" pitchFamily="18" charset="-120"/>
            </a:endParaRPr>
          </a:p>
        </p:txBody>
      </p:sp>
      <p:sp>
        <p:nvSpPr>
          <p:cNvPr id="45060" name="Rectangle 3"/>
          <p:cNvSpPr>
            <a:spLocks noGrp="1" noChangeArrowheads="1"/>
          </p:cNvSpPr>
          <p:nvPr>
            <p:ph idx="1"/>
          </p:nvPr>
        </p:nvSpPr>
        <p:spPr>
          <a:xfrm>
            <a:off x="609600" y="1676400"/>
            <a:ext cx="7994650" cy="4876800"/>
          </a:xfrm>
          <a:noFill/>
        </p:spPr>
        <p:txBody>
          <a:bodyPr lIns="92075" tIns="46038" rIns="92075" bIns="46038"/>
          <a:lstStyle/>
          <a:p>
            <a:pPr marL="533400" indent="-533400">
              <a:lnSpc>
                <a:spcPct val="150000"/>
              </a:lnSpc>
            </a:pPr>
            <a:r>
              <a:rPr lang="en-US" altLang="en-US" dirty="0" smtClean="0">
                <a:latin typeface="Calibri" pitchFamily="34" charset="0"/>
              </a:rPr>
              <a:t>Cluster Analysis: Basic Concepts</a:t>
            </a:r>
          </a:p>
          <a:p>
            <a:pPr marL="533400" indent="-533400">
              <a:lnSpc>
                <a:spcPct val="150000"/>
              </a:lnSpc>
            </a:pPr>
            <a:r>
              <a:rPr lang="en-US" altLang="en-US" dirty="0" smtClean="0">
                <a:latin typeface="Calibri" pitchFamily="34" charset="0"/>
              </a:rPr>
              <a:t>Partitioning Methods</a:t>
            </a:r>
          </a:p>
          <a:p>
            <a:pPr marL="533400" indent="-533400">
              <a:lnSpc>
                <a:spcPct val="150000"/>
              </a:lnSpc>
            </a:pPr>
            <a:r>
              <a:rPr lang="en-US" altLang="en-US" dirty="0" smtClean="0">
                <a:latin typeface="Calibri" pitchFamily="34" charset="0"/>
              </a:rPr>
              <a:t>Hierarchical Methods</a:t>
            </a:r>
          </a:p>
          <a:p>
            <a:pPr marL="533400" indent="-533400">
              <a:lnSpc>
                <a:spcPct val="150000"/>
              </a:lnSpc>
            </a:pPr>
            <a:r>
              <a:rPr lang="en-US" altLang="en-US" dirty="0" smtClean="0">
                <a:latin typeface="Calibri" pitchFamily="34" charset="0"/>
              </a:rPr>
              <a:t>Evaluation of Clustering</a:t>
            </a:r>
          </a:p>
          <a:p>
            <a:pPr marL="533400" indent="-533400">
              <a:lnSpc>
                <a:spcPct val="150000"/>
              </a:lnSpc>
            </a:pPr>
            <a:r>
              <a:rPr lang="en-US" altLang="en-US" dirty="0" smtClean="0">
                <a:latin typeface="Calibri" pitchFamily="34" charset="0"/>
              </a:rPr>
              <a:t>Summary</a:t>
            </a:r>
          </a:p>
        </p:txBody>
      </p:sp>
      <p:sp>
        <p:nvSpPr>
          <p:cNvPr id="45061" name="AutoShape 5"/>
          <p:cNvSpPr>
            <a:spLocks noChangeArrowheads="1"/>
          </p:cNvSpPr>
          <p:nvPr/>
        </p:nvSpPr>
        <p:spPr bwMode="auto">
          <a:xfrm rot="9867012">
            <a:off x="4632325" y="3767138"/>
            <a:ext cx="304800" cy="381000"/>
          </a:xfrm>
          <a:prstGeom prst="notchedRightArrow">
            <a:avLst>
              <a:gd name="adj1" fmla="val 50000"/>
              <a:gd name="adj2" fmla="val 25000"/>
            </a:avLst>
          </a:prstGeom>
          <a:solidFill>
            <a:srgbClr val="00CCFF"/>
          </a:solidFill>
          <a:ln w="9525">
            <a:solidFill>
              <a:schemeClr val="tx1"/>
            </a:solidFill>
            <a:miter lim="800000"/>
            <a:headEnd/>
            <a:tailEnd/>
          </a:ln>
        </p:spPr>
        <p:txBody>
          <a:bodyPr rot="10800000" wrap="none" anchor="ct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ctr" eaLnBrk="1" hangingPunct="1">
              <a:spcBef>
                <a:spcPct val="0"/>
              </a:spcBef>
              <a:buClrTx/>
              <a:buSzTx/>
              <a:buFontTx/>
              <a:buNone/>
            </a:pPr>
            <a:endParaRPr lang="en-US" altLang="en-US" sz="2400">
              <a:latin typeface="Tahoma" pitchFamily="34" charset="0"/>
            </a:endParaRPr>
          </a:p>
        </p:txBody>
      </p:sp>
      <p:sp>
        <p:nvSpPr>
          <p:cNvPr id="45062"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r" eaLnBrk="1" hangingPunct="1">
              <a:spcBef>
                <a:spcPct val="0"/>
              </a:spcBef>
              <a:buClrTx/>
              <a:buSzTx/>
              <a:buFontTx/>
              <a:buNone/>
            </a:pPr>
            <a:fld id="{A7B4C169-5677-4780-BC24-8405C9A404A6}" type="slidenum">
              <a:rPr lang="en-US" altLang="en-US" sz="1200">
                <a:latin typeface="Tahoma" pitchFamily="34" charset="0"/>
              </a:rPr>
              <a:pPr algn="r" eaLnBrk="1" hangingPunct="1">
                <a:spcBef>
                  <a:spcPct val="0"/>
                </a:spcBef>
                <a:buClrTx/>
                <a:buSzTx/>
                <a:buFontTx/>
                <a:buNone/>
              </a:pPr>
              <a:t>28</a:t>
            </a:fld>
            <a:endParaRPr lang="en-US" altLang="en-US" sz="1200">
              <a:latin typeface="Tahoma" pitchFamily="34" charset="0"/>
            </a:endParaRPr>
          </a:p>
        </p:txBody>
      </p:sp>
    </p:spTree>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85800" y="533400"/>
            <a:ext cx="8001000" cy="990600"/>
          </a:xfrm>
        </p:spPr>
        <p:txBody>
          <a:bodyPr/>
          <a:lstStyle/>
          <a:p>
            <a:r>
              <a:rPr lang="en-US" altLang="en-US" sz="3200" dirty="0" smtClean="0"/>
              <a:t>Determine the Number of Clusters</a:t>
            </a:r>
          </a:p>
        </p:txBody>
      </p:sp>
      <p:sp>
        <p:nvSpPr>
          <p:cNvPr id="47107" name="Rectangle 3"/>
          <p:cNvSpPr>
            <a:spLocks noGrp="1" noChangeArrowheads="1"/>
          </p:cNvSpPr>
          <p:nvPr>
            <p:ph idx="1"/>
          </p:nvPr>
        </p:nvSpPr>
        <p:spPr>
          <a:xfrm>
            <a:off x="457200" y="1524000"/>
            <a:ext cx="8458200" cy="5181600"/>
          </a:xfrm>
        </p:spPr>
        <p:txBody>
          <a:bodyPr/>
          <a:lstStyle/>
          <a:p>
            <a:r>
              <a:rPr lang="en-US" altLang="en-US" sz="2000" b="1" dirty="0" smtClean="0">
                <a:cs typeface="Arial" pitchFamily="34" charset="0"/>
              </a:rPr>
              <a:t>Elbow method (Scree Plot)</a:t>
            </a:r>
            <a:endParaRPr lang="en-US" altLang="en-US" sz="2000" b="1" dirty="0" smtClean="0">
              <a:cs typeface="Arial" pitchFamily="34" charset="0"/>
            </a:endParaRPr>
          </a:p>
          <a:p>
            <a:pPr lvl="1"/>
            <a:r>
              <a:rPr lang="en-US" altLang="en-US" sz="2000" dirty="0" smtClean="0">
                <a:cs typeface="Arial" pitchFamily="34" charset="0"/>
              </a:rPr>
              <a:t>Use the turning point in the curve of sum of within cluster variance w.r.t  the # of clusters</a:t>
            </a:r>
          </a:p>
        </p:txBody>
      </p:sp>
      <p:sp>
        <p:nvSpPr>
          <p:cNvPr id="47108"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r" eaLnBrk="1" hangingPunct="1">
              <a:spcBef>
                <a:spcPct val="0"/>
              </a:spcBef>
              <a:buClrTx/>
              <a:buSzTx/>
              <a:buFontTx/>
              <a:buNone/>
            </a:pPr>
            <a:fld id="{BD6A2B7C-8BF5-46C3-B70D-5BBC5EA61AB7}" type="slidenum">
              <a:rPr lang="en-US" altLang="en-US" sz="1200" b="1">
                <a:latin typeface="Tahoma" pitchFamily="34" charset="0"/>
              </a:rPr>
              <a:pPr algn="r" eaLnBrk="1" hangingPunct="1">
                <a:spcBef>
                  <a:spcPct val="0"/>
                </a:spcBef>
                <a:buClrTx/>
                <a:buSzTx/>
                <a:buFontTx/>
                <a:buNone/>
              </a:pPr>
              <a:t>29</a:t>
            </a:fld>
            <a:endParaRPr lang="en-US" altLang="en-US" sz="1200" b="1">
              <a:latin typeface="Tahoma" pitchFamily="34" charset="0"/>
            </a:endParaRPr>
          </a:p>
        </p:txBody>
      </p:sp>
      <p:pic>
        <p:nvPicPr>
          <p:cNvPr id="47109"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73163" y="3276600"/>
            <a:ext cx="581025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0" name="TextBox 5"/>
          <p:cNvSpPr txBox="1">
            <a:spLocks noChangeArrowheads="1"/>
          </p:cNvSpPr>
          <p:nvPr/>
        </p:nvSpPr>
        <p:spPr bwMode="auto">
          <a:xfrm>
            <a:off x="1371600" y="5961063"/>
            <a:ext cx="5943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r>
              <a:rPr lang="en-US" altLang="en-US" sz="1600"/>
              <a:t>The elbow of the curve appears to occur at k = 3.</a:t>
            </a:r>
          </a:p>
        </p:txBody>
      </p:sp>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914400" y="533400"/>
            <a:ext cx="7297738" cy="782638"/>
          </a:xfrm>
          <a:noFill/>
        </p:spPr>
        <p:txBody>
          <a:bodyPr lIns="92075" tIns="46038" rIns="92075" bIns="46038" anchor="ctr"/>
          <a:lstStyle/>
          <a:p>
            <a:pPr eaLnBrk="1" hangingPunct="1"/>
            <a:r>
              <a:rPr lang="en-US" altLang="en-US" smtClean="0"/>
              <a:t>What is Cluster Analysis?</a:t>
            </a:r>
          </a:p>
        </p:txBody>
      </p:sp>
      <p:sp>
        <p:nvSpPr>
          <p:cNvPr id="7172" name="Rectangle 3"/>
          <p:cNvSpPr>
            <a:spLocks noGrp="1" noChangeArrowheads="1"/>
          </p:cNvSpPr>
          <p:nvPr>
            <p:ph idx="1"/>
          </p:nvPr>
        </p:nvSpPr>
        <p:spPr>
          <a:xfrm>
            <a:off x="533400" y="1371600"/>
            <a:ext cx="8153400" cy="5181600"/>
          </a:xfrm>
          <a:noFill/>
        </p:spPr>
        <p:txBody>
          <a:bodyPr lIns="92075" tIns="46038" rIns="92075" bIns="46038">
            <a:normAutofit fontScale="92500"/>
          </a:bodyPr>
          <a:lstStyle/>
          <a:p>
            <a:pPr eaLnBrk="1" hangingPunct="1"/>
            <a:r>
              <a:rPr lang="en-US" altLang="en-US" sz="2400" b="1" dirty="0" smtClean="0"/>
              <a:t>Cluster</a:t>
            </a:r>
            <a:r>
              <a:rPr lang="en-US" altLang="en-US" sz="2400" dirty="0" smtClean="0"/>
              <a:t>: A collection of data objects</a:t>
            </a:r>
          </a:p>
          <a:p>
            <a:pPr lvl="1" eaLnBrk="1" hangingPunct="1"/>
            <a:r>
              <a:rPr lang="en-US" altLang="en-US" sz="2400" dirty="0" smtClean="0"/>
              <a:t>similar (or related) to one another within the same group</a:t>
            </a:r>
          </a:p>
          <a:p>
            <a:pPr lvl="1" eaLnBrk="1" hangingPunct="1"/>
            <a:r>
              <a:rPr lang="en-US" altLang="en-US" sz="2400" dirty="0" smtClean="0"/>
              <a:t>dissimilar (or unrelated) to the objects in other groups</a:t>
            </a:r>
          </a:p>
          <a:p>
            <a:pPr eaLnBrk="1" hangingPunct="1"/>
            <a:r>
              <a:rPr lang="en-US" altLang="en-US" sz="2400" b="1" dirty="0" smtClean="0"/>
              <a:t>Cluster analysis </a:t>
            </a:r>
            <a:r>
              <a:rPr lang="en-US" altLang="en-US" sz="2400" dirty="0" smtClean="0"/>
              <a:t>(or </a:t>
            </a:r>
            <a:r>
              <a:rPr lang="en-US" altLang="en-US" sz="2400" i="1" dirty="0" smtClean="0"/>
              <a:t>clustering</a:t>
            </a:r>
            <a:r>
              <a:rPr lang="en-US" altLang="en-US" sz="2400" dirty="0" smtClean="0"/>
              <a:t>, </a:t>
            </a:r>
            <a:r>
              <a:rPr lang="en-US" altLang="en-US" sz="2400" i="1" dirty="0" smtClean="0"/>
              <a:t>data segmentation, …</a:t>
            </a:r>
            <a:r>
              <a:rPr lang="en-US" altLang="en-US" sz="2400" dirty="0" smtClean="0"/>
              <a:t>)</a:t>
            </a:r>
          </a:p>
          <a:p>
            <a:pPr lvl="1" eaLnBrk="1" hangingPunct="1"/>
            <a:r>
              <a:rPr lang="en-US" altLang="en-US" sz="2400" dirty="0" smtClean="0"/>
              <a:t>Finding similarities between data according to the characteristics found in the data and grouping similar data objects into clusters</a:t>
            </a:r>
          </a:p>
          <a:p>
            <a:pPr eaLnBrk="1" hangingPunct="1"/>
            <a:r>
              <a:rPr lang="en-US" altLang="en-US" sz="2400" dirty="0" smtClean="0">
                <a:solidFill>
                  <a:schemeClr val="hlink"/>
                </a:solidFill>
              </a:rPr>
              <a:t>Unsupervised learning</a:t>
            </a:r>
            <a:r>
              <a:rPr lang="en-US" altLang="en-US" sz="2400" dirty="0" smtClean="0"/>
              <a:t>: no predefined classes (i.e., </a:t>
            </a:r>
            <a:r>
              <a:rPr lang="en-US" altLang="en-US" sz="2400" i="1" dirty="0" smtClean="0"/>
              <a:t>learning by observations</a:t>
            </a:r>
            <a:r>
              <a:rPr lang="en-US" altLang="en-US" sz="2400" dirty="0" smtClean="0"/>
              <a:t> vs. learning by examples: supervised)</a:t>
            </a:r>
          </a:p>
          <a:p>
            <a:pPr eaLnBrk="1" hangingPunct="1"/>
            <a:r>
              <a:rPr lang="en-US" altLang="en-US" sz="2400" dirty="0" smtClean="0"/>
              <a:t>Typical applications</a:t>
            </a:r>
          </a:p>
          <a:p>
            <a:pPr lvl="1" eaLnBrk="1" hangingPunct="1"/>
            <a:r>
              <a:rPr lang="en-US" altLang="en-US" sz="2400" dirty="0" smtClean="0"/>
              <a:t>As a </a:t>
            </a:r>
            <a:r>
              <a:rPr lang="en-US" altLang="en-US" sz="2400" dirty="0" smtClean="0">
                <a:solidFill>
                  <a:schemeClr val="hlink"/>
                </a:solidFill>
              </a:rPr>
              <a:t>stand-alone tool</a:t>
            </a:r>
            <a:r>
              <a:rPr lang="en-US" altLang="en-US" sz="2400" dirty="0" smtClean="0"/>
              <a:t> to get insight into data distribution </a:t>
            </a:r>
          </a:p>
          <a:p>
            <a:pPr lvl="1" eaLnBrk="1" hangingPunct="1"/>
            <a:r>
              <a:rPr lang="en-US" altLang="en-US" sz="2400" dirty="0" smtClean="0"/>
              <a:t>As a </a:t>
            </a:r>
            <a:r>
              <a:rPr lang="en-US" altLang="en-US" sz="2400" dirty="0" smtClean="0">
                <a:solidFill>
                  <a:schemeClr val="hlink"/>
                </a:solidFill>
              </a:rPr>
              <a:t>preprocessing step</a:t>
            </a:r>
            <a:r>
              <a:rPr lang="en-US" altLang="en-US" sz="2400" dirty="0" smtClean="0"/>
              <a:t> for other algorithms</a:t>
            </a:r>
          </a:p>
        </p:txBody>
      </p:sp>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r" eaLnBrk="1" hangingPunct="1">
              <a:spcBef>
                <a:spcPct val="0"/>
              </a:spcBef>
              <a:buClrTx/>
              <a:buSzTx/>
              <a:buFontTx/>
              <a:buNone/>
            </a:pPr>
            <a:fld id="{01DA9444-BA61-4EB3-84EC-3C0A973D2D77}" type="slidenum">
              <a:rPr lang="en-US" altLang="en-US" sz="1200" smtClean="0">
                <a:latin typeface="Tahoma" pitchFamily="34" charset="0"/>
              </a:rPr>
              <a:pPr algn="r" eaLnBrk="1" hangingPunct="1">
                <a:spcBef>
                  <a:spcPct val="0"/>
                </a:spcBef>
                <a:buClrTx/>
                <a:buSzTx/>
                <a:buFontTx/>
                <a:buNone/>
              </a:pPr>
              <a:t>3</a:t>
            </a:fld>
            <a:endParaRPr lang="en-US" altLang="en-US" sz="1200" smtClean="0">
              <a:latin typeface="Tahoma" pitchFamily="34" charset="0"/>
            </a:endParaRPr>
          </a:p>
        </p:txBody>
      </p:sp>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dirty="0" smtClean="0"/>
              <a:t>Determine the Number of Clusters</a:t>
            </a:r>
          </a:p>
        </p:txBody>
      </p:sp>
      <p:sp>
        <p:nvSpPr>
          <p:cNvPr id="48131" name="Content Placeholder 2"/>
          <p:cNvSpPr>
            <a:spLocks noGrp="1"/>
          </p:cNvSpPr>
          <p:nvPr>
            <p:ph idx="1"/>
          </p:nvPr>
        </p:nvSpPr>
        <p:spPr/>
        <p:txBody>
          <a:bodyPr/>
          <a:lstStyle/>
          <a:p>
            <a:r>
              <a:rPr lang="en-US" altLang="en-US" sz="2000" b="1" dirty="0" smtClean="0">
                <a:cs typeface="Arial" pitchFamily="34" charset="0"/>
              </a:rPr>
              <a:t>Cross validation method</a:t>
            </a:r>
          </a:p>
          <a:p>
            <a:pPr lvl="1"/>
            <a:r>
              <a:rPr lang="en-US" altLang="en-US" sz="2000" dirty="0" smtClean="0">
                <a:cs typeface="Arial" pitchFamily="34" charset="0"/>
              </a:rPr>
              <a:t>Divide a given data set into </a:t>
            </a:r>
            <a:r>
              <a:rPr lang="en-US" altLang="en-US" sz="2000" i="1" dirty="0" smtClean="0">
                <a:cs typeface="Arial" pitchFamily="34" charset="0"/>
              </a:rPr>
              <a:t>m</a:t>
            </a:r>
            <a:r>
              <a:rPr lang="en-US" altLang="en-US" sz="2000" dirty="0" smtClean="0">
                <a:cs typeface="Arial" pitchFamily="34" charset="0"/>
              </a:rPr>
              <a:t> parts</a:t>
            </a:r>
          </a:p>
          <a:p>
            <a:pPr lvl="1"/>
            <a:r>
              <a:rPr lang="en-US" altLang="en-US" sz="2000" dirty="0" smtClean="0">
                <a:cs typeface="Arial" pitchFamily="34" charset="0"/>
              </a:rPr>
              <a:t>Use </a:t>
            </a:r>
            <a:r>
              <a:rPr lang="en-US" altLang="en-US" sz="2000" i="1" dirty="0" smtClean="0">
                <a:cs typeface="Arial" pitchFamily="34" charset="0"/>
              </a:rPr>
              <a:t>m</a:t>
            </a:r>
            <a:r>
              <a:rPr lang="en-US" altLang="en-US" sz="2000" dirty="0" smtClean="0">
                <a:cs typeface="Arial" pitchFamily="34" charset="0"/>
              </a:rPr>
              <a:t> </a:t>
            </a:r>
            <a:r>
              <a:rPr lang="en-US" altLang="en-US" sz="2000" dirty="0" smtClean="0">
                <a:cs typeface="Times New Roman" pitchFamily="18" charset="0"/>
              </a:rPr>
              <a:t>–</a:t>
            </a:r>
            <a:r>
              <a:rPr lang="en-US" altLang="en-US" sz="2000" dirty="0" smtClean="0">
                <a:cs typeface="Arial" pitchFamily="34" charset="0"/>
              </a:rPr>
              <a:t> 1 parts to obtain a clustering model</a:t>
            </a:r>
          </a:p>
          <a:p>
            <a:pPr lvl="1"/>
            <a:r>
              <a:rPr lang="en-US" altLang="en-US" sz="2000" dirty="0" smtClean="0">
                <a:cs typeface="Arial" pitchFamily="34" charset="0"/>
              </a:rPr>
              <a:t>Use the remaining part to test the quality of the clustering</a:t>
            </a:r>
          </a:p>
          <a:p>
            <a:pPr lvl="2"/>
            <a:r>
              <a:rPr lang="en-US" altLang="en-US" sz="2000" dirty="0" smtClean="0">
                <a:cs typeface="Arial" pitchFamily="34" charset="0"/>
              </a:rPr>
              <a:t>E.g., For each point in the test set, find the closest centroid, and use the sum of squared distance between all points in the test set and the closest centroids to measure how well the model fits the test set</a:t>
            </a:r>
          </a:p>
          <a:p>
            <a:pPr lvl="1"/>
            <a:r>
              <a:rPr lang="en-US" altLang="en-US" sz="2000" dirty="0" smtClean="0">
                <a:cs typeface="Arial" pitchFamily="34" charset="0"/>
              </a:rPr>
              <a:t>For any k &gt; 0, repeat it </a:t>
            </a:r>
            <a:r>
              <a:rPr lang="en-US" altLang="en-US" sz="2000" i="1" dirty="0" smtClean="0">
                <a:cs typeface="Arial" pitchFamily="34" charset="0"/>
              </a:rPr>
              <a:t>m</a:t>
            </a:r>
            <a:r>
              <a:rPr lang="en-US" altLang="en-US" sz="2000" dirty="0" smtClean="0">
                <a:cs typeface="Arial" pitchFamily="34" charset="0"/>
              </a:rPr>
              <a:t> times, compare the overall quality measure w.r.t. different </a:t>
            </a:r>
            <a:r>
              <a:rPr lang="en-US" altLang="en-US" sz="2000" i="1" dirty="0" smtClean="0">
                <a:cs typeface="Arial" pitchFamily="34" charset="0"/>
              </a:rPr>
              <a:t>k’s</a:t>
            </a:r>
            <a:r>
              <a:rPr lang="en-US" altLang="en-US" sz="2000" dirty="0" smtClean="0">
                <a:cs typeface="Arial" pitchFamily="34" charset="0"/>
              </a:rPr>
              <a:t>, and find # of clusters that fits the data the best</a:t>
            </a:r>
          </a:p>
          <a:p>
            <a:endParaRPr lang="en-US" altLang="en-US" dirty="0" smtClean="0"/>
          </a:p>
        </p:txBody>
      </p:sp>
      <p:sp>
        <p:nvSpPr>
          <p:cNvPr id="481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fld id="{900C8DB8-70F1-491F-AFDA-B4ACD7F2DC19}" type="slidenum">
              <a:rPr lang="en-US" altLang="en-US" sz="1200" smtClean="0"/>
              <a:pPr eaLnBrk="1" hangingPunct="1"/>
              <a:t>30</a:t>
            </a:fld>
            <a:endParaRPr lang="en-US" altLang="en-US" sz="1200" smtClean="0"/>
          </a:p>
        </p:txBody>
      </p:sp>
    </p:spTree>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762000" y="457200"/>
            <a:ext cx="7924800" cy="990600"/>
          </a:xfrm>
        </p:spPr>
        <p:txBody>
          <a:bodyPr/>
          <a:lstStyle/>
          <a:p>
            <a:r>
              <a:rPr lang="en-US" altLang="en-US" sz="3200" dirty="0" smtClean="0"/>
              <a:t>Measuring Clustering Quality</a:t>
            </a:r>
          </a:p>
        </p:txBody>
      </p:sp>
      <p:sp>
        <p:nvSpPr>
          <p:cNvPr id="49155" name="Rectangle 3"/>
          <p:cNvSpPr>
            <a:spLocks noGrp="1" noChangeArrowheads="1"/>
          </p:cNvSpPr>
          <p:nvPr>
            <p:ph idx="1"/>
          </p:nvPr>
        </p:nvSpPr>
        <p:spPr>
          <a:xfrm>
            <a:off x="609600" y="1371600"/>
            <a:ext cx="8305800" cy="5105400"/>
          </a:xfrm>
        </p:spPr>
        <p:txBody>
          <a:bodyPr>
            <a:normAutofit lnSpcReduction="10000"/>
          </a:bodyPr>
          <a:lstStyle/>
          <a:p>
            <a:pPr>
              <a:lnSpc>
                <a:spcPct val="120000"/>
              </a:lnSpc>
            </a:pPr>
            <a:r>
              <a:rPr lang="en-US" altLang="en-US" sz="2400" dirty="0" smtClean="0"/>
              <a:t>Two methods: extrinsic vs. intrinsic  </a:t>
            </a:r>
          </a:p>
          <a:p>
            <a:pPr>
              <a:lnSpc>
                <a:spcPct val="120000"/>
              </a:lnSpc>
            </a:pPr>
            <a:r>
              <a:rPr lang="en-US" altLang="en-US" sz="2400" b="1" dirty="0" smtClean="0"/>
              <a:t>Extrinsic</a:t>
            </a:r>
            <a:r>
              <a:rPr lang="en-US" altLang="en-US" sz="2400" dirty="0" smtClean="0"/>
              <a:t>: supervised, i.e., the ground truth is available</a:t>
            </a:r>
          </a:p>
          <a:p>
            <a:pPr lvl="1">
              <a:lnSpc>
                <a:spcPct val="120000"/>
              </a:lnSpc>
            </a:pPr>
            <a:r>
              <a:rPr lang="en-US" altLang="en-US" sz="2400" dirty="0" smtClean="0"/>
              <a:t>Compare a clustering against the ground truth using certain clustering quality measure</a:t>
            </a:r>
          </a:p>
          <a:p>
            <a:pPr lvl="1">
              <a:lnSpc>
                <a:spcPct val="120000"/>
              </a:lnSpc>
            </a:pPr>
            <a:r>
              <a:rPr lang="en-US" altLang="en-US" sz="2400" dirty="0" smtClean="0"/>
              <a:t>Ex. </a:t>
            </a:r>
            <a:r>
              <a:rPr lang="en-US" altLang="en-US" sz="2400" dirty="0" smtClean="0"/>
              <a:t>precision </a:t>
            </a:r>
            <a:r>
              <a:rPr lang="en-US" altLang="en-US" sz="2400" dirty="0" smtClean="0"/>
              <a:t>and recall metrics</a:t>
            </a:r>
          </a:p>
          <a:p>
            <a:pPr>
              <a:lnSpc>
                <a:spcPct val="120000"/>
              </a:lnSpc>
            </a:pPr>
            <a:r>
              <a:rPr lang="en-US" altLang="en-US" sz="2400" b="1" dirty="0" smtClean="0"/>
              <a:t>Intrinsic</a:t>
            </a:r>
            <a:r>
              <a:rPr lang="en-US" altLang="en-US" sz="2400" dirty="0" smtClean="0"/>
              <a:t>: unsupervised, i.e., the ground truth is unavailable</a:t>
            </a:r>
          </a:p>
          <a:p>
            <a:pPr lvl="1">
              <a:lnSpc>
                <a:spcPct val="120000"/>
              </a:lnSpc>
            </a:pPr>
            <a:r>
              <a:rPr lang="en-US" altLang="en-US" sz="2400" dirty="0" smtClean="0"/>
              <a:t>Evaluate the goodness of a clustering by considering how well the clusters are separated, and how compact the clusters are</a:t>
            </a:r>
          </a:p>
          <a:p>
            <a:pPr lvl="1">
              <a:lnSpc>
                <a:spcPct val="120000"/>
              </a:lnSpc>
            </a:pPr>
            <a:r>
              <a:rPr lang="en-US" altLang="en-US" sz="2400" dirty="0" smtClean="0"/>
              <a:t>Ex. </a:t>
            </a:r>
            <a:r>
              <a:rPr lang="en-US" altLang="en-US" sz="2400" i="1" dirty="0" smtClean="0"/>
              <a:t>Silhouette </a:t>
            </a:r>
            <a:r>
              <a:rPr lang="en-US" altLang="en-US" sz="2400" i="1" dirty="0" smtClean="0"/>
              <a:t>coefficient, holistic approach (</a:t>
            </a:r>
            <a:r>
              <a:rPr lang="en-US" altLang="en-US" sz="2400" i="1" dirty="0" err="1" smtClean="0"/>
              <a:t>nbclust</a:t>
            </a:r>
            <a:r>
              <a:rPr lang="en-US" altLang="en-US" sz="2400" i="1" smtClean="0"/>
              <a:t>)</a:t>
            </a:r>
            <a:endParaRPr lang="en-US" altLang="en-US" sz="2400" i="1" dirty="0" smtClean="0"/>
          </a:p>
        </p:txBody>
      </p:sp>
      <p:sp>
        <p:nvSpPr>
          <p:cNvPr id="49156" name="Slide Number Placeholder 5"/>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r" eaLnBrk="1" hangingPunct="1">
              <a:spcBef>
                <a:spcPct val="0"/>
              </a:spcBef>
              <a:buClrTx/>
              <a:buSzTx/>
              <a:buFontTx/>
              <a:buNone/>
            </a:pPr>
            <a:fld id="{F998B34C-06FB-4DB7-89B1-D161A9DD6B5C}" type="slidenum">
              <a:rPr lang="en-US" altLang="en-US" sz="1200" b="1">
                <a:latin typeface="Tahoma" pitchFamily="34" charset="0"/>
              </a:rPr>
              <a:pPr algn="r" eaLnBrk="1" hangingPunct="1">
                <a:spcBef>
                  <a:spcPct val="0"/>
                </a:spcBef>
                <a:buClrTx/>
                <a:buSzTx/>
                <a:buFontTx/>
                <a:buNone/>
              </a:pPr>
              <a:t>31</a:t>
            </a:fld>
            <a:endParaRPr lang="en-US" altLang="en-US" sz="1200" b="1">
              <a:latin typeface="Tahoma" pitchFamily="34" charset="0"/>
            </a:endParaRPr>
          </a:p>
        </p:txBody>
      </p:sp>
    </p:spTree>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2667000" y="457200"/>
            <a:ext cx="3657600" cy="609600"/>
          </a:xfrm>
        </p:spPr>
        <p:txBody>
          <a:bodyPr>
            <a:normAutofit fontScale="90000"/>
          </a:bodyPr>
          <a:lstStyle/>
          <a:p>
            <a:pPr eaLnBrk="1" hangingPunct="1"/>
            <a:r>
              <a:rPr lang="en-US" altLang="en-US" sz="4800" smtClean="0"/>
              <a:t>Summary</a:t>
            </a:r>
          </a:p>
        </p:txBody>
      </p:sp>
      <p:sp>
        <p:nvSpPr>
          <p:cNvPr id="51203" name="Rectangle 3"/>
          <p:cNvSpPr>
            <a:spLocks noGrp="1" noChangeArrowheads="1"/>
          </p:cNvSpPr>
          <p:nvPr>
            <p:ph idx="1"/>
          </p:nvPr>
        </p:nvSpPr>
        <p:spPr>
          <a:xfrm>
            <a:off x="685800" y="1295400"/>
            <a:ext cx="7848600" cy="5410200"/>
          </a:xfrm>
        </p:spPr>
        <p:txBody>
          <a:bodyPr>
            <a:normAutofit/>
          </a:bodyPr>
          <a:lstStyle/>
          <a:p>
            <a:pPr eaLnBrk="1" hangingPunct="1">
              <a:spcBef>
                <a:spcPts val="600"/>
              </a:spcBef>
              <a:spcAft>
                <a:spcPts val="600"/>
              </a:spcAft>
            </a:pPr>
            <a:r>
              <a:rPr lang="en-US" altLang="en-US" dirty="0" smtClean="0">
                <a:solidFill>
                  <a:schemeClr val="hlink"/>
                </a:solidFill>
              </a:rPr>
              <a:t>Cluster analysis</a:t>
            </a:r>
            <a:r>
              <a:rPr lang="en-US" altLang="en-US" dirty="0" smtClean="0"/>
              <a:t> groups objects based on their </a:t>
            </a:r>
            <a:r>
              <a:rPr lang="en-US" altLang="en-US" dirty="0" smtClean="0">
                <a:solidFill>
                  <a:schemeClr val="hlink"/>
                </a:solidFill>
              </a:rPr>
              <a:t>similarity</a:t>
            </a:r>
            <a:r>
              <a:rPr lang="en-US" altLang="en-US" dirty="0" smtClean="0"/>
              <a:t>  and has wide applications</a:t>
            </a:r>
          </a:p>
          <a:p>
            <a:pPr eaLnBrk="1" hangingPunct="1">
              <a:spcBef>
                <a:spcPts val="600"/>
              </a:spcBef>
              <a:spcAft>
                <a:spcPts val="600"/>
              </a:spcAft>
            </a:pPr>
            <a:r>
              <a:rPr lang="en-US" altLang="en-US" dirty="0" smtClean="0"/>
              <a:t>Measure of similarity can be computed for </a:t>
            </a:r>
            <a:r>
              <a:rPr lang="en-US" altLang="en-US" dirty="0" smtClean="0">
                <a:solidFill>
                  <a:schemeClr val="hlink"/>
                </a:solidFill>
              </a:rPr>
              <a:t>various types of data</a:t>
            </a:r>
          </a:p>
          <a:p>
            <a:pPr eaLnBrk="1" hangingPunct="1">
              <a:spcBef>
                <a:spcPts val="600"/>
              </a:spcBef>
              <a:spcAft>
                <a:spcPts val="600"/>
              </a:spcAft>
            </a:pPr>
            <a:r>
              <a:rPr lang="en-US" altLang="en-US" dirty="0" smtClean="0"/>
              <a:t>Clustering algorithms can be </a:t>
            </a:r>
            <a:r>
              <a:rPr lang="en-US" altLang="en-US" dirty="0" smtClean="0">
                <a:solidFill>
                  <a:schemeClr val="hlink"/>
                </a:solidFill>
              </a:rPr>
              <a:t>categorized</a:t>
            </a:r>
            <a:r>
              <a:rPr lang="en-US" altLang="en-US" dirty="0" smtClean="0"/>
              <a:t> into partitioning methods, hierarchical methods, density-based methods, grid-based methods, and model-based methods</a:t>
            </a:r>
          </a:p>
          <a:p>
            <a:pPr eaLnBrk="1" hangingPunct="1">
              <a:spcBef>
                <a:spcPts val="600"/>
              </a:spcBef>
              <a:spcAft>
                <a:spcPts val="600"/>
              </a:spcAft>
            </a:pPr>
            <a:r>
              <a:rPr lang="en-US" altLang="en-US" dirty="0" smtClean="0">
                <a:solidFill>
                  <a:schemeClr val="hlink"/>
                </a:solidFill>
              </a:rPr>
              <a:t>K-means</a:t>
            </a:r>
            <a:r>
              <a:rPr lang="en-US" altLang="en-US" dirty="0" smtClean="0"/>
              <a:t> and </a:t>
            </a:r>
            <a:r>
              <a:rPr lang="en-US" altLang="en-US" dirty="0" smtClean="0">
                <a:solidFill>
                  <a:schemeClr val="hlink"/>
                </a:solidFill>
              </a:rPr>
              <a:t>K-</a:t>
            </a:r>
            <a:r>
              <a:rPr lang="en-US" altLang="en-US" dirty="0" err="1" smtClean="0">
                <a:solidFill>
                  <a:schemeClr val="hlink"/>
                </a:solidFill>
              </a:rPr>
              <a:t>medoids</a:t>
            </a:r>
            <a:r>
              <a:rPr lang="en-US" altLang="en-US" dirty="0" smtClean="0"/>
              <a:t> algorithms are popular partitioning-based clustering algorithms</a:t>
            </a:r>
          </a:p>
          <a:p>
            <a:pPr eaLnBrk="1" hangingPunct="1">
              <a:spcBef>
                <a:spcPts val="600"/>
              </a:spcBef>
              <a:spcAft>
                <a:spcPts val="600"/>
              </a:spcAft>
            </a:pPr>
            <a:r>
              <a:rPr lang="en-US" altLang="en-US" dirty="0" smtClean="0">
                <a:solidFill>
                  <a:schemeClr val="hlink"/>
                </a:solidFill>
              </a:rPr>
              <a:t>Agglomerative </a:t>
            </a:r>
            <a:r>
              <a:rPr lang="en-US" altLang="en-US" dirty="0" smtClean="0"/>
              <a:t>and</a:t>
            </a:r>
            <a:r>
              <a:rPr lang="en-US" altLang="en-US" dirty="0" smtClean="0">
                <a:solidFill>
                  <a:schemeClr val="hlink"/>
                </a:solidFill>
              </a:rPr>
              <a:t> divisive </a:t>
            </a:r>
            <a:r>
              <a:rPr lang="en-US" altLang="en-US" dirty="0" smtClean="0"/>
              <a:t>techniques are popular </a:t>
            </a:r>
            <a:r>
              <a:rPr lang="en-US" altLang="en-US" dirty="0" smtClean="0"/>
              <a:t>hierarchical clustering </a:t>
            </a:r>
            <a:r>
              <a:rPr lang="en-US" altLang="en-US" dirty="0" smtClean="0"/>
              <a:t>algorithms</a:t>
            </a:r>
            <a:endParaRPr lang="en-US" altLang="en-US" dirty="0" smtClean="0"/>
          </a:p>
        </p:txBody>
      </p:sp>
      <p:sp>
        <p:nvSpPr>
          <p:cNvPr id="5120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r" eaLnBrk="1" hangingPunct="1">
              <a:spcBef>
                <a:spcPct val="0"/>
              </a:spcBef>
              <a:buClrTx/>
              <a:buSzTx/>
              <a:buFontTx/>
              <a:buNone/>
            </a:pPr>
            <a:fld id="{C73ADFC5-D492-4AE1-BC33-F548DC4B08A0}" type="slidenum">
              <a:rPr lang="en-US" altLang="en-US" sz="1200" smtClean="0">
                <a:latin typeface="Tahoma" pitchFamily="34" charset="0"/>
              </a:rPr>
              <a:pPr algn="r" eaLnBrk="1" hangingPunct="1">
                <a:spcBef>
                  <a:spcPct val="0"/>
                </a:spcBef>
                <a:buClrTx/>
                <a:buSzTx/>
                <a:buFontTx/>
                <a:buNone/>
              </a:pPr>
              <a:t>32</a:t>
            </a:fld>
            <a:endParaRPr lang="en-US" altLang="en-US" sz="1200" smtClean="0">
              <a:latin typeface="Tahoma" pitchFamily="34" charset="0"/>
            </a:endParaRPr>
          </a:p>
        </p:txBody>
      </p:sp>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457200" y="533400"/>
            <a:ext cx="8458200" cy="782638"/>
          </a:xfrm>
          <a:noFill/>
        </p:spPr>
        <p:txBody>
          <a:bodyPr lIns="92075" tIns="46038" rIns="92075" bIns="46038" anchor="ctr">
            <a:normAutofit/>
          </a:bodyPr>
          <a:lstStyle/>
          <a:p>
            <a:pPr eaLnBrk="1" hangingPunct="1"/>
            <a:r>
              <a:rPr lang="en-US" altLang="en-US" sz="3200" dirty="0" smtClean="0"/>
              <a:t>Clustering as a Preprocessing Tool (Utility)</a:t>
            </a:r>
            <a:endParaRPr lang="en-US" altLang="en-US" sz="2800" dirty="0" smtClean="0"/>
          </a:p>
        </p:txBody>
      </p:sp>
      <p:sp>
        <p:nvSpPr>
          <p:cNvPr id="9220" name="Rectangle 3"/>
          <p:cNvSpPr>
            <a:spLocks noGrp="1" noChangeArrowheads="1"/>
          </p:cNvSpPr>
          <p:nvPr>
            <p:ph idx="1"/>
          </p:nvPr>
        </p:nvSpPr>
        <p:spPr>
          <a:xfrm>
            <a:off x="685800" y="1371600"/>
            <a:ext cx="8001000" cy="5105400"/>
          </a:xfrm>
          <a:noFill/>
        </p:spPr>
        <p:txBody>
          <a:bodyPr lIns="92075" tIns="46038" rIns="92075" bIns="46038"/>
          <a:lstStyle/>
          <a:p>
            <a:pPr eaLnBrk="1" hangingPunct="1">
              <a:lnSpc>
                <a:spcPct val="110000"/>
              </a:lnSpc>
            </a:pPr>
            <a:r>
              <a:rPr lang="en-US" altLang="en-US" sz="2400" dirty="0" smtClean="0"/>
              <a:t>Summarization: </a:t>
            </a:r>
          </a:p>
          <a:p>
            <a:pPr lvl="1" eaLnBrk="1" hangingPunct="1">
              <a:lnSpc>
                <a:spcPct val="110000"/>
              </a:lnSpc>
            </a:pPr>
            <a:r>
              <a:rPr lang="en-US" altLang="en-US" sz="2400" dirty="0" smtClean="0"/>
              <a:t>Preprocessing for regression, PCA, classification, and association analysis</a:t>
            </a:r>
          </a:p>
          <a:p>
            <a:pPr eaLnBrk="1" hangingPunct="1">
              <a:lnSpc>
                <a:spcPct val="110000"/>
              </a:lnSpc>
            </a:pPr>
            <a:r>
              <a:rPr lang="en-US" altLang="en-US" sz="2400" dirty="0" smtClean="0"/>
              <a:t>Compression:</a:t>
            </a:r>
          </a:p>
          <a:p>
            <a:pPr lvl="1" eaLnBrk="1" hangingPunct="1">
              <a:lnSpc>
                <a:spcPct val="110000"/>
              </a:lnSpc>
            </a:pPr>
            <a:r>
              <a:rPr lang="en-US" altLang="en-US" sz="2400" dirty="0" smtClean="0"/>
              <a:t>Image processing: vector quantization</a:t>
            </a:r>
          </a:p>
          <a:p>
            <a:pPr eaLnBrk="1" hangingPunct="1">
              <a:lnSpc>
                <a:spcPct val="110000"/>
              </a:lnSpc>
            </a:pPr>
            <a:r>
              <a:rPr lang="en-US" altLang="en-US" sz="2400" dirty="0" smtClean="0"/>
              <a:t>Finding K-nearest Neighbors</a:t>
            </a:r>
          </a:p>
          <a:p>
            <a:pPr lvl="1" eaLnBrk="1" hangingPunct="1">
              <a:lnSpc>
                <a:spcPct val="110000"/>
              </a:lnSpc>
            </a:pPr>
            <a:r>
              <a:rPr lang="en-US" altLang="en-US" sz="2400" dirty="0" smtClean="0"/>
              <a:t>Localizing search to one or a small number of clusters</a:t>
            </a:r>
          </a:p>
          <a:p>
            <a:pPr eaLnBrk="1" hangingPunct="1">
              <a:lnSpc>
                <a:spcPct val="110000"/>
              </a:lnSpc>
            </a:pPr>
            <a:r>
              <a:rPr lang="en-US" altLang="en-US" sz="2400" dirty="0" smtClean="0"/>
              <a:t>Outlier detection</a:t>
            </a:r>
          </a:p>
          <a:p>
            <a:pPr lvl="1" eaLnBrk="1" hangingPunct="1">
              <a:lnSpc>
                <a:spcPct val="110000"/>
              </a:lnSpc>
            </a:pPr>
            <a:r>
              <a:rPr lang="en-US" altLang="en-US" sz="2400" dirty="0" smtClean="0"/>
              <a:t>Outliers are often viewed as those “far away” from any cluster</a:t>
            </a:r>
          </a:p>
        </p:txBody>
      </p:sp>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r" eaLnBrk="1" hangingPunct="1">
              <a:spcBef>
                <a:spcPct val="0"/>
              </a:spcBef>
              <a:buClrTx/>
              <a:buSzTx/>
              <a:buFontTx/>
              <a:buNone/>
            </a:pPr>
            <a:fld id="{351ADE39-886B-45F4-8C52-E97AA361C933}" type="slidenum">
              <a:rPr lang="en-US" altLang="en-US" sz="1200" smtClean="0">
                <a:latin typeface="Tahoma" pitchFamily="34" charset="0"/>
              </a:rPr>
              <a:pPr algn="r" eaLnBrk="1" hangingPunct="1">
                <a:spcBef>
                  <a:spcPct val="0"/>
                </a:spcBef>
                <a:buClrTx/>
                <a:buSzTx/>
                <a:buFontTx/>
                <a:buNone/>
              </a:pPr>
              <a:t>4</a:t>
            </a:fld>
            <a:endParaRPr lang="en-US" altLang="en-US" sz="1200" smtClean="0">
              <a:latin typeface="Tahoma" pitchFamily="34" charset="0"/>
            </a:endParaRPr>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09600" y="762000"/>
            <a:ext cx="7296150" cy="533400"/>
          </a:xfrm>
          <a:noFill/>
        </p:spPr>
        <p:txBody>
          <a:bodyPr lIns="92075" tIns="46038" rIns="92075" bIns="46038" anchor="ctr">
            <a:normAutofit fontScale="90000"/>
          </a:bodyPr>
          <a:lstStyle/>
          <a:p>
            <a:pPr eaLnBrk="1" hangingPunct="1"/>
            <a:r>
              <a:rPr lang="en-US" altLang="en-US" dirty="0" smtClean="0"/>
              <a:t>Quality: What Is Good Clustering?</a:t>
            </a:r>
          </a:p>
        </p:txBody>
      </p:sp>
      <p:sp>
        <p:nvSpPr>
          <p:cNvPr id="10243" name="Rectangle 3"/>
          <p:cNvSpPr>
            <a:spLocks noGrp="1" noChangeArrowheads="1"/>
          </p:cNvSpPr>
          <p:nvPr>
            <p:ph idx="1"/>
          </p:nvPr>
        </p:nvSpPr>
        <p:spPr>
          <a:xfrm>
            <a:off x="533400" y="1676400"/>
            <a:ext cx="8229600" cy="4648200"/>
          </a:xfrm>
          <a:noFill/>
        </p:spPr>
        <p:txBody>
          <a:bodyPr lIns="92075" tIns="46038" rIns="92075" bIns="46038">
            <a:normAutofit/>
          </a:bodyPr>
          <a:lstStyle/>
          <a:p>
            <a:pPr eaLnBrk="1" hangingPunct="1">
              <a:lnSpc>
                <a:spcPct val="130000"/>
              </a:lnSpc>
            </a:pPr>
            <a:r>
              <a:rPr lang="en-US" altLang="en-US" sz="2400" dirty="0" smtClean="0"/>
              <a:t>A </a:t>
            </a:r>
            <a:r>
              <a:rPr lang="en-US" altLang="en-US" sz="2400" u="sng" dirty="0" smtClean="0"/>
              <a:t>good clustering</a:t>
            </a:r>
            <a:r>
              <a:rPr lang="en-US" altLang="en-US" sz="2400" dirty="0" smtClean="0"/>
              <a:t> method will produce high quality clusters</a:t>
            </a:r>
          </a:p>
          <a:p>
            <a:pPr lvl="1" eaLnBrk="1" hangingPunct="1">
              <a:lnSpc>
                <a:spcPct val="130000"/>
              </a:lnSpc>
            </a:pPr>
            <a:r>
              <a:rPr lang="en-US" altLang="en-US" sz="2400" dirty="0" smtClean="0"/>
              <a:t>high </a:t>
            </a:r>
            <a:r>
              <a:rPr lang="en-US" altLang="en-US" sz="2400" u="sng" dirty="0" smtClean="0"/>
              <a:t>intra-class</a:t>
            </a:r>
            <a:r>
              <a:rPr lang="en-US" altLang="en-US" sz="2400" dirty="0" smtClean="0"/>
              <a:t> similarity: </a:t>
            </a:r>
            <a:r>
              <a:rPr lang="en-US" altLang="en-US" sz="2400" dirty="0" smtClean="0">
                <a:solidFill>
                  <a:schemeClr val="hlink"/>
                </a:solidFill>
              </a:rPr>
              <a:t>cohesive</a:t>
            </a:r>
            <a:r>
              <a:rPr lang="en-US" altLang="en-US" sz="2400" dirty="0" smtClean="0"/>
              <a:t> within clusters</a:t>
            </a:r>
          </a:p>
          <a:p>
            <a:pPr lvl="1" eaLnBrk="1" hangingPunct="1">
              <a:lnSpc>
                <a:spcPct val="130000"/>
              </a:lnSpc>
            </a:pPr>
            <a:r>
              <a:rPr lang="en-US" altLang="en-US" sz="2400" dirty="0" smtClean="0"/>
              <a:t>low </a:t>
            </a:r>
            <a:r>
              <a:rPr lang="en-US" altLang="en-US" sz="2400" u="sng" dirty="0" smtClean="0"/>
              <a:t>inter-class</a:t>
            </a:r>
            <a:r>
              <a:rPr lang="en-US" altLang="en-US" sz="2400" dirty="0" smtClean="0"/>
              <a:t> similarity: </a:t>
            </a:r>
            <a:r>
              <a:rPr lang="en-US" altLang="en-US" sz="2400" dirty="0" smtClean="0">
                <a:solidFill>
                  <a:schemeClr val="hlink"/>
                </a:solidFill>
              </a:rPr>
              <a:t>distinctive</a:t>
            </a:r>
            <a:r>
              <a:rPr lang="en-US" altLang="en-US" sz="2400" dirty="0" smtClean="0"/>
              <a:t> between clusters</a:t>
            </a:r>
          </a:p>
          <a:p>
            <a:pPr eaLnBrk="1" hangingPunct="1">
              <a:lnSpc>
                <a:spcPct val="130000"/>
              </a:lnSpc>
            </a:pPr>
            <a:r>
              <a:rPr lang="en-US" altLang="en-US" sz="2400" dirty="0" smtClean="0"/>
              <a:t>The </a:t>
            </a:r>
            <a:r>
              <a:rPr lang="en-US" altLang="en-US" sz="2400" u="sng" dirty="0" smtClean="0"/>
              <a:t>quality</a:t>
            </a:r>
            <a:r>
              <a:rPr lang="en-US" altLang="en-US" sz="2400" dirty="0" smtClean="0"/>
              <a:t> of a clustering method depends on</a:t>
            </a:r>
          </a:p>
          <a:p>
            <a:pPr lvl="1" eaLnBrk="1" hangingPunct="1">
              <a:lnSpc>
                <a:spcPct val="130000"/>
              </a:lnSpc>
            </a:pPr>
            <a:r>
              <a:rPr lang="en-US" altLang="en-US" sz="2400" dirty="0" smtClean="0"/>
              <a:t>the similarity measure used by the method </a:t>
            </a:r>
          </a:p>
          <a:p>
            <a:pPr lvl="1" eaLnBrk="1" hangingPunct="1">
              <a:lnSpc>
                <a:spcPct val="130000"/>
              </a:lnSpc>
            </a:pPr>
            <a:r>
              <a:rPr lang="en-US" altLang="en-US" sz="2400" dirty="0" smtClean="0"/>
              <a:t>its implementation, and</a:t>
            </a:r>
          </a:p>
          <a:p>
            <a:pPr lvl="1" eaLnBrk="1" hangingPunct="1">
              <a:lnSpc>
                <a:spcPct val="130000"/>
              </a:lnSpc>
            </a:pPr>
            <a:r>
              <a:rPr lang="en-US" altLang="en-US" sz="2400" dirty="0" smtClean="0"/>
              <a:t>Its ability to discover some or all of the </a:t>
            </a:r>
            <a:r>
              <a:rPr lang="en-US" altLang="en-US" sz="2400" u="sng" dirty="0" smtClean="0"/>
              <a:t>hidden</a:t>
            </a:r>
            <a:r>
              <a:rPr lang="en-US" altLang="en-US" sz="2400" dirty="0" smtClean="0"/>
              <a:t> patterns</a:t>
            </a:r>
          </a:p>
        </p:txBody>
      </p:sp>
      <p:sp>
        <p:nvSpPr>
          <p:cNvPr id="1024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r" eaLnBrk="1" hangingPunct="1">
              <a:spcBef>
                <a:spcPct val="0"/>
              </a:spcBef>
              <a:buClrTx/>
              <a:buSzTx/>
              <a:buFontTx/>
              <a:buNone/>
            </a:pPr>
            <a:fld id="{D168729D-07BD-4438-A92F-4D5B686E4105}" type="slidenum">
              <a:rPr lang="en-US" altLang="en-US" sz="1200" smtClean="0">
                <a:latin typeface="Tahoma" pitchFamily="34" charset="0"/>
              </a:rPr>
              <a:pPr algn="r" eaLnBrk="1" hangingPunct="1">
                <a:spcBef>
                  <a:spcPct val="0"/>
                </a:spcBef>
                <a:buClrTx/>
                <a:buSzTx/>
                <a:buFontTx/>
                <a:buNone/>
              </a:pPr>
              <a:t>5</a:t>
            </a:fld>
            <a:endParaRPr lang="en-US" altLang="en-US" sz="1200" smtClean="0">
              <a:latin typeface="Tahoma" pitchFamily="34" charset="0"/>
            </a:endParaRPr>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219200" y="228600"/>
            <a:ext cx="6705600" cy="838200"/>
          </a:xfrm>
          <a:noFill/>
        </p:spPr>
        <p:txBody>
          <a:bodyPr lIns="92075" tIns="46038" rIns="92075" bIns="46038" anchor="ctr">
            <a:normAutofit/>
          </a:bodyPr>
          <a:lstStyle/>
          <a:p>
            <a:pPr eaLnBrk="1" hangingPunct="1"/>
            <a:r>
              <a:rPr lang="en-US" altLang="en-US" sz="3200" smtClean="0"/>
              <a:t>Measure the Quality of Clustering</a:t>
            </a:r>
          </a:p>
        </p:txBody>
      </p:sp>
      <p:sp>
        <p:nvSpPr>
          <p:cNvPr id="11267" name="Rectangle 3"/>
          <p:cNvSpPr>
            <a:spLocks noGrp="1" noChangeArrowheads="1"/>
          </p:cNvSpPr>
          <p:nvPr>
            <p:ph idx="1"/>
          </p:nvPr>
        </p:nvSpPr>
        <p:spPr>
          <a:xfrm>
            <a:off x="304800" y="1219200"/>
            <a:ext cx="8458200" cy="5257800"/>
          </a:xfrm>
          <a:noFill/>
        </p:spPr>
        <p:txBody>
          <a:bodyPr lIns="92075" tIns="46038" rIns="92075" bIns="46038">
            <a:normAutofit/>
          </a:bodyPr>
          <a:lstStyle/>
          <a:p>
            <a:pPr marL="457200" indent="-457200" eaLnBrk="1" hangingPunct="1"/>
            <a:r>
              <a:rPr lang="en-US" altLang="en-US" sz="2400" smtClean="0">
                <a:solidFill>
                  <a:schemeClr val="hlink"/>
                </a:solidFill>
              </a:rPr>
              <a:t>Dissimilarity/Similarity metric</a:t>
            </a:r>
            <a:endParaRPr lang="en-US" altLang="en-US" sz="2400" smtClean="0"/>
          </a:p>
          <a:p>
            <a:pPr marL="914400" lvl="1" indent="-457200" eaLnBrk="1" hangingPunct="1"/>
            <a:r>
              <a:rPr lang="en-US" altLang="en-US" sz="2400" smtClean="0"/>
              <a:t>Similarity is expressed in terms of a distance function, typically metric: </a:t>
            </a:r>
            <a:r>
              <a:rPr lang="en-US" altLang="en-US" sz="2400" i="1" smtClean="0"/>
              <a:t>d</a:t>
            </a:r>
            <a:r>
              <a:rPr lang="en-US" altLang="en-US" sz="2400" smtClean="0"/>
              <a:t>(</a:t>
            </a:r>
            <a:r>
              <a:rPr lang="en-US" altLang="en-US" sz="2400" i="1" smtClean="0"/>
              <a:t>i, j</a:t>
            </a:r>
            <a:r>
              <a:rPr lang="en-US" altLang="en-US" sz="2400" smtClean="0"/>
              <a:t>)</a:t>
            </a:r>
          </a:p>
          <a:p>
            <a:pPr marL="914400" lvl="1" indent="-457200" eaLnBrk="1" hangingPunct="1"/>
            <a:r>
              <a:rPr lang="en-US" altLang="en-US" sz="2400" smtClean="0"/>
              <a:t>The definitions of </a:t>
            </a:r>
            <a:r>
              <a:rPr lang="en-US" altLang="en-US" sz="2400" smtClean="0">
                <a:solidFill>
                  <a:schemeClr val="hlink"/>
                </a:solidFill>
              </a:rPr>
              <a:t>distance functions</a:t>
            </a:r>
            <a:r>
              <a:rPr lang="en-US" altLang="en-US" sz="2400" smtClean="0"/>
              <a:t> are usually rather different for interval-scaled, boolean, categorical, ordinal ratio, and vector variables</a:t>
            </a:r>
          </a:p>
          <a:p>
            <a:pPr marL="914400" lvl="1" indent="-457200" eaLnBrk="1" hangingPunct="1"/>
            <a:r>
              <a:rPr lang="en-US" altLang="en-US" sz="2400" smtClean="0"/>
              <a:t>Weights should be associated with different variables based on applications and data semantics</a:t>
            </a:r>
            <a:endParaRPr lang="en-US" altLang="en-US" sz="2400" smtClean="0">
              <a:sym typeface="Symbol" pitchFamily="18" charset="2"/>
            </a:endParaRPr>
          </a:p>
          <a:p>
            <a:pPr marL="457200" indent="-457200" eaLnBrk="1" hangingPunct="1"/>
            <a:r>
              <a:rPr lang="en-US" altLang="en-US" sz="2400" smtClean="0"/>
              <a:t>Quality of clustering:</a:t>
            </a:r>
          </a:p>
          <a:p>
            <a:pPr marL="914400" lvl="1" indent="-457200" eaLnBrk="1" hangingPunct="1"/>
            <a:r>
              <a:rPr lang="en-US" altLang="en-US" sz="2400" smtClean="0"/>
              <a:t>There is usually a separate “quality” function that measures the “goodness” of a cluster.</a:t>
            </a:r>
          </a:p>
          <a:p>
            <a:pPr marL="914400" lvl="1" indent="-457200" eaLnBrk="1" hangingPunct="1"/>
            <a:r>
              <a:rPr lang="en-US" altLang="en-US" sz="2400" smtClean="0">
                <a:sym typeface="Symbol" pitchFamily="18" charset="2"/>
              </a:rPr>
              <a:t>It is hard to define “similar enough” or “good enough” </a:t>
            </a:r>
          </a:p>
          <a:p>
            <a:pPr marL="1371600" lvl="2" indent="-457200" eaLnBrk="1" hangingPunct="1"/>
            <a:r>
              <a:rPr lang="en-US" altLang="en-US" smtClean="0">
                <a:sym typeface="Symbol" pitchFamily="18" charset="2"/>
              </a:rPr>
              <a:t> The answer is typically highly subjective</a:t>
            </a:r>
          </a:p>
        </p:txBody>
      </p:sp>
      <p:sp>
        <p:nvSpPr>
          <p:cNvPr id="1126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r" eaLnBrk="1" hangingPunct="1">
              <a:spcBef>
                <a:spcPct val="0"/>
              </a:spcBef>
              <a:buClrTx/>
              <a:buSzTx/>
              <a:buFontTx/>
              <a:buNone/>
            </a:pPr>
            <a:fld id="{EDC1EF09-18C2-4537-B1CF-C33BE91E0AF5}" type="slidenum">
              <a:rPr lang="en-US" altLang="en-US" sz="1200" smtClean="0">
                <a:latin typeface="Tahoma" pitchFamily="34" charset="0"/>
              </a:rPr>
              <a:pPr algn="r" eaLnBrk="1" hangingPunct="1">
                <a:spcBef>
                  <a:spcPct val="0"/>
                </a:spcBef>
                <a:buClrTx/>
                <a:buSzTx/>
                <a:buFontTx/>
                <a:buNone/>
              </a:pPr>
              <a:t>6</a:t>
            </a:fld>
            <a:endParaRPr lang="en-US" altLang="en-US" sz="1200" smtClean="0">
              <a:latin typeface="Tahoma" pitchFamily="34" charset="0"/>
            </a:endParaRPr>
          </a:p>
        </p:txBody>
      </p:sp>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normAutofit/>
          </a:bodyPr>
          <a:lstStyle/>
          <a:p>
            <a:r>
              <a:rPr lang="en-US" altLang="en-US" smtClean="0"/>
              <a:t>Considerations for Cluster Analysis</a:t>
            </a:r>
          </a:p>
        </p:txBody>
      </p:sp>
      <p:sp>
        <p:nvSpPr>
          <p:cNvPr id="12291" name="Content Placeholder 2"/>
          <p:cNvSpPr>
            <a:spLocks noGrp="1"/>
          </p:cNvSpPr>
          <p:nvPr>
            <p:ph idx="1"/>
          </p:nvPr>
        </p:nvSpPr>
        <p:spPr/>
        <p:txBody>
          <a:bodyPr>
            <a:normAutofit/>
          </a:bodyPr>
          <a:lstStyle/>
          <a:p>
            <a:pPr>
              <a:spcAft>
                <a:spcPts val="600"/>
              </a:spcAft>
            </a:pPr>
            <a:r>
              <a:rPr lang="en-US" altLang="en-US" sz="2000" smtClean="0"/>
              <a:t>Partitioning criteria</a:t>
            </a:r>
          </a:p>
          <a:p>
            <a:pPr lvl="1">
              <a:spcAft>
                <a:spcPts val="600"/>
              </a:spcAft>
            </a:pPr>
            <a:r>
              <a:rPr lang="en-US" altLang="en-US" sz="2000" smtClean="0"/>
              <a:t>Single level vs. hierarchical partitioning (often, multi-level hierarchical partitioning is desirable)</a:t>
            </a:r>
          </a:p>
          <a:p>
            <a:pPr>
              <a:spcAft>
                <a:spcPts val="600"/>
              </a:spcAft>
            </a:pPr>
            <a:r>
              <a:rPr lang="en-US" altLang="en-US" sz="2000" smtClean="0"/>
              <a:t>Separation of clusters</a:t>
            </a:r>
          </a:p>
          <a:p>
            <a:pPr lvl="1">
              <a:spcAft>
                <a:spcPts val="600"/>
              </a:spcAft>
            </a:pPr>
            <a:r>
              <a:rPr lang="en-US" altLang="en-US" sz="2000" smtClean="0"/>
              <a:t>Exclusive (e.g., one customer belongs to only one region) vs. non-exclusive (e.g., one document may belong to more than one class)</a:t>
            </a:r>
          </a:p>
          <a:p>
            <a:pPr>
              <a:spcAft>
                <a:spcPts val="600"/>
              </a:spcAft>
            </a:pPr>
            <a:r>
              <a:rPr lang="en-US" altLang="en-US" sz="2000" smtClean="0"/>
              <a:t>Similarity measure</a:t>
            </a:r>
          </a:p>
          <a:p>
            <a:pPr lvl="1">
              <a:spcAft>
                <a:spcPts val="600"/>
              </a:spcAft>
            </a:pPr>
            <a:r>
              <a:rPr lang="en-US" altLang="en-US" sz="2000" smtClean="0"/>
              <a:t>Distance-based (e.g., Euclidian, road network, vector)  vs. connectivity-based (e.g., density or contiguity)</a:t>
            </a:r>
          </a:p>
          <a:p>
            <a:pPr>
              <a:spcAft>
                <a:spcPts val="600"/>
              </a:spcAft>
            </a:pPr>
            <a:r>
              <a:rPr lang="en-US" altLang="en-US" sz="2000" smtClean="0"/>
              <a:t>Clustering space</a:t>
            </a:r>
          </a:p>
          <a:p>
            <a:pPr lvl="1">
              <a:spcAft>
                <a:spcPts val="600"/>
              </a:spcAft>
            </a:pPr>
            <a:r>
              <a:rPr lang="en-US" altLang="en-US" sz="2000" smtClean="0"/>
              <a:t>Full space (often when low dimensional) vs. subspaces (often in high-dimensional clustering)</a:t>
            </a:r>
          </a:p>
        </p:txBody>
      </p:sp>
      <p:sp>
        <p:nvSpPr>
          <p:cNvPr id="1229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r" eaLnBrk="1" hangingPunct="1">
              <a:spcBef>
                <a:spcPct val="0"/>
              </a:spcBef>
              <a:buClrTx/>
              <a:buSzTx/>
              <a:buFontTx/>
              <a:buNone/>
            </a:pPr>
            <a:fld id="{FF5AA7A7-2ABD-47D3-8BFA-14C2018F4E91}" type="slidenum">
              <a:rPr lang="en-US" altLang="en-US" sz="1200" smtClean="0">
                <a:latin typeface="Tahoma" pitchFamily="34" charset="0"/>
              </a:rPr>
              <a:pPr algn="r" eaLnBrk="1" hangingPunct="1">
                <a:spcBef>
                  <a:spcPct val="0"/>
                </a:spcBef>
                <a:buClrTx/>
                <a:buSzTx/>
                <a:buFontTx/>
                <a:buNone/>
              </a:pPr>
              <a:t>7</a:t>
            </a:fld>
            <a:endParaRPr lang="en-US" altLang="en-US" sz="1200" smtClean="0">
              <a:latin typeface="Tahoma" pitchFamily="34" charset="0"/>
            </a:endParaRPr>
          </a:p>
        </p:txBody>
      </p:sp>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mtClean="0"/>
              <a:t>Requirements and Challenges</a:t>
            </a:r>
          </a:p>
        </p:txBody>
      </p:sp>
      <p:sp>
        <p:nvSpPr>
          <p:cNvPr id="13315" name="Content Placeholder 2"/>
          <p:cNvSpPr>
            <a:spLocks noGrp="1"/>
          </p:cNvSpPr>
          <p:nvPr>
            <p:ph idx="1"/>
          </p:nvPr>
        </p:nvSpPr>
        <p:spPr/>
        <p:txBody>
          <a:bodyPr/>
          <a:lstStyle/>
          <a:p>
            <a:r>
              <a:rPr lang="en-US" altLang="en-US" sz="2000" smtClean="0"/>
              <a:t>Scalability</a:t>
            </a:r>
          </a:p>
          <a:p>
            <a:pPr lvl="1"/>
            <a:r>
              <a:rPr lang="en-US" altLang="en-US" sz="2000" smtClean="0"/>
              <a:t>Clustering all the data instead of only on samples</a:t>
            </a:r>
          </a:p>
          <a:p>
            <a:r>
              <a:rPr lang="en-US" altLang="en-US" sz="2000" smtClean="0"/>
              <a:t>Ability to deal with different types of attributes</a:t>
            </a:r>
          </a:p>
          <a:p>
            <a:pPr lvl="1"/>
            <a:r>
              <a:rPr lang="en-US" altLang="en-US" sz="2000" smtClean="0"/>
              <a:t>Numerical, binary, categorical, ordinal, linked, and mixture of these </a:t>
            </a:r>
          </a:p>
          <a:p>
            <a:r>
              <a:rPr lang="en-US" altLang="en-US" sz="2000" smtClean="0"/>
              <a:t>Constraint-based clustering</a:t>
            </a:r>
          </a:p>
          <a:p>
            <a:pPr marL="742950" lvl="2" indent="-342900">
              <a:buSzPct val="60000"/>
            </a:pPr>
            <a:r>
              <a:rPr lang="en-US" altLang="en-US" sz="2000" smtClean="0"/>
              <a:t>User may give inputs on constraints</a:t>
            </a:r>
          </a:p>
          <a:p>
            <a:pPr marL="742950" lvl="2" indent="-342900">
              <a:buSzPct val="60000"/>
            </a:pPr>
            <a:r>
              <a:rPr lang="en-US" altLang="en-US" sz="2000" smtClean="0"/>
              <a:t>Use domain knowledge to determine input parameters</a:t>
            </a:r>
          </a:p>
          <a:p>
            <a:r>
              <a:rPr lang="en-US" altLang="en-US" sz="2000" smtClean="0"/>
              <a:t>Interpretability and usability</a:t>
            </a:r>
          </a:p>
          <a:p>
            <a:r>
              <a:rPr lang="en-US" altLang="en-US" sz="2000" smtClean="0"/>
              <a:t>Others </a:t>
            </a:r>
          </a:p>
          <a:p>
            <a:pPr lvl="1"/>
            <a:r>
              <a:rPr lang="en-US" altLang="en-US" sz="2000" smtClean="0"/>
              <a:t>Discovery of clusters with arbitrary shape</a:t>
            </a:r>
          </a:p>
          <a:p>
            <a:pPr lvl="1"/>
            <a:r>
              <a:rPr lang="en-US" altLang="en-US" sz="2000" smtClean="0"/>
              <a:t>Ability to deal with noisy data</a:t>
            </a:r>
          </a:p>
          <a:p>
            <a:pPr lvl="1"/>
            <a:r>
              <a:rPr lang="en-US" altLang="en-US" sz="2000" smtClean="0"/>
              <a:t>Incremental clustering and insensitivity to input order</a:t>
            </a:r>
          </a:p>
          <a:p>
            <a:pPr lvl="1"/>
            <a:r>
              <a:rPr lang="en-US" altLang="en-US" sz="2000" smtClean="0"/>
              <a:t>High dimensionality</a:t>
            </a:r>
          </a:p>
        </p:txBody>
      </p:sp>
      <p:sp>
        <p:nvSpPr>
          <p:cNvPr id="1331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r" eaLnBrk="1" hangingPunct="1">
              <a:spcBef>
                <a:spcPct val="0"/>
              </a:spcBef>
              <a:buClrTx/>
              <a:buSzTx/>
              <a:buFontTx/>
              <a:buNone/>
            </a:pPr>
            <a:fld id="{A2CE35DF-285C-44FF-9646-6183876A6306}" type="slidenum">
              <a:rPr lang="en-US" altLang="en-US" sz="1200" smtClean="0">
                <a:latin typeface="Tahoma" pitchFamily="34" charset="0"/>
              </a:rPr>
              <a:pPr algn="r" eaLnBrk="1" hangingPunct="1">
                <a:spcBef>
                  <a:spcPct val="0"/>
                </a:spcBef>
                <a:buClrTx/>
                <a:buSzTx/>
                <a:buFontTx/>
                <a:buNone/>
              </a:pPr>
              <a:t>8</a:t>
            </a:fld>
            <a:endParaRPr lang="en-US" altLang="en-US" sz="1200" smtClean="0">
              <a:latin typeface="Tahoma" pitchFamily="34" charset="0"/>
            </a:endParaRPr>
          </a:p>
        </p:txBody>
      </p:sp>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295400" y="685800"/>
            <a:ext cx="6324600" cy="685800"/>
          </a:xfrm>
          <a:noFill/>
        </p:spPr>
        <p:txBody>
          <a:bodyPr lIns="92075" tIns="46038" rIns="92075" bIns="46038" anchor="ctr"/>
          <a:lstStyle/>
          <a:p>
            <a:pPr eaLnBrk="1" hangingPunct="1"/>
            <a:r>
              <a:rPr lang="en-US" altLang="en-US" sz="3200" smtClean="0"/>
              <a:t>Major Clustering Approaches</a:t>
            </a:r>
            <a:endParaRPr lang="en-US" altLang="en-US" smtClean="0"/>
          </a:p>
        </p:txBody>
      </p:sp>
      <p:sp>
        <p:nvSpPr>
          <p:cNvPr id="14339" name="Rectangle 3"/>
          <p:cNvSpPr>
            <a:spLocks noGrp="1" noChangeArrowheads="1"/>
          </p:cNvSpPr>
          <p:nvPr>
            <p:ph idx="1"/>
          </p:nvPr>
        </p:nvSpPr>
        <p:spPr>
          <a:xfrm>
            <a:off x="762000" y="1905000"/>
            <a:ext cx="8077200" cy="4648200"/>
          </a:xfrm>
          <a:noFill/>
        </p:spPr>
        <p:txBody>
          <a:bodyPr lIns="92075" tIns="46038" rIns="92075" bIns="46038"/>
          <a:lstStyle/>
          <a:p>
            <a:pPr eaLnBrk="1" hangingPunct="1"/>
            <a:r>
              <a:rPr lang="en-US" altLang="en-US" sz="2000" u="sng" dirty="0" smtClean="0"/>
              <a:t>Partitioning approach</a:t>
            </a:r>
            <a:r>
              <a:rPr lang="en-US" altLang="en-US" sz="2000" dirty="0" smtClean="0"/>
              <a:t>: </a:t>
            </a:r>
          </a:p>
          <a:p>
            <a:pPr lvl="1" eaLnBrk="1" hangingPunct="1"/>
            <a:r>
              <a:rPr lang="en-US" altLang="en-US" sz="2000" dirty="0" smtClean="0"/>
              <a:t>Construct various partitions and then evaluate them by some criterion, e.g., minimizing the sum of square errors</a:t>
            </a:r>
          </a:p>
          <a:p>
            <a:pPr lvl="1" eaLnBrk="1" hangingPunct="1"/>
            <a:r>
              <a:rPr lang="en-US" altLang="en-US" sz="2000" dirty="0" smtClean="0"/>
              <a:t>Typical methods: k-means, </a:t>
            </a:r>
            <a:r>
              <a:rPr lang="en-US" altLang="en-US" sz="2000" dirty="0" smtClean="0"/>
              <a:t>k-</a:t>
            </a:r>
            <a:r>
              <a:rPr lang="en-US" altLang="en-US" sz="2000" dirty="0" err="1" smtClean="0"/>
              <a:t>medoids</a:t>
            </a:r>
            <a:endParaRPr lang="en-US" altLang="en-US" sz="2000" dirty="0" smtClean="0"/>
          </a:p>
          <a:p>
            <a:pPr eaLnBrk="1" hangingPunct="1"/>
            <a:endParaRPr lang="en-US" altLang="en-US" sz="2000" u="sng" dirty="0" smtClean="0"/>
          </a:p>
          <a:p>
            <a:pPr eaLnBrk="1" hangingPunct="1"/>
            <a:r>
              <a:rPr lang="en-US" altLang="en-US" sz="2000" u="sng" dirty="0" smtClean="0"/>
              <a:t>Hierarchical approach</a:t>
            </a:r>
            <a:r>
              <a:rPr lang="en-US" altLang="en-US" sz="2000" dirty="0" smtClean="0"/>
              <a:t>: </a:t>
            </a:r>
          </a:p>
          <a:p>
            <a:pPr lvl="1" eaLnBrk="1" hangingPunct="1"/>
            <a:r>
              <a:rPr lang="en-US" altLang="en-US" sz="2000" dirty="0" smtClean="0"/>
              <a:t>Create a hierarchical decomposition of the set of data (or objects) using some criterion</a:t>
            </a:r>
          </a:p>
          <a:p>
            <a:pPr lvl="1" eaLnBrk="1" hangingPunct="1"/>
            <a:r>
              <a:rPr lang="en-US" altLang="en-US" sz="2000" dirty="0" smtClean="0"/>
              <a:t>Typical methods: Diana, </a:t>
            </a:r>
            <a:r>
              <a:rPr lang="en-US" altLang="en-US" sz="2000" dirty="0" smtClean="0"/>
              <a:t>Agnes</a:t>
            </a:r>
            <a:endParaRPr lang="en-US" altLang="en-US" sz="2000" dirty="0" smtClean="0"/>
          </a:p>
        </p:txBody>
      </p:sp>
      <p:sp>
        <p:nvSpPr>
          <p:cNvPr id="1434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folHlink"/>
              </a:buClr>
              <a:buSzPct val="60000"/>
              <a:buFont typeface="Wingdings" pitchFamily="2" charset="2"/>
              <a:buChar char="n"/>
              <a:defRPr sz="2800">
                <a:solidFill>
                  <a:schemeClr val="tx1"/>
                </a:solidFill>
                <a:latin typeface="Arial" pitchFamily="34" charset="0"/>
              </a:defRPr>
            </a:lvl1pPr>
            <a:lvl2pPr marL="742950" indent="-285750" algn="l" eaLnBrk="0" hangingPunct="0">
              <a:spcBef>
                <a:spcPct val="20000"/>
              </a:spcBef>
              <a:buClr>
                <a:schemeClr val="hlink"/>
              </a:buClr>
              <a:buSzPct val="55000"/>
              <a:buFont typeface="Wingdings" pitchFamily="2" charset="2"/>
              <a:buChar char="n"/>
              <a:defRPr sz="2800">
                <a:solidFill>
                  <a:schemeClr val="tx1"/>
                </a:solidFill>
                <a:latin typeface="Arial" pitchFamily="34" charset="0"/>
              </a:defRPr>
            </a:lvl2pPr>
            <a:lvl3pPr marL="1143000" indent="-228600" algn="l" eaLnBrk="0" hangingPunct="0">
              <a:spcBef>
                <a:spcPct val="20000"/>
              </a:spcBef>
              <a:buClr>
                <a:schemeClr val="folHlink"/>
              </a:buClr>
              <a:buSzPct val="50000"/>
              <a:buFont typeface="Wingdings" pitchFamily="2" charset="2"/>
              <a:buChar char="n"/>
              <a:defRPr sz="2400">
                <a:solidFill>
                  <a:schemeClr val="tx1"/>
                </a:solidFill>
                <a:latin typeface="Arial" pitchFamily="34" charset="0"/>
              </a:defRPr>
            </a:lvl3pPr>
            <a:lvl4pPr marL="1600200" indent="-228600" algn="l" eaLnBrk="0" hangingPunct="0">
              <a:spcBef>
                <a:spcPct val="20000"/>
              </a:spcBef>
              <a:buClr>
                <a:schemeClr val="accent2"/>
              </a:buClr>
              <a:buSzPct val="55000"/>
              <a:buFont typeface="Wingdings" pitchFamily="2" charset="2"/>
              <a:buChar char="n"/>
              <a:defRPr sz="2000">
                <a:solidFill>
                  <a:schemeClr val="tx1"/>
                </a:solidFill>
                <a:latin typeface="Arial" pitchFamily="34" charset="0"/>
              </a:defRPr>
            </a:lvl4pPr>
            <a:lvl5pPr marL="2057400" indent="-228600" algn="l" eaLnBrk="0" hangingPunct="0">
              <a:spcBef>
                <a:spcPct val="20000"/>
              </a:spcBef>
              <a:buClr>
                <a:schemeClr val="accent1"/>
              </a:buClr>
              <a:buSzPct val="50000"/>
              <a:buFont typeface="Wingdings" pitchFamily="2" charset="2"/>
              <a:buChar char="n"/>
              <a:defRPr sz="2000">
                <a:solidFill>
                  <a:schemeClr val="tx1"/>
                </a:solidFill>
                <a:latin typeface="Arial"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Arial" pitchFamily="34" charset="0"/>
              </a:defRPr>
            </a:lvl9pPr>
          </a:lstStyle>
          <a:p>
            <a:pPr algn="r" eaLnBrk="1" hangingPunct="1">
              <a:spcBef>
                <a:spcPct val="0"/>
              </a:spcBef>
              <a:buClrTx/>
              <a:buSzTx/>
              <a:buFontTx/>
              <a:buNone/>
            </a:pPr>
            <a:fld id="{A3545A2B-470D-4F30-BF4B-3D2A4E644AC4}" type="slidenum">
              <a:rPr lang="en-US" altLang="en-US" sz="1200" smtClean="0">
                <a:latin typeface="Tahoma" pitchFamily="34" charset="0"/>
              </a:rPr>
              <a:pPr algn="r" eaLnBrk="1" hangingPunct="1">
                <a:spcBef>
                  <a:spcPct val="0"/>
                </a:spcBef>
                <a:buClrTx/>
                <a:buSzTx/>
                <a:buFontTx/>
                <a:buNone/>
              </a:pPr>
              <a:t>9</a:t>
            </a:fld>
            <a:endParaRPr lang="en-US" altLang="en-US" sz="1200" smtClean="0">
              <a:latin typeface="Tahoma" pitchFamily="34" charset="0"/>
            </a:endParaRPr>
          </a:p>
        </p:txBody>
      </p:sp>
    </p:spTree>
  </p:cSld>
  <p:clrMapOvr>
    <a:masterClrMapping/>
  </p:clrMapOvr>
  <p:transition>
    <p:zoom/>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11229</TotalTime>
  <Words>2223</Words>
  <Application>Microsoft Office PowerPoint</Application>
  <PresentationFormat>On-screen Show (4:3)</PresentationFormat>
  <Paragraphs>427</Paragraphs>
  <Slides>32</Slides>
  <Notes>30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3</vt:i4>
      </vt:variant>
      <vt:variant>
        <vt:lpstr>Slide Titles</vt:lpstr>
      </vt:variant>
      <vt:variant>
        <vt:i4>32</vt:i4>
      </vt:variant>
    </vt:vector>
  </HeadingPairs>
  <TitlesOfParts>
    <vt:vector size="47" baseType="lpstr">
      <vt:lpstr>Tahoma</vt:lpstr>
      <vt:lpstr>Arial</vt:lpstr>
      <vt:lpstr>Berlin Sans FB Demi</vt:lpstr>
      <vt:lpstr>Wingdings</vt:lpstr>
      <vt:lpstr>Times New Roman</vt:lpstr>
      <vt:lpstr>PMingLiU</vt:lpstr>
      <vt:lpstr>Calibri</vt:lpstr>
      <vt:lpstr>Symbol</vt:lpstr>
      <vt:lpstr>Gulim</vt:lpstr>
      <vt:lpstr>Small Fonts</vt:lpstr>
      <vt:lpstr>SimSun</vt:lpstr>
      <vt:lpstr>Clarity</vt:lpstr>
      <vt:lpstr>Microsoft Equation 3.0</vt:lpstr>
      <vt:lpstr>SmartDraw Drawing</vt:lpstr>
      <vt:lpstr>Microsoft Excel Worksheet</vt:lpstr>
      <vt:lpstr>Advanced Analytics Clustering (Cluster Analysis)</vt:lpstr>
      <vt:lpstr>Cluster Analysis: Basic Concepts and Methods</vt:lpstr>
      <vt:lpstr>What is Cluster Analysis?</vt:lpstr>
      <vt:lpstr>Clustering as a Preprocessing Tool (Utility)</vt:lpstr>
      <vt:lpstr>Quality: What Is Good Clustering?</vt:lpstr>
      <vt:lpstr>Measure the Quality of Clustering</vt:lpstr>
      <vt:lpstr>Considerations for Cluster Analysis</vt:lpstr>
      <vt:lpstr>Requirements and Challenges</vt:lpstr>
      <vt:lpstr>Major Clustering Approaches</vt:lpstr>
      <vt:lpstr>Cluster Analysis: Basic Concepts and Methods</vt:lpstr>
      <vt:lpstr>Partitioning Algorithms: Basic Concept</vt:lpstr>
      <vt:lpstr>The K-Means Clustering Method </vt:lpstr>
      <vt:lpstr>An Example of K-Means Clustering</vt:lpstr>
      <vt:lpstr>Comments on the K-Means Method</vt:lpstr>
      <vt:lpstr>Variations of the K-Means Method</vt:lpstr>
      <vt:lpstr>What Is the Problem of the K-Means Method?</vt:lpstr>
      <vt:lpstr>PAM: A Typical K-Medoids Algorithm</vt:lpstr>
      <vt:lpstr>The K-Medoid Clustering Method</vt:lpstr>
      <vt:lpstr>Cluster Analysis: Basic Concepts and Methods</vt:lpstr>
      <vt:lpstr>Hierarchical Clustering</vt:lpstr>
      <vt:lpstr>AGNES (Agglomerative Nesting)</vt:lpstr>
      <vt:lpstr>PowerPoint Presentation</vt:lpstr>
      <vt:lpstr>PowerPoint Presentation</vt:lpstr>
      <vt:lpstr>DIANA (Divisive Analysis)</vt:lpstr>
      <vt:lpstr>Distance between Clusters</vt:lpstr>
      <vt:lpstr>Centroid, Radius and Diameter of a Cluster (for numerical data sets)</vt:lpstr>
      <vt:lpstr>Extensions to Hierarchical Clustering</vt:lpstr>
      <vt:lpstr>Cluster Analysis: Evaluation</vt:lpstr>
      <vt:lpstr>Determine the Number of Clusters</vt:lpstr>
      <vt:lpstr>Determine the Number of Clusters</vt:lpstr>
      <vt:lpstr>Measuring Clustering Quality</vt:lpstr>
      <vt:lpstr>Summary</vt:lpstr>
    </vt:vector>
  </TitlesOfParts>
  <Company>S.F.U.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Jiawei Han</dc:creator>
  <cp:lastModifiedBy>Sam Otim</cp:lastModifiedBy>
  <cp:revision>561</cp:revision>
  <cp:lastPrinted>2010-12-03T19:14:05Z</cp:lastPrinted>
  <dcterms:created xsi:type="dcterms:W3CDTF">1998-06-19T04:38:52Z</dcterms:created>
  <dcterms:modified xsi:type="dcterms:W3CDTF">2019-05-29T16:10:37Z</dcterms:modified>
</cp:coreProperties>
</file>