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3" r:id="rId3"/>
    <p:sldId id="403" r:id="rId4"/>
    <p:sldId id="404" r:id="rId5"/>
    <p:sldId id="405" r:id="rId6"/>
    <p:sldId id="406" r:id="rId7"/>
    <p:sldId id="384" r:id="rId8"/>
    <p:sldId id="407" r:id="rId9"/>
    <p:sldId id="408" r:id="rId10"/>
    <p:sldId id="386" r:id="rId11"/>
    <p:sldId id="410" r:id="rId12"/>
    <p:sldId id="409" r:id="rId13"/>
    <p:sldId id="411" r:id="rId14"/>
    <p:sldId id="412" r:id="rId1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51" autoAdjust="0"/>
  </p:normalViewPr>
  <p:slideViewPr>
    <p:cSldViewPr>
      <p:cViewPr varScale="1">
        <p:scale>
          <a:sx n="87" d="100"/>
          <a:sy n="87" d="100"/>
        </p:scale>
        <p:origin x="-624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84A630-5C8E-487F-B06C-076C3868A090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E87B0B-C14D-4259-A2ED-443BC9398F67}">
      <dgm:prSet phldrT="[Text]" custT="1"/>
      <dgm:spPr/>
      <dgm:t>
        <a:bodyPr/>
        <a:lstStyle/>
        <a:p>
          <a:pPr algn="ctr"/>
          <a:r>
            <a:rPr lang="en-US" sz="1400" dirty="0" smtClean="0"/>
            <a:t>Type of outcome variable </a:t>
          </a:r>
          <a:endParaRPr lang="en-US" sz="1400" dirty="0"/>
        </a:p>
      </dgm:t>
    </dgm:pt>
    <dgm:pt modelId="{69EF1D65-BA35-4C78-8E3B-6685215DD2FC}" type="parTrans" cxnId="{9DA7675E-14D1-4F44-8866-A5C78D7C4177}">
      <dgm:prSet/>
      <dgm:spPr/>
      <dgm:t>
        <a:bodyPr/>
        <a:lstStyle/>
        <a:p>
          <a:endParaRPr lang="en-US"/>
        </a:p>
      </dgm:t>
    </dgm:pt>
    <dgm:pt modelId="{9BB4FEA5-3B82-4667-9DCE-70F268BC7C22}" type="sibTrans" cxnId="{9DA7675E-14D1-4F44-8866-A5C78D7C4177}">
      <dgm:prSet/>
      <dgm:spPr/>
      <dgm:t>
        <a:bodyPr/>
        <a:lstStyle/>
        <a:p>
          <a:endParaRPr lang="en-US"/>
        </a:p>
      </dgm:t>
    </dgm:pt>
    <dgm:pt modelId="{FB56EFB7-D187-4A32-898C-AC5F2D0E8542}">
      <dgm:prSet phldrT="[Text]" custT="1"/>
      <dgm:spPr/>
      <dgm:t>
        <a:bodyPr/>
        <a:lstStyle/>
        <a:p>
          <a:pPr algn="ctr"/>
          <a:r>
            <a:rPr lang="en-US" sz="1400" dirty="0" smtClean="0"/>
            <a:t>Continuous</a:t>
          </a:r>
          <a:endParaRPr lang="en-US" sz="1400" dirty="0"/>
        </a:p>
      </dgm:t>
    </dgm:pt>
    <dgm:pt modelId="{27129756-F56B-4399-B4E1-6449B37D882E}" type="parTrans" cxnId="{C6286231-0853-4C14-9FEB-FA5A709FDA3B}">
      <dgm:prSet/>
      <dgm:spPr/>
      <dgm:t>
        <a:bodyPr/>
        <a:lstStyle/>
        <a:p>
          <a:endParaRPr lang="en-US"/>
        </a:p>
      </dgm:t>
    </dgm:pt>
    <dgm:pt modelId="{EE7C16A4-423A-47E4-BD08-288F6BF1F231}" type="sibTrans" cxnId="{C6286231-0853-4C14-9FEB-FA5A709FDA3B}">
      <dgm:prSet/>
      <dgm:spPr/>
      <dgm:t>
        <a:bodyPr/>
        <a:lstStyle/>
        <a:p>
          <a:endParaRPr lang="en-US"/>
        </a:p>
      </dgm:t>
    </dgm:pt>
    <dgm:pt modelId="{ED7D2A85-F96E-49BB-BB62-F0FEF4B0E2BD}">
      <dgm:prSet phldrT="[Text]" custT="1"/>
      <dgm:spPr/>
      <dgm:t>
        <a:bodyPr/>
        <a:lstStyle/>
        <a:p>
          <a:pPr algn="ctr"/>
          <a:r>
            <a:rPr lang="en-US" sz="1400" dirty="0" smtClean="0"/>
            <a:t>Linear</a:t>
          </a:r>
          <a:endParaRPr lang="en-US" sz="1400" dirty="0"/>
        </a:p>
      </dgm:t>
    </dgm:pt>
    <dgm:pt modelId="{B0FE8E97-50D3-43CC-9F17-E875920B8F39}" type="parTrans" cxnId="{51EF55F5-2BC4-4F0A-A16B-C3AEC59DA80B}">
      <dgm:prSet/>
      <dgm:spPr/>
      <dgm:t>
        <a:bodyPr/>
        <a:lstStyle/>
        <a:p>
          <a:endParaRPr lang="en-US"/>
        </a:p>
      </dgm:t>
    </dgm:pt>
    <dgm:pt modelId="{A6877600-67E8-4F9A-9406-23575B17D919}" type="sibTrans" cxnId="{51EF55F5-2BC4-4F0A-A16B-C3AEC59DA80B}">
      <dgm:prSet/>
      <dgm:spPr/>
      <dgm:t>
        <a:bodyPr/>
        <a:lstStyle/>
        <a:p>
          <a:endParaRPr lang="en-US"/>
        </a:p>
      </dgm:t>
    </dgm:pt>
    <dgm:pt modelId="{A8925994-E087-4DE5-AF01-55053CEF6BD9}">
      <dgm:prSet phldrT="[Text]" custT="1"/>
      <dgm:spPr/>
      <dgm:t>
        <a:bodyPr/>
        <a:lstStyle/>
        <a:p>
          <a:pPr algn="ctr"/>
          <a:r>
            <a:rPr lang="en-US" sz="1400" dirty="0" smtClean="0"/>
            <a:t>Non- </a:t>
          </a:r>
        </a:p>
        <a:p>
          <a:pPr algn="ctr"/>
          <a:r>
            <a:rPr lang="en-US" sz="1400" dirty="0" smtClean="0"/>
            <a:t>linear</a:t>
          </a:r>
          <a:endParaRPr lang="en-US" sz="1400" dirty="0"/>
        </a:p>
      </dgm:t>
    </dgm:pt>
    <dgm:pt modelId="{EBFDC492-F41F-4EBF-9E7D-279B9510A0F1}" type="parTrans" cxnId="{9D08D697-4955-4488-9CC6-603EFD2CA074}">
      <dgm:prSet/>
      <dgm:spPr/>
      <dgm:t>
        <a:bodyPr/>
        <a:lstStyle/>
        <a:p>
          <a:endParaRPr lang="en-US"/>
        </a:p>
      </dgm:t>
    </dgm:pt>
    <dgm:pt modelId="{B149A9A3-943E-4A83-8BA6-8631EF4F8C6E}" type="sibTrans" cxnId="{9D08D697-4955-4488-9CC6-603EFD2CA074}">
      <dgm:prSet/>
      <dgm:spPr/>
      <dgm:t>
        <a:bodyPr/>
        <a:lstStyle/>
        <a:p>
          <a:endParaRPr lang="en-US"/>
        </a:p>
      </dgm:t>
    </dgm:pt>
    <dgm:pt modelId="{B2D2034D-E073-4066-90B3-1EDC965FBD71}">
      <dgm:prSet phldrT="[Text]" custT="1"/>
      <dgm:spPr/>
      <dgm:t>
        <a:bodyPr/>
        <a:lstStyle/>
        <a:p>
          <a:pPr algn="ctr"/>
          <a:r>
            <a:rPr lang="en-US" sz="1400" dirty="0" smtClean="0"/>
            <a:t>Discrete/</a:t>
          </a:r>
        </a:p>
        <a:p>
          <a:pPr algn="ctr"/>
          <a:r>
            <a:rPr lang="en-US" sz="1400" dirty="0" smtClean="0"/>
            <a:t>Categorical</a:t>
          </a:r>
          <a:endParaRPr lang="en-US" sz="1400" dirty="0"/>
        </a:p>
      </dgm:t>
    </dgm:pt>
    <dgm:pt modelId="{B36E25B3-86B0-4648-B849-941AC0D3470D}" type="parTrans" cxnId="{CCA8CB6B-54C4-4C15-94D9-64ACD408C353}">
      <dgm:prSet/>
      <dgm:spPr/>
      <dgm:t>
        <a:bodyPr/>
        <a:lstStyle/>
        <a:p>
          <a:endParaRPr lang="en-US"/>
        </a:p>
      </dgm:t>
    </dgm:pt>
    <dgm:pt modelId="{349AAD5B-66A2-4CBF-A184-24818BE7A57E}" type="sibTrans" cxnId="{CCA8CB6B-54C4-4C15-94D9-64ACD408C353}">
      <dgm:prSet/>
      <dgm:spPr/>
      <dgm:t>
        <a:bodyPr/>
        <a:lstStyle/>
        <a:p>
          <a:endParaRPr lang="en-US"/>
        </a:p>
      </dgm:t>
    </dgm:pt>
    <dgm:pt modelId="{FF5F0E67-77CE-4474-833B-86A046640E74}">
      <dgm:prSet phldrT="[Text]" custT="1"/>
      <dgm:spPr/>
      <dgm:t>
        <a:bodyPr/>
        <a:lstStyle/>
        <a:p>
          <a:pPr algn="ctr"/>
          <a:r>
            <a:rPr lang="en-US" sz="1400" dirty="0" smtClean="0"/>
            <a:t>Binary</a:t>
          </a:r>
          <a:endParaRPr lang="en-US" sz="1400" dirty="0"/>
        </a:p>
      </dgm:t>
    </dgm:pt>
    <dgm:pt modelId="{89ADB672-1082-480B-AE53-4C12F15EA4D3}" type="parTrans" cxnId="{0F3E56EC-BF4E-4578-8243-0C4A01673AD0}">
      <dgm:prSet/>
      <dgm:spPr/>
      <dgm:t>
        <a:bodyPr/>
        <a:lstStyle/>
        <a:p>
          <a:endParaRPr lang="en-US"/>
        </a:p>
      </dgm:t>
    </dgm:pt>
    <dgm:pt modelId="{66C8386E-B1AE-4298-8BC3-0F6216D6BD87}" type="sibTrans" cxnId="{0F3E56EC-BF4E-4578-8243-0C4A01673AD0}">
      <dgm:prSet/>
      <dgm:spPr/>
      <dgm:t>
        <a:bodyPr/>
        <a:lstStyle/>
        <a:p>
          <a:endParaRPr lang="en-US"/>
        </a:p>
      </dgm:t>
    </dgm:pt>
    <dgm:pt modelId="{C4266AFE-25C5-4CEB-A5F6-AA33F915EB1C}">
      <dgm:prSet phldrT="[Text]" custT="1"/>
      <dgm:spPr/>
      <dgm:t>
        <a:bodyPr/>
        <a:lstStyle/>
        <a:p>
          <a:pPr algn="ctr"/>
          <a:r>
            <a:rPr lang="en-US" sz="1400" dirty="0" smtClean="0"/>
            <a:t>Multi-</a:t>
          </a:r>
          <a:r>
            <a:rPr lang="en-US" sz="1400" dirty="0" err="1" smtClean="0"/>
            <a:t>nomial</a:t>
          </a:r>
          <a:endParaRPr lang="en-US" sz="1400" dirty="0"/>
        </a:p>
      </dgm:t>
    </dgm:pt>
    <dgm:pt modelId="{505021E4-A629-4AA7-BDDE-23AEAB6B72C4}" type="parTrans" cxnId="{7701B52F-2B88-4754-97FE-79BC98B3F647}">
      <dgm:prSet/>
      <dgm:spPr/>
      <dgm:t>
        <a:bodyPr/>
        <a:lstStyle/>
        <a:p>
          <a:endParaRPr lang="en-US"/>
        </a:p>
      </dgm:t>
    </dgm:pt>
    <dgm:pt modelId="{91CB42D4-DFD8-4B69-8D8C-37894AAD35D0}" type="sibTrans" cxnId="{7701B52F-2B88-4754-97FE-79BC98B3F647}">
      <dgm:prSet/>
      <dgm:spPr/>
      <dgm:t>
        <a:bodyPr/>
        <a:lstStyle/>
        <a:p>
          <a:endParaRPr lang="en-US"/>
        </a:p>
      </dgm:t>
    </dgm:pt>
    <dgm:pt modelId="{2F93611A-ABE5-41A4-A0AA-2D92B0112FD3}">
      <dgm:prSet phldrT="[Text]" custT="1"/>
      <dgm:spPr/>
      <dgm:t>
        <a:bodyPr/>
        <a:lstStyle/>
        <a:p>
          <a:pPr algn="ctr"/>
          <a:r>
            <a:rPr lang="en-US" sz="1200" dirty="0" smtClean="0"/>
            <a:t>Multiple </a:t>
          </a:r>
          <a:r>
            <a:rPr lang="en-US" sz="1400" dirty="0" smtClean="0"/>
            <a:t>Regression</a:t>
          </a:r>
          <a:endParaRPr lang="en-US" sz="1400" dirty="0"/>
        </a:p>
      </dgm:t>
    </dgm:pt>
    <dgm:pt modelId="{57CBD4A3-6E8E-494E-A228-ED739F30DE73}" type="parTrans" cxnId="{6FA6250E-6B67-4B1A-B277-FC62F251EBCB}">
      <dgm:prSet/>
      <dgm:spPr/>
      <dgm:t>
        <a:bodyPr/>
        <a:lstStyle/>
        <a:p>
          <a:endParaRPr lang="en-US"/>
        </a:p>
      </dgm:t>
    </dgm:pt>
    <dgm:pt modelId="{BB622243-9A11-4FDF-9531-9601A6DAB560}" type="sibTrans" cxnId="{6FA6250E-6B67-4B1A-B277-FC62F251EBCB}">
      <dgm:prSet/>
      <dgm:spPr/>
      <dgm:t>
        <a:bodyPr/>
        <a:lstStyle/>
        <a:p>
          <a:endParaRPr lang="en-US"/>
        </a:p>
      </dgm:t>
    </dgm:pt>
    <dgm:pt modelId="{6C0A6E02-FF87-461E-A568-F9AE1EB3EAD4}">
      <dgm:prSet phldrT="[Text]" custT="1"/>
      <dgm:spPr/>
      <dgm:t>
        <a:bodyPr/>
        <a:lstStyle/>
        <a:p>
          <a:pPr algn="ctr"/>
          <a:r>
            <a:rPr lang="en-US" sz="1400" dirty="0" smtClean="0"/>
            <a:t>Logistic Regression</a:t>
          </a:r>
          <a:endParaRPr lang="en-US" sz="1400" dirty="0"/>
        </a:p>
      </dgm:t>
    </dgm:pt>
    <dgm:pt modelId="{AD9B10C8-B2B6-462E-ACD9-313A4877FDF5}" type="parTrans" cxnId="{1312F2D3-653B-4E5D-B2A7-0C0C05ED7C6F}">
      <dgm:prSet/>
      <dgm:spPr/>
      <dgm:t>
        <a:bodyPr/>
        <a:lstStyle/>
        <a:p>
          <a:endParaRPr lang="en-US"/>
        </a:p>
      </dgm:t>
    </dgm:pt>
    <dgm:pt modelId="{9E6AF03B-05C2-4BF0-8F07-FB6620E61C9F}" type="sibTrans" cxnId="{1312F2D3-653B-4E5D-B2A7-0C0C05ED7C6F}">
      <dgm:prSet/>
      <dgm:spPr/>
      <dgm:t>
        <a:bodyPr/>
        <a:lstStyle/>
        <a:p>
          <a:endParaRPr lang="en-US"/>
        </a:p>
      </dgm:t>
    </dgm:pt>
    <dgm:pt modelId="{6412B3C4-274D-4342-A135-742F94CD8542}" type="pres">
      <dgm:prSet presAssocID="{1284A630-5C8E-487F-B06C-076C3868A09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3541EFB-42C6-4C3E-8685-99AC902EEBB2}" type="pres">
      <dgm:prSet presAssocID="{32E87B0B-C14D-4259-A2ED-443BC9398F67}" presName="hierRoot1" presStyleCnt="0"/>
      <dgm:spPr/>
    </dgm:pt>
    <dgm:pt modelId="{716006A1-A51C-4310-96F8-DCC1A5CE5B30}" type="pres">
      <dgm:prSet presAssocID="{32E87B0B-C14D-4259-A2ED-443BC9398F67}" presName="composite" presStyleCnt="0"/>
      <dgm:spPr/>
    </dgm:pt>
    <dgm:pt modelId="{B9D898F6-05AF-4905-ADDB-07BF0CFD146D}" type="pres">
      <dgm:prSet presAssocID="{32E87B0B-C14D-4259-A2ED-443BC9398F67}" presName="image" presStyleLbl="node0" presStyleIdx="0" presStyleCnt="4" custScaleX="155248" custScaleY="161540"/>
      <dgm:spPr/>
    </dgm:pt>
    <dgm:pt modelId="{4CB111CF-95A5-4536-9AA0-621692A03BCD}" type="pres">
      <dgm:prSet presAssocID="{32E87B0B-C14D-4259-A2ED-443BC9398F67}" presName="text" presStyleLbl="revTx" presStyleIdx="0" presStyleCnt="9" custLinFactNeighborX="-85573" custLinFactNeighborY="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05F923-62FD-4055-8825-8D500685270A}" type="pres">
      <dgm:prSet presAssocID="{32E87B0B-C14D-4259-A2ED-443BC9398F67}" presName="hierChild2" presStyleCnt="0"/>
      <dgm:spPr/>
    </dgm:pt>
    <dgm:pt modelId="{D119FF3B-2F76-4522-B95F-F4DF64889C3E}" type="pres">
      <dgm:prSet presAssocID="{27129756-F56B-4399-B4E1-6449B37D882E}" presName="Name10" presStyleLbl="parChTrans1D2" presStyleIdx="0" presStyleCnt="2"/>
      <dgm:spPr/>
      <dgm:t>
        <a:bodyPr/>
        <a:lstStyle/>
        <a:p>
          <a:endParaRPr lang="en-US"/>
        </a:p>
      </dgm:t>
    </dgm:pt>
    <dgm:pt modelId="{47181B56-584F-4A90-A34F-33179202647E}" type="pres">
      <dgm:prSet presAssocID="{FB56EFB7-D187-4A32-898C-AC5F2D0E8542}" presName="hierRoot2" presStyleCnt="0"/>
      <dgm:spPr/>
    </dgm:pt>
    <dgm:pt modelId="{AD64DBF3-3456-4A73-B255-DE9E499BFF14}" type="pres">
      <dgm:prSet presAssocID="{FB56EFB7-D187-4A32-898C-AC5F2D0E8542}" presName="composite2" presStyleCnt="0"/>
      <dgm:spPr/>
    </dgm:pt>
    <dgm:pt modelId="{D5209B4C-9391-438C-9CA8-0BDD5960C75A}" type="pres">
      <dgm:prSet presAssocID="{FB56EFB7-D187-4A32-898C-AC5F2D0E8542}" presName="image2" presStyleLbl="node2" presStyleIdx="0" presStyleCnt="2" custScaleX="205284" custScaleY="115205"/>
      <dgm:spPr/>
    </dgm:pt>
    <dgm:pt modelId="{F60B43EA-E469-423B-81D4-F54B118F2B73}" type="pres">
      <dgm:prSet presAssocID="{FB56EFB7-D187-4A32-898C-AC5F2D0E8542}" presName="text2" presStyleLbl="revTx" presStyleIdx="1" presStyleCnt="9" custScaleX="121469" custLinFactNeighborX="-83617" custLinFactNeighborY="45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1A7043-E3C9-4415-A446-750054D6FCF9}" type="pres">
      <dgm:prSet presAssocID="{FB56EFB7-D187-4A32-898C-AC5F2D0E8542}" presName="hierChild3" presStyleCnt="0"/>
      <dgm:spPr/>
    </dgm:pt>
    <dgm:pt modelId="{BB09366B-5A0C-4C7A-87A9-2959682A579E}" type="pres">
      <dgm:prSet presAssocID="{B0FE8E97-50D3-43CC-9F17-E875920B8F39}" presName="Name17" presStyleLbl="parChTrans1D3" presStyleIdx="0" presStyleCnt="3"/>
      <dgm:spPr/>
      <dgm:t>
        <a:bodyPr/>
        <a:lstStyle/>
        <a:p>
          <a:endParaRPr lang="en-US"/>
        </a:p>
      </dgm:t>
    </dgm:pt>
    <dgm:pt modelId="{0B952498-93C3-44D9-ACD7-D7418D52B723}" type="pres">
      <dgm:prSet presAssocID="{ED7D2A85-F96E-49BB-BB62-F0FEF4B0E2BD}" presName="hierRoot3" presStyleCnt="0"/>
      <dgm:spPr/>
    </dgm:pt>
    <dgm:pt modelId="{AD3FA99A-70C1-445B-9097-AD3F51D3C450}" type="pres">
      <dgm:prSet presAssocID="{ED7D2A85-F96E-49BB-BB62-F0FEF4B0E2BD}" presName="composite3" presStyleCnt="0"/>
      <dgm:spPr/>
    </dgm:pt>
    <dgm:pt modelId="{29DBA03F-8214-45B3-B150-FB7A2D503792}" type="pres">
      <dgm:prSet presAssocID="{ED7D2A85-F96E-49BB-BB62-F0FEF4B0E2BD}" presName="image3" presStyleLbl="node3" presStyleIdx="0" presStyleCnt="3" custScaleX="152905" custScaleY="122774" custLinFactNeighborX="3002" custLinFactNeighborY="26178"/>
      <dgm:spPr/>
    </dgm:pt>
    <dgm:pt modelId="{29792853-BB5B-4215-A1AF-120EFE150D3B}" type="pres">
      <dgm:prSet presAssocID="{ED7D2A85-F96E-49BB-BB62-F0FEF4B0E2BD}" presName="text3" presStyleLbl="revTx" presStyleIdx="2" presStyleCnt="9" custScaleX="80507" custLinFactNeighborX="-82671" custLinFactNeighborY="264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E6AAF5-8256-47E0-8D55-2116CACF7DB4}" type="pres">
      <dgm:prSet presAssocID="{ED7D2A85-F96E-49BB-BB62-F0FEF4B0E2BD}" presName="hierChild4" presStyleCnt="0"/>
      <dgm:spPr/>
    </dgm:pt>
    <dgm:pt modelId="{6977ECC5-DA75-4A58-8B44-AFD48E2EC6FB}" type="pres">
      <dgm:prSet presAssocID="{EBFDC492-F41F-4EBF-9E7D-279B9510A0F1}" presName="Name17" presStyleLbl="parChTrans1D3" presStyleIdx="1" presStyleCnt="3"/>
      <dgm:spPr/>
      <dgm:t>
        <a:bodyPr/>
        <a:lstStyle/>
        <a:p>
          <a:endParaRPr lang="en-US"/>
        </a:p>
      </dgm:t>
    </dgm:pt>
    <dgm:pt modelId="{D154A3B3-FE53-47E8-B9EB-0F097C77546F}" type="pres">
      <dgm:prSet presAssocID="{A8925994-E087-4DE5-AF01-55053CEF6BD9}" presName="hierRoot3" presStyleCnt="0"/>
      <dgm:spPr/>
    </dgm:pt>
    <dgm:pt modelId="{DA0C4031-87E3-4911-980D-E4D0968E67BB}" type="pres">
      <dgm:prSet presAssocID="{A8925994-E087-4DE5-AF01-55053CEF6BD9}" presName="composite3" presStyleCnt="0"/>
      <dgm:spPr/>
    </dgm:pt>
    <dgm:pt modelId="{AF36EC39-22DB-4038-9AC1-2FE387B31E25}" type="pres">
      <dgm:prSet presAssocID="{A8925994-E087-4DE5-AF01-55053CEF6BD9}" presName="image3" presStyleLbl="node3" presStyleIdx="1" presStyleCnt="3" custScaleX="149543" custScaleY="126411" custLinFactNeighborX="-3812" custLinFactNeighborY="24359"/>
      <dgm:spPr/>
    </dgm:pt>
    <dgm:pt modelId="{0623E65A-1875-4265-A901-6C3C73F8BDAA}" type="pres">
      <dgm:prSet presAssocID="{A8925994-E087-4DE5-AF01-55053CEF6BD9}" presName="text3" presStyleLbl="revTx" presStyleIdx="3" presStyleCnt="9" custScaleX="61013" custLinFactNeighborX="-84473" custLinFactNeighborY="246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66AA9D-B932-4845-843E-8B6EA8796E4B}" type="pres">
      <dgm:prSet presAssocID="{A8925994-E087-4DE5-AF01-55053CEF6BD9}" presName="hierChild4" presStyleCnt="0"/>
      <dgm:spPr/>
    </dgm:pt>
    <dgm:pt modelId="{3C173685-45D2-413F-8911-E8F3A00831B9}" type="pres">
      <dgm:prSet presAssocID="{B36E25B3-86B0-4648-B849-941AC0D3470D}" presName="Name10" presStyleLbl="parChTrans1D2" presStyleIdx="1" presStyleCnt="2"/>
      <dgm:spPr/>
      <dgm:t>
        <a:bodyPr/>
        <a:lstStyle/>
        <a:p>
          <a:endParaRPr lang="en-US"/>
        </a:p>
      </dgm:t>
    </dgm:pt>
    <dgm:pt modelId="{5905F90B-7516-47B7-8084-8DE7DE5AA5DC}" type="pres">
      <dgm:prSet presAssocID="{B2D2034D-E073-4066-90B3-1EDC965FBD71}" presName="hierRoot2" presStyleCnt="0"/>
      <dgm:spPr/>
    </dgm:pt>
    <dgm:pt modelId="{3B106FF4-B9F6-4F4F-B3DA-F92C63CAC8E4}" type="pres">
      <dgm:prSet presAssocID="{B2D2034D-E073-4066-90B3-1EDC965FBD71}" presName="composite2" presStyleCnt="0"/>
      <dgm:spPr/>
    </dgm:pt>
    <dgm:pt modelId="{F15609EC-687B-4D48-A7CD-7FE562268A62}" type="pres">
      <dgm:prSet presAssocID="{B2D2034D-E073-4066-90B3-1EDC965FBD71}" presName="image2" presStyleLbl="node2" presStyleIdx="1" presStyleCnt="2" custScaleX="153521" custScaleY="127362" custLinFactNeighborX="87260" custLinFactNeighborY="-3437"/>
      <dgm:spPr/>
    </dgm:pt>
    <dgm:pt modelId="{37E2BF99-956C-48A8-9A66-077E40777AF6}" type="pres">
      <dgm:prSet presAssocID="{B2D2034D-E073-4066-90B3-1EDC965FBD71}" presName="text2" presStyleLbl="revTx" presStyleIdx="4" presStyleCnt="9" custScaleX="147435" custLinFactNeighborX="-21520" custLinFactNeighborY="-19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7C008A-A80C-441C-BFC6-859D4652FAF3}" type="pres">
      <dgm:prSet presAssocID="{B2D2034D-E073-4066-90B3-1EDC965FBD71}" presName="hierChild3" presStyleCnt="0"/>
      <dgm:spPr/>
    </dgm:pt>
    <dgm:pt modelId="{7A949645-08D1-424B-9F02-E6C6A752DB66}" type="pres">
      <dgm:prSet presAssocID="{89ADB672-1082-480B-AE53-4C12F15EA4D3}" presName="Name17" presStyleLbl="parChTrans1D3" presStyleIdx="2" presStyleCnt="3"/>
      <dgm:spPr/>
      <dgm:t>
        <a:bodyPr/>
        <a:lstStyle/>
        <a:p>
          <a:endParaRPr lang="en-US"/>
        </a:p>
      </dgm:t>
    </dgm:pt>
    <dgm:pt modelId="{1EFEF575-EB7F-421A-9DC2-1B55C34AFC61}" type="pres">
      <dgm:prSet presAssocID="{FF5F0E67-77CE-4474-833B-86A046640E74}" presName="hierRoot3" presStyleCnt="0"/>
      <dgm:spPr/>
    </dgm:pt>
    <dgm:pt modelId="{CB1E4A6E-DD25-4519-BC3E-5E02F048F88D}" type="pres">
      <dgm:prSet presAssocID="{FF5F0E67-77CE-4474-833B-86A046640E74}" presName="composite3" presStyleCnt="0"/>
      <dgm:spPr/>
    </dgm:pt>
    <dgm:pt modelId="{0581DC5C-797E-41D7-AD52-3829EEE80D1F}" type="pres">
      <dgm:prSet presAssocID="{FF5F0E67-77CE-4474-833B-86A046640E74}" presName="image3" presStyleLbl="node3" presStyleIdx="2" presStyleCnt="3" custScaleX="147454" custScaleY="121377" custLinFactNeighborX="-41155" custLinFactNeighborY="22670"/>
      <dgm:spPr/>
      <dgm:t>
        <a:bodyPr/>
        <a:lstStyle/>
        <a:p>
          <a:endParaRPr lang="en-US"/>
        </a:p>
      </dgm:t>
    </dgm:pt>
    <dgm:pt modelId="{9195DC86-21D6-4CF4-BE8A-E7F9F3AB4622}" type="pres">
      <dgm:prSet presAssocID="{FF5F0E67-77CE-4474-833B-86A046640E74}" presName="text3" presStyleLbl="revTx" presStyleIdx="5" presStyleCnt="9" custScaleX="101742" custScaleY="100544" custLinFactX="-12400" custLinFactNeighborX="-100000" custLinFactNeighborY="219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891619-3EFF-4604-8303-319DD031115A}" type="pres">
      <dgm:prSet presAssocID="{FF5F0E67-77CE-4474-833B-86A046640E74}" presName="hierChild4" presStyleCnt="0"/>
      <dgm:spPr/>
    </dgm:pt>
    <dgm:pt modelId="{BEF1146C-7FBC-453E-AB6A-F2456E873D03}" type="pres">
      <dgm:prSet presAssocID="{C4266AFE-25C5-4CEB-A5F6-AA33F915EB1C}" presName="hierRoot1" presStyleCnt="0"/>
      <dgm:spPr/>
    </dgm:pt>
    <dgm:pt modelId="{1DDA200A-A6E9-4DB4-991F-E86C78E9DE62}" type="pres">
      <dgm:prSet presAssocID="{C4266AFE-25C5-4CEB-A5F6-AA33F915EB1C}" presName="composite" presStyleCnt="0"/>
      <dgm:spPr/>
    </dgm:pt>
    <dgm:pt modelId="{CDEE3A77-498F-48E4-97EB-859B9016261B}" type="pres">
      <dgm:prSet presAssocID="{C4266AFE-25C5-4CEB-A5F6-AA33F915EB1C}" presName="image" presStyleLbl="node0" presStyleIdx="1" presStyleCnt="4" custScaleX="137271" custScaleY="120801" custLinFactX="93461" custLinFactY="188877" custLinFactNeighborX="100000" custLinFactNeighborY="200000"/>
      <dgm:spPr/>
    </dgm:pt>
    <dgm:pt modelId="{2D8572EF-2D14-4104-9BB0-66FAA7015E48}" type="pres">
      <dgm:prSet presAssocID="{C4266AFE-25C5-4CEB-A5F6-AA33F915EB1C}" presName="text" presStyleLbl="revTx" presStyleIdx="6" presStyleCnt="9" custScaleX="75442" custLinFactY="189228" custLinFactNeighborX="44606" custLinFactNeighborY="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86EA71-D93A-466E-912E-6E147FD2F262}" type="pres">
      <dgm:prSet presAssocID="{C4266AFE-25C5-4CEB-A5F6-AA33F915EB1C}" presName="hierChild2" presStyleCnt="0"/>
      <dgm:spPr/>
    </dgm:pt>
    <dgm:pt modelId="{4ECF43F4-251C-4F35-8590-E492A4E38489}" type="pres">
      <dgm:prSet presAssocID="{2F93611A-ABE5-41A4-A0AA-2D92B0112FD3}" presName="hierRoot1" presStyleCnt="0"/>
      <dgm:spPr/>
    </dgm:pt>
    <dgm:pt modelId="{5DC6D28B-F4DB-41BA-A39E-641687950CFA}" type="pres">
      <dgm:prSet presAssocID="{2F93611A-ABE5-41A4-A0AA-2D92B0112FD3}" presName="composite" presStyleCnt="0"/>
      <dgm:spPr/>
    </dgm:pt>
    <dgm:pt modelId="{3AC9E289-2A55-479F-9539-ED747CAD217E}" type="pres">
      <dgm:prSet presAssocID="{2F93611A-ABE5-41A4-A0AA-2D92B0112FD3}" presName="image" presStyleLbl="node0" presStyleIdx="2" presStyleCnt="4" custLinFactX="-142844" custLinFactNeighborX="-200000" custLinFactNeighborY="-5830"/>
      <dgm:spPr>
        <a:noFill/>
      </dgm:spPr>
    </dgm:pt>
    <dgm:pt modelId="{1E3F7058-7727-4B43-A53F-3EF31C02E636}" type="pres">
      <dgm:prSet presAssocID="{2F93611A-ABE5-41A4-A0AA-2D92B0112FD3}" presName="text" presStyleLbl="revTx" presStyleIdx="7" presStyleCnt="9" custScaleX="105722" custLinFactX="-270711" custLinFactY="170449" custLinFactNeighborX="-300000" custLinFactNeighborY="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55D74E-3A5E-4A14-AAC6-00547D6FF710}" type="pres">
      <dgm:prSet presAssocID="{2F93611A-ABE5-41A4-A0AA-2D92B0112FD3}" presName="hierChild2" presStyleCnt="0"/>
      <dgm:spPr/>
    </dgm:pt>
    <dgm:pt modelId="{CB0CACAD-349B-4BBF-98A1-F68C9568E22F}" type="pres">
      <dgm:prSet presAssocID="{6C0A6E02-FF87-461E-A568-F9AE1EB3EAD4}" presName="hierRoot1" presStyleCnt="0"/>
      <dgm:spPr/>
    </dgm:pt>
    <dgm:pt modelId="{D6D7CE6A-DFE1-4A2A-AE20-3B2DE11E5860}" type="pres">
      <dgm:prSet presAssocID="{6C0A6E02-FF87-461E-A568-F9AE1EB3EAD4}" presName="composite" presStyleCnt="0"/>
      <dgm:spPr/>
    </dgm:pt>
    <dgm:pt modelId="{E9CB4808-B83F-4E54-99D9-8A1B73391B4B}" type="pres">
      <dgm:prSet presAssocID="{6C0A6E02-FF87-461E-A568-F9AE1EB3EAD4}" presName="image" presStyleLbl="node0" presStyleIdx="3" presStyleCnt="4" custLinFactX="-200000" custLinFactY="197496" custLinFactNeighborX="-259801" custLinFactNeighborY="200000"/>
      <dgm:spPr>
        <a:noFill/>
      </dgm:spPr>
    </dgm:pt>
    <dgm:pt modelId="{48A0CD6E-81B1-4ACC-9031-C91017B6BCA2}" type="pres">
      <dgm:prSet presAssocID="{6C0A6E02-FF87-461E-A568-F9AE1EB3EAD4}" presName="text" presStyleLbl="revTx" presStyleIdx="8" presStyleCnt="9" custScaleX="92663" custLinFactX="-200000" custLinFactY="170449" custLinFactNeighborX="-216046" custLinFactNeighborY="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D93729-082A-4652-B9C6-6257D05031D5}" type="pres">
      <dgm:prSet presAssocID="{6C0A6E02-FF87-461E-A568-F9AE1EB3EAD4}" presName="hierChild2" presStyleCnt="0"/>
      <dgm:spPr/>
    </dgm:pt>
  </dgm:ptLst>
  <dgm:cxnLst>
    <dgm:cxn modelId="{9DA7675E-14D1-4F44-8866-A5C78D7C4177}" srcId="{1284A630-5C8E-487F-B06C-076C3868A090}" destId="{32E87B0B-C14D-4259-A2ED-443BC9398F67}" srcOrd="0" destOrd="0" parTransId="{69EF1D65-BA35-4C78-8E3B-6685215DD2FC}" sibTransId="{9BB4FEA5-3B82-4667-9DCE-70F268BC7C22}"/>
    <dgm:cxn modelId="{2347E306-B766-443C-96F3-3F78F2EF9790}" type="presOf" srcId="{B0FE8E97-50D3-43CC-9F17-E875920B8F39}" destId="{BB09366B-5A0C-4C7A-87A9-2959682A579E}" srcOrd="0" destOrd="0" presId="urn:microsoft.com/office/officeart/2009/layout/CirclePictureHierarchy"/>
    <dgm:cxn modelId="{51EF55F5-2BC4-4F0A-A16B-C3AEC59DA80B}" srcId="{FB56EFB7-D187-4A32-898C-AC5F2D0E8542}" destId="{ED7D2A85-F96E-49BB-BB62-F0FEF4B0E2BD}" srcOrd="0" destOrd="0" parTransId="{B0FE8E97-50D3-43CC-9F17-E875920B8F39}" sibTransId="{A6877600-67E8-4F9A-9406-23575B17D919}"/>
    <dgm:cxn modelId="{576BDDB3-58DF-46CD-87A8-D3E8131DF482}" type="presOf" srcId="{1284A630-5C8E-487F-B06C-076C3868A090}" destId="{6412B3C4-274D-4342-A135-742F94CD8542}" srcOrd="0" destOrd="0" presId="urn:microsoft.com/office/officeart/2009/layout/CirclePictureHierarchy"/>
    <dgm:cxn modelId="{CCA8CB6B-54C4-4C15-94D9-64ACD408C353}" srcId="{32E87B0B-C14D-4259-A2ED-443BC9398F67}" destId="{B2D2034D-E073-4066-90B3-1EDC965FBD71}" srcOrd="1" destOrd="0" parTransId="{B36E25B3-86B0-4648-B849-941AC0D3470D}" sibTransId="{349AAD5B-66A2-4CBF-A184-24818BE7A57E}"/>
    <dgm:cxn modelId="{0F3E56EC-BF4E-4578-8243-0C4A01673AD0}" srcId="{B2D2034D-E073-4066-90B3-1EDC965FBD71}" destId="{FF5F0E67-77CE-4474-833B-86A046640E74}" srcOrd="0" destOrd="0" parTransId="{89ADB672-1082-480B-AE53-4C12F15EA4D3}" sibTransId="{66C8386E-B1AE-4298-8BC3-0F6216D6BD87}"/>
    <dgm:cxn modelId="{1312F2D3-653B-4E5D-B2A7-0C0C05ED7C6F}" srcId="{1284A630-5C8E-487F-B06C-076C3868A090}" destId="{6C0A6E02-FF87-461E-A568-F9AE1EB3EAD4}" srcOrd="3" destOrd="0" parTransId="{AD9B10C8-B2B6-462E-ACD9-313A4877FDF5}" sibTransId="{9E6AF03B-05C2-4BF0-8F07-FB6620E61C9F}"/>
    <dgm:cxn modelId="{D718CF15-92A2-4702-AC2D-E9FFBEDD24AF}" type="presOf" srcId="{32E87B0B-C14D-4259-A2ED-443BC9398F67}" destId="{4CB111CF-95A5-4536-9AA0-621692A03BCD}" srcOrd="0" destOrd="0" presId="urn:microsoft.com/office/officeart/2009/layout/CirclePictureHierarchy"/>
    <dgm:cxn modelId="{2954C38D-1F12-4C5D-948D-9ACD1BF9F288}" type="presOf" srcId="{6C0A6E02-FF87-461E-A568-F9AE1EB3EAD4}" destId="{48A0CD6E-81B1-4ACC-9031-C91017B6BCA2}" srcOrd="0" destOrd="0" presId="urn:microsoft.com/office/officeart/2009/layout/CirclePictureHierarchy"/>
    <dgm:cxn modelId="{C2684BC5-AD8F-4322-B680-C5552DF4AD6E}" type="presOf" srcId="{A8925994-E087-4DE5-AF01-55053CEF6BD9}" destId="{0623E65A-1875-4265-A901-6C3C73F8BDAA}" srcOrd="0" destOrd="0" presId="urn:microsoft.com/office/officeart/2009/layout/CirclePictureHierarchy"/>
    <dgm:cxn modelId="{039EC445-87FB-477E-AC78-224F0A042CA9}" type="presOf" srcId="{2F93611A-ABE5-41A4-A0AA-2D92B0112FD3}" destId="{1E3F7058-7727-4B43-A53F-3EF31C02E636}" srcOrd="0" destOrd="0" presId="urn:microsoft.com/office/officeart/2009/layout/CirclePictureHierarchy"/>
    <dgm:cxn modelId="{0BE6AAAA-EB36-4A57-8B5B-802C93C67A01}" type="presOf" srcId="{EBFDC492-F41F-4EBF-9E7D-279B9510A0F1}" destId="{6977ECC5-DA75-4A58-8B44-AFD48E2EC6FB}" srcOrd="0" destOrd="0" presId="urn:microsoft.com/office/officeart/2009/layout/CirclePictureHierarchy"/>
    <dgm:cxn modelId="{B8C9B4AE-57EA-440C-8E0F-C205E69A9913}" type="presOf" srcId="{27129756-F56B-4399-B4E1-6449B37D882E}" destId="{D119FF3B-2F76-4522-B95F-F4DF64889C3E}" srcOrd="0" destOrd="0" presId="urn:microsoft.com/office/officeart/2009/layout/CirclePictureHierarchy"/>
    <dgm:cxn modelId="{FC907F1A-399C-49D4-83D5-365D50D4C952}" type="presOf" srcId="{C4266AFE-25C5-4CEB-A5F6-AA33F915EB1C}" destId="{2D8572EF-2D14-4104-9BB0-66FAA7015E48}" srcOrd="0" destOrd="0" presId="urn:microsoft.com/office/officeart/2009/layout/CirclePictureHierarchy"/>
    <dgm:cxn modelId="{C4D77F54-4694-4959-935B-8E76782F88FA}" type="presOf" srcId="{ED7D2A85-F96E-49BB-BB62-F0FEF4B0E2BD}" destId="{29792853-BB5B-4215-A1AF-120EFE150D3B}" srcOrd="0" destOrd="0" presId="urn:microsoft.com/office/officeart/2009/layout/CirclePictureHierarchy"/>
    <dgm:cxn modelId="{C6286231-0853-4C14-9FEB-FA5A709FDA3B}" srcId="{32E87B0B-C14D-4259-A2ED-443BC9398F67}" destId="{FB56EFB7-D187-4A32-898C-AC5F2D0E8542}" srcOrd="0" destOrd="0" parTransId="{27129756-F56B-4399-B4E1-6449B37D882E}" sibTransId="{EE7C16A4-423A-47E4-BD08-288F6BF1F231}"/>
    <dgm:cxn modelId="{1AF6BC50-360D-41CA-ABEC-218A9AEA24A1}" type="presOf" srcId="{B2D2034D-E073-4066-90B3-1EDC965FBD71}" destId="{37E2BF99-956C-48A8-9A66-077E40777AF6}" srcOrd="0" destOrd="0" presId="urn:microsoft.com/office/officeart/2009/layout/CirclePictureHierarchy"/>
    <dgm:cxn modelId="{52E9E354-9D33-4DA2-A10B-2234441081D7}" type="presOf" srcId="{89ADB672-1082-480B-AE53-4C12F15EA4D3}" destId="{7A949645-08D1-424B-9F02-E6C6A752DB66}" srcOrd="0" destOrd="0" presId="urn:microsoft.com/office/officeart/2009/layout/CirclePictureHierarchy"/>
    <dgm:cxn modelId="{CB11D823-985E-438F-ABB6-63D9B1FE8EBA}" type="presOf" srcId="{B36E25B3-86B0-4648-B849-941AC0D3470D}" destId="{3C173685-45D2-413F-8911-E8F3A00831B9}" srcOrd="0" destOrd="0" presId="urn:microsoft.com/office/officeart/2009/layout/CirclePictureHierarchy"/>
    <dgm:cxn modelId="{9D08D697-4955-4488-9CC6-603EFD2CA074}" srcId="{FB56EFB7-D187-4A32-898C-AC5F2D0E8542}" destId="{A8925994-E087-4DE5-AF01-55053CEF6BD9}" srcOrd="1" destOrd="0" parTransId="{EBFDC492-F41F-4EBF-9E7D-279B9510A0F1}" sibTransId="{B149A9A3-943E-4A83-8BA6-8631EF4F8C6E}"/>
    <dgm:cxn modelId="{7701B52F-2B88-4754-97FE-79BC98B3F647}" srcId="{1284A630-5C8E-487F-B06C-076C3868A090}" destId="{C4266AFE-25C5-4CEB-A5F6-AA33F915EB1C}" srcOrd="1" destOrd="0" parTransId="{505021E4-A629-4AA7-BDDE-23AEAB6B72C4}" sibTransId="{91CB42D4-DFD8-4B69-8D8C-37894AAD35D0}"/>
    <dgm:cxn modelId="{FBB4FAE5-8345-4DAD-8A9F-C36A9C777944}" type="presOf" srcId="{FF5F0E67-77CE-4474-833B-86A046640E74}" destId="{9195DC86-21D6-4CF4-BE8A-E7F9F3AB4622}" srcOrd="0" destOrd="0" presId="urn:microsoft.com/office/officeart/2009/layout/CirclePictureHierarchy"/>
    <dgm:cxn modelId="{6FA6250E-6B67-4B1A-B277-FC62F251EBCB}" srcId="{1284A630-5C8E-487F-B06C-076C3868A090}" destId="{2F93611A-ABE5-41A4-A0AA-2D92B0112FD3}" srcOrd="2" destOrd="0" parTransId="{57CBD4A3-6E8E-494E-A228-ED739F30DE73}" sibTransId="{BB622243-9A11-4FDF-9531-9601A6DAB560}"/>
    <dgm:cxn modelId="{1AC1698A-7615-4E7C-9079-75492B41D554}" type="presOf" srcId="{FB56EFB7-D187-4A32-898C-AC5F2D0E8542}" destId="{F60B43EA-E469-423B-81D4-F54B118F2B73}" srcOrd="0" destOrd="0" presId="urn:microsoft.com/office/officeart/2009/layout/CirclePictureHierarchy"/>
    <dgm:cxn modelId="{41E5C473-EF70-4A15-BA18-CD87372FD996}" type="presParOf" srcId="{6412B3C4-274D-4342-A135-742F94CD8542}" destId="{73541EFB-42C6-4C3E-8685-99AC902EEBB2}" srcOrd="0" destOrd="0" presId="urn:microsoft.com/office/officeart/2009/layout/CirclePictureHierarchy"/>
    <dgm:cxn modelId="{63FC108C-D208-4ACC-9E17-3EE6EA6A3B5F}" type="presParOf" srcId="{73541EFB-42C6-4C3E-8685-99AC902EEBB2}" destId="{716006A1-A51C-4310-96F8-DCC1A5CE5B30}" srcOrd="0" destOrd="0" presId="urn:microsoft.com/office/officeart/2009/layout/CirclePictureHierarchy"/>
    <dgm:cxn modelId="{AB3DD242-52F6-4E39-B6CE-B650BBF8ABBB}" type="presParOf" srcId="{716006A1-A51C-4310-96F8-DCC1A5CE5B30}" destId="{B9D898F6-05AF-4905-ADDB-07BF0CFD146D}" srcOrd="0" destOrd="0" presId="urn:microsoft.com/office/officeart/2009/layout/CirclePictureHierarchy"/>
    <dgm:cxn modelId="{47AB0F51-95D8-4691-BC87-908ACD75E75D}" type="presParOf" srcId="{716006A1-A51C-4310-96F8-DCC1A5CE5B30}" destId="{4CB111CF-95A5-4536-9AA0-621692A03BCD}" srcOrd="1" destOrd="0" presId="urn:microsoft.com/office/officeart/2009/layout/CirclePictureHierarchy"/>
    <dgm:cxn modelId="{5BC1A12F-1346-482D-A8FF-19B0E69D5641}" type="presParOf" srcId="{73541EFB-42C6-4C3E-8685-99AC902EEBB2}" destId="{3605F923-62FD-4055-8825-8D500685270A}" srcOrd="1" destOrd="0" presId="urn:microsoft.com/office/officeart/2009/layout/CirclePictureHierarchy"/>
    <dgm:cxn modelId="{A7F6CE10-531A-4D29-8227-D15D35615834}" type="presParOf" srcId="{3605F923-62FD-4055-8825-8D500685270A}" destId="{D119FF3B-2F76-4522-B95F-F4DF64889C3E}" srcOrd="0" destOrd="0" presId="urn:microsoft.com/office/officeart/2009/layout/CirclePictureHierarchy"/>
    <dgm:cxn modelId="{A0164D60-DC4C-4A72-AB36-E2FAF36B651D}" type="presParOf" srcId="{3605F923-62FD-4055-8825-8D500685270A}" destId="{47181B56-584F-4A90-A34F-33179202647E}" srcOrd="1" destOrd="0" presId="urn:microsoft.com/office/officeart/2009/layout/CirclePictureHierarchy"/>
    <dgm:cxn modelId="{678394C0-91A5-4DBA-BF06-8EA7338523F9}" type="presParOf" srcId="{47181B56-584F-4A90-A34F-33179202647E}" destId="{AD64DBF3-3456-4A73-B255-DE9E499BFF14}" srcOrd="0" destOrd="0" presId="urn:microsoft.com/office/officeart/2009/layout/CirclePictureHierarchy"/>
    <dgm:cxn modelId="{32A89D53-D99D-477D-A3F1-9383377C9072}" type="presParOf" srcId="{AD64DBF3-3456-4A73-B255-DE9E499BFF14}" destId="{D5209B4C-9391-438C-9CA8-0BDD5960C75A}" srcOrd="0" destOrd="0" presId="urn:microsoft.com/office/officeart/2009/layout/CirclePictureHierarchy"/>
    <dgm:cxn modelId="{2F76CCA8-D6CB-4F58-A664-E999D1C52109}" type="presParOf" srcId="{AD64DBF3-3456-4A73-B255-DE9E499BFF14}" destId="{F60B43EA-E469-423B-81D4-F54B118F2B73}" srcOrd="1" destOrd="0" presId="urn:microsoft.com/office/officeart/2009/layout/CirclePictureHierarchy"/>
    <dgm:cxn modelId="{307E9C7F-8F84-4B73-8EBE-2EC048BC0640}" type="presParOf" srcId="{47181B56-584F-4A90-A34F-33179202647E}" destId="{B41A7043-E3C9-4415-A446-750054D6FCF9}" srcOrd="1" destOrd="0" presId="urn:microsoft.com/office/officeart/2009/layout/CirclePictureHierarchy"/>
    <dgm:cxn modelId="{E755FB31-8CC1-42F4-B144-877A4135FF26}" type="presParOf" srcId="{B41A7043-E3C9-4415-A446-750054D6FCF9}" destId="{BB09366B-5A0C-4C7A-87A9-2959682A579E}" srcOrd="0" destOrd="0" presId="urn:microsoft.com/office/officeart/2009/layout/CirclePictureHierarchy"/>
    <dgm:cxn modelId="{CC140AAC-F4A0-4AB7-923F-B01F4BEB96E1}" type="presParOf" srcId="{B41A7043-E3C9-4415-A446-750054D6FCF9}" destId="{0B952498-93C3-44D9-ACD7-D7418D52B723}" srcOrd="1" destOrd="0" presId="urn:microsoft.com/office/officeart/2009/layout/CirclePictureHierarchy"/>
    <dgm:cxn modelId="{CCC1AB93-E66D-4BD7-91F3-151AE0E36120}" type="presParOf" srcId="{0B952498-93C3-44D9-ACD7-D7418D52B723}" destId="{AD3FA99A-70C1-445B-9097-AD3F51D3C450}" srcOrd="0" destOrd="0" presId="urn:microsoft.com/office/officeart/2009/layout/CirclePictureHierarchy"/>
    <dgm:cxn modelId="{D3A2B065-B6CB-4099-97B9-CC78A9324169}" type="presParOf" srcId="{AD3FA99A-70C1-445B-9097-AD3F51D3C450}" destId="{29DBA03F-8214-45B3-B150-FB7A2D503792}" srcOrd="0" destOrd="0" presId="urn:microsoft.com/office/officeart/2009/layout/CirclePictureHierarchy"/>
    <dgm:cxn modelId="{E5BF90A3-D251-4C35-9423-32915D0EC368}" type="presParOf" srcId="{AD3FA99A-70C1-445B-9097-AD3F51D3C450}" destId="{29792853-BB5B-4215-A1AF-120EFE150D3B}" srcOrd="1" destOrd="0" presId="urn:microsoft.com/office/officeart/2009/layout/CirclePictureHierarchy"/>
    <dgm:cxn modelId="{6D843200-3A62-43A7-B091-4A2B6822C6D1}" type="presParOf" srcId="{0B952498-93C3-44D9-ACD7-D7418D52B723}" destId="{0BE6AAF5-8256-47E0-8D55-2116CACF7DB4}" srcOrd="1" destOrd="0" presId="urn:microsoft.com/office/officeart/2009/layout/CirclePictureHierarchy"/>
    <dgm:cxn modelId="{674FFFEE-92A5-4606-8540-A83208225882}" type="presParOf" srcId="{B41A7043-E3C9-4415-A446-750054D6FCF9}" destId="{6977ECC5-DA75-4A58-8B44-AFD48E2EC6FB}" srcOrd="2" destOrd="0" presId="urn:microsoft.com/office/officeart/2009/layout/CirclePictureHierarchy"/>
    <dgm:cxn modelId="{5E632FF7-D75F-4902-86F1-7FD20C57E7FE}" type="presParOf" srcId="{B41A7043-E3C9-4415-A446-750054D6FCF9}" destId="{D154A3B3-FE53-47E8-B9EB-0F097C77546F}" srcOrd="3" destOrd="0" presId="urn:microsoft.com/office/officeart/2009/layout/CirclePictureHierarchy"/>
    <dgm:cxn modelId="{FAC9B5F7-F2E5-47B0-B1AC-0E45AC6F64CE}" type="presParOf" srcId="{D154A3B3-FE53-47E8-B9EB-0F097C77546F}" destId="{DA0C4031-87E3-4911-980D-E4D0968E67BB}" srcOrd="0" destOrd="0" presId="urn:microsoft.com/office/officeart/2009/layout/CirclePictureHierarchy"/>
    <dgm:cxn modelId="{7540AF5D-9875-45A3-BD06-5D1D858B17B3}" type="presParOf" srcId="{DA0C4031-87E3-4911-980D-E4D0968E67BB}" destId="{AF36EC39-22DB-4038-9AC1-2FE387B31E25}" srcOrd="0" destOrd="0" presId="urn:microsoft.com/office/officeart/2009/layout/CirclePictureHierarchy"/>
    <dgm:cxn modelId="{88EA80DF-7AD2-4F1B-8613-E9CF035C6314}" type="presParOf" srcId="{DA0C4031-87E3-4911-980D-E4D0968E67BB}" destId="{0623E65A-1875-4265-A901-6C3C73F8BDAA}" srcOrd="1" destOrd="0" presId="urn:microsoft.com/office/officeart/2009/layout/CirclePictureHierarchy"/>
    <dgm:cxn modelId="{1477D3F4-AF46-4F16-917E-7BD3C2DB2A34}" type="presParOf" srcId="{D154A3B3-FE53-47E8-B9EB-0F097C77546F}" destId="{F766AA9D-B932-4845-843E-8B6EA8796E4B}" srcOrd="1" destOrd="0" presId="urn:microsoft.com/office/officeart/2009/layout/CirclePictureHierarchy"/>
    <dgm:cxn modelId="{4055ED04-C05F-4EB8-B123-BCB148247287}" type="presParOf" srcId="{3605F923-62FD-4055-8825-8D500685270A}" destId="{3C173685-45D2-413F-8911-E8F3A00831B9}" srcOrd="2" destOrd="0" presId="urn:microsoft.com/office/officeart/2009/layout/CirclePictureHierarchy"/>
    <dgm:cxn modelId="{8F517423-E759-4B7A-9C55-5807504E4D98}" type="presParOf" srcId="{3605F923-62FD-4055-8825-8D500685270A}" destId="{5905F90B-7516-47B7-8084-8DE7DE5AA5DC}" srcOrd="3" destOrd="0" presId="urn:microsoft.com/office/officeart/2009/layout/CirclePictureHierarchy"/>
    <dgm:cxn modelId="{0C1B38AC-758A-49E8-AB78-BE063D4153EB}" type="presParOf" srcId="{5905F90B-7516-47B7-8084-8DE7DE5AA5DC}" destId="{3B106FF4-B9F6-4F4F-B3DA-F92C63CAC8E4}" srcOrd="0" destOrd="0" presId="urn:microsoft.com/office/officeart/2009/layout/CirclePictureHierarchy"/>
    <dgm:cxn modelId="{1140A6C2-C260-4614-9A1D-0E273799728F}" type="presParOf" srcId="{3B106FF4-B9F6-4F4F-B3DA-F92C63CAC8E4}" destId="{F15609EC-687B-4D48-A7CD-7FE562268A62}" srcOrd="0" destOrd="0" presId="urn:microsoft.com/office/officeart/2009/layout/CirclePictureHierarchy"/>
    <dgm:cxn modelId="{158FBA79-78CC-41A1-AA8A-E47410921E48}" type="presParOf" srcId="{3B106FF4-B9F6-4F4F-B3DA-F92C63CAC8E4}" destId="{37E2BF99-956C-48A8-9A66-077E40777AF6}" srcOrd="1" destOrd="0" presId="urn:microsoft.com/office/officeart/2009/layout/CirclePictureHierarchy"/>
    <dgm:cxn modelId="{7F511170-BFF6-43D7-B951-0E032038B1CC}" type="presParOf" srcId="{5905F90B-7516-47B7-8084-8DE7DE5AA5DC}" destId="{117C008A-A80C-441C-BFC6-859D4652FAF3}" srcOrd="1" destOrd="0" presId="urn:microsoft.com/office/officeart/2009/layout/CirclePictureHierarchy"/>
    <dgm:cxn modelId="{DABA75A3-6C6A-49BB-80EF-4BEF73B29778}" type="presParOf" srcId="{117C008A-A80C-441C-BFC6-859D4652FAF3}" destId="{7A949645-08D1-424B-9F02-E6C6A752DB66}" srcOrd="0" destOrd="0" presId="urn:microsoft.com/office/officeart/2009/layout/CirclePictureHierarchy"/>
    <dgm:cxn modelId="{7DDDAF9E-0483-41BE-BD1D-78CB1AEF24EE}" type="presParOf" srcId="{117C008A-A80C-441C-BFC6-859D4652FAF3}" destId="{1EFEF575-EB7F-421A-9DC2-1B55C34AFC61}" srcOrd="1" destOrd="0" presId="urn:microsoft.com/office/officeart/2009/layout/CirclePictureHierarchy"/>
    <dgm:cxn modelId="{EC43A989-97EE-45FB-B23A-9216B79EE2C3}" type="presParOf" srcId="{1EFEF575-EB7F-421A-9DC2-1B55C34AFC61}" destId="{CB1E4A6E-DD25-4519-BC3E-5E02F048F88D}" srcOrd="0" destOrd="0" presId="urn:microsoft.com/office/officeart/2009/layout/CirclePictureHierarchy"/>
    <dgm:cxn modelId="{0AB3C8DE-469C-4FA4-9A64-B592E2799969}" type="presParOf" srcId="{CB1E4A6E-DD25-4519-BC3E-5E02F048F88D}" destId="{0581DC5C-797E-41D7-AD52-3829EEE80D1F}" srcOrd="0" destOrd="0" presId="urn:microsoft.com/office/officeart/2009/layout/CirclePictureHierarchy"/>
    <dgm:cxn modelId="{74477CF5-FCC0-46CF-A446-97BDD8AFB9E6}" type="presParOf" srcId="{CB1E4A6E-DD25-4519-BC3E-5E02F048F88D}" destId="{9195DC86-21D6-4CF4-BE8A-E7F9F3AB4622}" srcOrd="1" destOrd="0" presId="urn:microsoft.com/office/officeart/2009/layout/CirclePictureHierarchy"/>
    <dgm:cxn modelId="{21B32EDB-D05B-4944-94D3-4DB9A1396EF6}" type="presParOf" srcId="{1EFEF575-EB7F-421A-9DC2-1B55C34AFC61}" destId="{B2891619-3EFF-4604-8303-319DD031115A}" srcOrd="1" destOrd="0" presId="urn:microsoft.com/office/officeart/2009/layout/CirclePictureHierarchy"/>
    <dgm:cxn modelId="{70FC09A1-58AE-436C-9D3D-50F6BA277042}" type="presParOf" srcId="{6412B3C4-274D-4342-A135-742F94CD8542}" destId="{BEF1146C-7FBC-453E-AB6A-F2456E873D03}" srcOrd="1" destOrd="0" presId="urn:microsoft.com/office/officeart/2009/layout/CirclePictureHierarchy"/>
    <dgm:cxn modelId="{FE3C7FBC-AE66-4BC6-9BBA-281797BE6736}" type="presParOf" srcId="{BEF1146C-7FBC-453E-AB6A-F2456E873D03}" destId="{1DDA200A-A6E9-4DB4-991F-E86C78E9DE62}" srcOrd="0" destOrd="0" presId="urn:microsoft.com/office/officeart/2009/layout/CirclePictureHierarchy"/>
    <dgm:cxn modelId="{AB391531-EA58-4154-87F3-1893926BA87F}" type="presParOf" srcId="{1DDA200A-A6E9-4DB4-991F-E86C78E9DE62}" destId="{CDEE3A77-498F-48E4-97EB-859B9016261B}" srcOrd="0" destOrd="0" presId="urn:microsoft.com/office/officeart/2009/layout/CirclePictureHierarchy"/>
    <dgm:cxn modelId="{8A4AEE2B-8D00-4412-949A-34CCCD3F5538}" type="presParOf" srcId="{1DDA200A-A6E9-4DB4-991F-E86C78E9DE62}" destId="{2D8572EF-2D14-4104-9BB0-66FAA7015E48}" srcOrd="1" destOrd="0" presId="urn:microsoft.com/office/officeart/2009/layout/CirclePictureHierarchy"/>
    <dgm:cxn modelId="{B6C19C32-44FC-4062-B314-DFAC9A640E8E}" type="presParOf" srcId="{BEF1146C-7FBC-453E-AB6A-F2456E873D03}" destId="{4186EA71-D93A-466E-912E-6E147FD2F262}" srcOrd="1" destOrd="0" presId="urn:microsoft.com/office/officeart/2009/layout/CirclePictureHierarchy"/>
    <dgm:cxn modelId="{CD64F634-5F9A-4652-BBE8-9192BAFB4CB7}" type="presParOf" srcId="{6412B3C4-274D-4342-A135-742F94CD8542}" destId="{4ECF43F4-251C-4F35-8590-E492A4E38489}" srcOrd="2" destOrd="0" presId="urn:microsoft.com/office/officeart/2009/layout/CirclePictureHierarchy"/>
    <dgm:cxn modelId="{553551E7-20B0-4BAA-BFA2-8C7678060F13}" type="presParOf" srcId="{4ECF43F4-251C-4F35-8590-E492A4E38489}" destId="{5DC6D28B-F4DB-41BA-A39E-641687950CFA}" srcOrd="0" destOrd="0" presId="urn:microsoft.com/office/officeart/2009/layout/CirclePictureHierarchy"/>
    <dgm:cxn modelId="{7EDCAF7E-724C-4161-A589-AEFD8A4C0104}" type="presParOf" srcId="{5DC6D28B-F4DB-41BA-A39E-641687950CFA}" destId="{3AC9E289-2A55-479F-9539-ED747CAD217E}" srcOrd="0" destOrd="0" presId="urn:microsoft.com/office/officeart/2009/layout/CirclePictureHierarchy"/>
    <dgm:cxn modelId="{39D373B8-A42C-44EC-9E62-916D10E8895D}" type="presParOf" srcId="{5DC6D28B-F4DB-41BA-A39E-641687950CFA}" destId="{1E3F7058-7727-4B43-A53F-3EF31C02E636}" srcOrd="1" destOrd="0" presId="urn:microsoft.com/office/officeart/2009/layout/CirclePictureHierarchy"/>
    <dgm:cxn modelId="{CE103CF8-6825-4673-B2FE-C1EDCD6ECD9B}" type="presParOf" srcId="{4ECF43F4-251C-4F35-8590-E492A4E38489}" destId="{0F55D74E-3A5E-4A14-AAC6-00547D6FF710}" srcOrd="1" destOrd="0" presId="urn:microsoft.com/office/officeart/2009/layout/CirclePictureHierarchy"/>
    <dgm:cxn modelId="{EB44E0AD-7AA5-4BA8-9869-89F811EA23CC}" type="presParOf" srcId="{6412B3C4-274D-4342-A135-742F94CD8542}" destId="{CB0CACAD-349B-4BBF-98A1-F68C9568E22F}" srcOrd="3" destOrd="0" presId="urn:microsoft.com/office/officeart/2009/layout/CirclePictureHierarchy"/>
    <dgm:cxn modelId="{DE6BAFAE-273D-4E4C-9686-56474E3AB885}" type="presParOf" srcId="{CB0CACAD-349B-4BBF-98A1-F68C9568E22F}" destId="{D6D7CE6A-DFE1-4A2A-AE20-3B2DE11E5860}" srcOrd="0" destOrd="0" presId="urn:microsoft.com/office/officeart/2009/layout/CirclePictureHierarchy"/>
    <dgm:cxn modelId="{6CEAC4C5-766C-4D27-B87A-149853160545}" type="presParOf" srcId="{D6D7CE6A-DFE1-4A2A-AE20-3B2DE11E5860}" destId="{E9CB4808-B83F-4E54-99D9-8A1B73391B4B}" srcOrd="0" destOrd="0" presId="urn:microsoft.com/office/officeart/2009/layout/CirclePictureHierarchy"/>
    <dgm:cxn modelId="{AFCC75EB-0A85-459E-A334-39AE6B2575EC}" type="presParOf" srcId="{D6D7CE6A-DFE1-4A2A-AE20-3B2DE11E5860}" destId="{48A0CD6E-81B1-4ACC-9031-C91017B6BCA2}" srcOrd="1" destOrd="0" presId="urn:microsoft.com/office/officeart/2009/layout/CirclePictureHierarchy"/>
    <dgm:cxn modelId="{7488EE4F-C111-48BB-B876-F964035A300D}" type="presParOf" srcId="{CB0CACAD-349B-4BBF-98A1-F68C9568E22F}" destId="{E0D93729-082A-4652-B9C6-6257D05031D5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49645-08D1-424B-9F02-E6C6A752DB66}">
      <dsp:nvSpPr>
        <dsp:cNvPr id="0" name=""/>
        <dsp:cNvSpPr/>
      </dsp:nvSpPr>
      <dsp:spPr>
        <a:xfrm>
          <a:off x="4240757" y="2634572"/>
          <a:ext cx="810493" cy="412134"/>
        </a:xfrm>
        <a:custGeom>
          <a:avLst/>
          <a:gdLst/>
          <a:ahLst/>
          <a:cxnLst/>
          <a:rect l="0" t="0" r="0" b="0"/>
          <a:pathLst>
            <a:path>
              <a:moveTo>
                <a:pt x="810493" y="0"/>
              </a:moveTo>
              <a:lnTo>
                <a:pt x="810493" y="299862"/>
              </a:lnTo>
              <a:lnTo>
                <a:pt x="0" y="299862"/>
              </a:lnTo>
              <a:lnTo>
                <a:pt x="0" y="4121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73685-45D2-413F-8911-E8F3A00831B9}">
      <dsp:nvSpPr>
        <dsp:cNvPr id="0" name=""/>
        <dsp:cNvSpPr/>
      </dsp:nvSpPr>
      <dsp:spPr>
        <a:xfrm>
          <a:off x="3003468" y="1519574"/>
          <a:ext cx="2047782" cy="199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575"/>
              </a:lnTo>
              <a:lnTo>
                <a:pt x="2047782" y="87575"/>
              </a:lnTo>
              <a:lnTo>
                <a:pt x="2047782" y="1998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77ECC5-DA75-4A58-8B44-AFD48E2EC6FB}">
      <dsp:nvSpPr>
        <dsp:cNvPr id="0" name=""/>
        <dsp:cNvSpPr/>
      </dsp:nvSpPr>
      <dsp:spPr>
        <a:xfrm>
          <a:off x="1506820" y="2571915"/>
          <a:ext cx="1065886" cy="399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301"/>
              </a:lnTo>
              <a:lnTo>
                <a:pt x="1065886" y="287301"/>
              </a:lnTo>
              <a:lnTo>
                <a:pt x="1065886" y="3995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09366B-5A0C-4C7A-87A9-2959682A579E}">
      <dsp:nvSpPr>
        <dsp:cNvPr id="0" name=""/>
        <dsp:cNvSpPr/>
      </dsp:nvSpPr>
      <dsp:spPr>
        <a:xfrm>
          <a:off x="572732" y="2571915"/>
          <a:ext cx="934087" cy="412644"/>
        </a:xfrm>
        <a:custGeom>
          <a:avLst/>
          <a:gdLst/>
          <a:ahLst/>
          <a:cxnLst/>
          <a:rect l="0" t="0" r="0" b="0"/>
          <a:pathLst>
            <a:path>
              <a:moveTo>
                <a:pt x="934087" y="0"/>
              </a:moveTo>
              <a:lnTo>
                <a:pt x="934087" y="300372"/>
              </a:lnTo>
              <a:lnTo>
                <a:pt x="0" y="300372"/>
              </a:lnTo>
              <a:lnTo>
                <a:pt x="0" y="4126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19FF3B-2F76-4522-B95F-F4DF64889C3E}">
      <dsp:nvSpPr>
        <dsp:cNvPr id="0" name=""/>
        <dsp:cNvSpPr/>
      </dsp:nvSpPr>
      <dsp:spPr>
        <a:xfrm>
          <a:off x="1506820" y="1519574"/>
          <a:ext cx="1496647" cy="224544"/>
        </a:xfrm>
        <a:custGeom>
          <a:avLst/>
          <a:gdLst/>
          <a:ahLst/>
          <a:cxnLst/>
          <a:rect l="0" t="0" r="0" b="0"/>
          <a:pathLst>
            <a:path>
              <a:moveTo>
                <a:pt x="1496647" y="0"/>
              </a:moveTo>
              <a:lnTo>
                <a:pt x="1496647" y="112272"/>
              </a:lnTo>
              <a:lnTo>
                <a:pt x="0" y="112272"/>
              </a:lnTo>
              <a:lnTo>
                <a:pt x="0" y="2245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D898F6-05AF-4905-ADDB-07BF0CFD146D}">
      <dsp:nvSpPr>
        <dsp:cNvPr id="0" name=""/>
        <dsp:cNvSpPr/>
      </dsp:nvSpPr>
      <dsp:spPr>
        <a:xfrm>
          <a:off x="2445707" y="358841"/>
          <a:ext cx="1115522" cy="1160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111CF-95A5-4536-9AA0-621692A03BCD}">
      <dsp:nvSpPr>
        <dsp:cNvPr id="0" name=""/>
        <dsp:cNvSpPr/>
      </dsp:nvSpPr>
      <dsp:spPr>
        <a:xfrm>
          <a:off x="2440422" y="578478"/>
          <a:ext cx="1077813" cy="718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Type of outcome variable </a:t>
          </a:r>
          <a:endParaRPr lang="en-US" sz="1400" kern="1200" dirty="0"/>
        </a:p>
      </dsp:txBody>
      <dsp:txXfrm>
        <a:off x="2440422" y="578478"/>
        <a:ext cx="1077813" cy="718542"/>
      </dsp:txXfrm>
    </dsp:sp>
    <dsp:sp modelId="{D5209B4C-9391-438C-9CA8-0BDD5960C75A}">
      <dsp:nvSpPr>
        <dsp:cNvPr id="0" name=""/>
        <dsp:cNvSpPr/>
      </dsp:nvSpPr>
      <dsp:spPr>
        <a:xfrm>
          <a:off x="769294" y="1744119"/>
          <a:ext cx="1475052" cy="827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B43EA-E469-423B-81D4-F54B118F2B73}">
      <dsp:nvSpPr>
        <dsp:cNvPr id="0" name=""/>
        <dsp:cNvSpPr/>
      </dsp:nvSpPr>
      <dsp:spPr>
        <a:xfrm>
          <a:off x="849158" y="1829413"/>
          <a:ext cx="1309209" cy="718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Continuous</a:t>
          </a:r>
          <a:endParaRPr lang="en-US" sz="1400" kern="1200" dirty="0"/>
        </a:p>
      </dsp:txBody>
      <dsp:txXfrm>
        <a:off x="849158" y="1829413"/>
        <a:ext cx="1309209" cy="718542"/>
      </dsp:txXfrm>
    </dsp:sp>
    <dsp:sp modelId="{29DBA03F-8214-45B3-B150-FB7A2D503792}">
      <dsp:nvSpPr>
        <dsp:cNvPr id="0" name=""/>
        <dsp:cNvSpPr/>
      </dsp:nvSpPr>
      <dsp:spPr>
        <a:xfrm>
          <a:off x="23389" y="2984560"/>
          <a:ext cx="1098686" cy="8821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92853-BB5B-4215-A1AF-120EFE150D3B}">
      <dsp:nvSpPr>
        <dsp:cNvPr id="0" name=""/>
        <dsp:cNvSpPr/>
      </dsp:nvSpPr>
      <dsp:spPr>
        <a:xfrm>
          <a:off x="124443" y="3066380"/>
          <a:ext cx="867715" cy="718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Linear</a:t>
          </a:r>
          <a:endParaRPr lang="en-US" sz="1400" kern="1200" dirty="0"/>
        </a:p>
      </dsp:txBody>
      <dsp:txXfrm>
        <a:off x="124443" y="3066380"/>
        <a:ext cx="867715" cy="718542"/>
      </dsp:txXfrm>
    </dsp:sp>
    <dsp:sp modelId="{AF36EC39-22DB-4038-9AC1-2FE387B31E25}">
      <dsp:nvSpPr>
        <dsp:cNvPr id="0" name=""/>
        <dsp:cNvSpPr/>
      </dsp:nvSpPr>
      <dsp:spPr>
        <a:xfrm>
          <a:off x="2035441" y="2971489"/>
          <a:ext cx="1074529" cy="9083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3E65A-1875-4265-A901-6C3C73F8BDAA}">
      <dsp:nvSpPr>
        <dsp:cNvPr id="0" name=""/>
        <dsp:cNvSpPr/>
      </dsp:nvSpPr>
      <dsp:spPr>
        <a:xfrm>
          <a:off x="2259010" y="3066376"/>
          <a:ext cx="657606" cy="718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Non-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linear</a:t>
          </a:r>
          <a:endParaRPr lang="en-US" sz="1400" kern="1200" dirty="0"/>
        </a:p>
      </dsp:txBody>
      <dsp:txXfrm>
        <a:off x="2259010" y="3066376"/>
        <a:ext cx="657606" cy="718542"/>
      </dsp:txXfrm>
    </dsp:sp>
    <dsp:sp modelId="{F15609EC-687B-4D48-A7CD-7FE562268A62}">
      <dsp:nvSpPr>
        <dsp:cNvPr id="0" name=""/>
        <dsp:cNvSpPr/>
      </dsp:nvSpPr>
      <dsp:spPr>
        <a:xfrm>
          <a:off x="4499694" y="1719422"/>
          <a:ext cx="1103113" cy="915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2BF99-956C-48A8-9A66-077E40777AF6}">
      <dsp:nvSpPr>
        <dsp:cNvPr id="0" name=""/>
        <dsp:cNvSpPr/>
      </dsp:nvSpPr>
      <dsp:spPr>
        <a:xfrm>
          <a:off x="4295946" y="1826809"/>
          <a:ext cx="1589074" cy="718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Discrete/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Categorical</a:t>
          </a:r>
          <a:endParaRPr lang="en-US" sz="1400" kern="1200" dirty="0"/>
        </a:p>
      </dsp:txBody>
      <dsp:txXfrm>
        <a:off x="4295946" y="1826809"/>
        <a:ext cx="1589074" cy="718542"/>
      </dsp:txXfrm>
    </dsp:sp>
    <dsp:sp modelId="{0581DC5C-797E-41D7-AD52-3829EEE80D1F}">
      <dsp:nvSpPr>
        <dsp:cNvPr id="0" name=""/>
        <dsp:cNvSpPr/>
      </dsp:nvSpPr>
      <dsp:spPr>
        <a:xfrm>
          <a:off x="3710997" y="3046706"/>
          <a:ext cx="1059519" cy="8721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5DC86-21D6-4CF4-BE8A-E7F9F3AB4622}">
      <dsp:nvSpPr>
        <dsp:cNvPr id="0" name=""/>
        <dsp:cNvSpPr/>
      </dsp:nvSpPr>
      <dsp:spPr>
        <a:xfrm>
          <a:off x="3674894" y="3114627"/>
          <a:ext cx="1096588" cy="722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Binary</a:t>
          </a:r>
          <a:endParaRPr lang="en-US" sz="1400" kern="1200" dirty="0"/>
        </a:p>
      </dsp:txBody>
      <dsp:txXfrm>
        <a:off x="3674894" y="3114627"/>
        <a:ext cx="1096588" cy="722451"/>
      </dsp:txXfrm>
    </dsp:sp>
    <dsp:sp modelId="{CDEE3A77-498F-48E4-97EB-859B9016261B}">
      <dsp:nvSpPr>
        <dsp:cNvPr id="0" name=""/>
        <dsp:cNvSpPr/>
      </dsp:nvSpPr>
      <dsp:spPr>
        <a:xfrm>
          <a:off x="6010287" y="3153087"/>
          <a:ext cx="986350" cy="8680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572EF-2D14-4104-9BB0-66FAA7015E48}">
      <dsp:nvSpPr>
        <dsp:cNvPr id="0" name=""/>
        <dsp:cNvSpPr/>
      </dsp:nvSpPr>
      <dsp:spPr>
        <a:xfrm>
          <a:off x="6085748" y="3228544"/>
          <a:ext cx="813123" cy="718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Multi-</a:t>
          </a:r>
          <a:r>
            <a:rPr lang="en-US" sz="1400" kern="1200" dirty="0" err="1" smtClean="0"/>
            <a:t>nomial</a:t>
          </a:r>
          <a:endParaRPr lang="en-US" sz="1400" kern="1200" dirty="0"/>
        </a:p>
      </dsp:txBody>
      <dsp:txXfrm>
        <a:off x="6085748" y="3228544"/>
        <a:ext cx="813123" cy="718542"/>
      </dsp:txXfrm>
    </dsp:sp>
    <dsp:sp modelId="{3AC9E289-2A55-479F-9539-ED747CAD217E}">
      <dsp:nvSpPr>
        <dsp:cNvPr id="0" name=""/>
        <dsp:cNvSpPr/>
      </dsp:nvSpPr>
      <dsp:spPr>
        <a:xfrm>
          <a:off x="4134259" y="318747"/>
          <a:ext cx="718542" cy="718542"/>
        </a:xfrm>
        <a:prstGeom prst="ellipse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F7058-7727-4B43-A53F-3EF31C02E636}">
      <dsp:nvSpPr>
        <dsp:cNvPr id="0" name=""/>
        <dsp:cNvSpPr/>
      </dsp:nvSpPr>
      <dsp:spPr>
        <a:xfrm>
          <a:off x="1134245" y="3020674"/>
          <a:ext cx="1139485" cy="718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Multiple </a:t>
          </a:r>
          <a:r>
            <a:rPr lang="en-US" sz="1400" kern="1200" dirty="0" smtClean="0"/>
            <a:t>Regression</a:t>
          </a:r>
          <a:endParaRPr lang="en-US" sz="1400" kern="1200" dirty="0"/>
        </a:p>
      </dsp:txBody>
      <dsp:txXfrm>
        <a:off x="1134245" y="3020674"/>
        <a:ext cx="1139485" cy="718542"/>
      </dsp:txXfrm>
    </dsp:sp>
    <dsp:sp modelId="{E9CB4808-B83F-4E54-99D9-8A1B73391B4B}">
      <dsp:nvSpPr>
        <dsp:cNvPr id="0" name=""/>
        <dsp:cNvSpPr/>
      </dsp:nvSpPr>
      <dsp:spPr>
        <a:xfrm>
          <a:off x="5300701" y="3216814"/>
          <a:ext cx="718542" cy="718542"/>
        </a:xfrm>
        <a:prstGeom prst="ellipse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A0CD6E-81B1-4ACC-9031-C91017B6BCA2}">
      <dsp:nvSpPr>
        <dsp:cNvPr id="0" name=""/>
        <dsp:cNvSpPr/>
      </dsp:nvSpPr>
      <dsp:spPr>
        <a:xfrm>
          <a:off x="4878448" y="3020674"/>
          <a:ext cx="998734" cy="718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Logistic Regression</a:t>
          </a:r>
          <a:endParaRPr lang="en-US" sz="1400" kern="1200" dirty="0"/>
        </a:p>
      </dsp:txBody>
      <dsp:txXfrm>
        <a:off x="4878448" y="3020674"/>
        <a:ext cx="998734" cy="718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F48E3EBB-EB9F-4ED9-BB67-240EC4F85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32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C043217-C34C-4E52-A89C-9355539AFC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285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52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32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32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6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60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600"/>
            </a:p>
          </p:txBody>
        </p:sp>
      </p:grpSp>
      <p:sp>
        <p:nvSpPr>
          <p:cNvPr id="256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6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6EDFFD3-B2AB-41C9-810F-E7CDC7A702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0536E-9FDD-4421-9B37-54552EBC73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6BF4F-90C0-410F-91A5-D74FEC3217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49497-F451-4D4A-BFAF-599A5A5D04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2D7E8-04A2-4272-9F57-8A4B569AA6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5A919-286D-4F00-BCB7-7A0B74DE7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627B7-6776-4A55-A4AC-65F16D8172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E1A08-4B44-4798-8F9D-6AEE9A335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4547A-2F1A-4A39-8E3B-06E3C0A072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78752-B87A-4FCD-97C6-565A3C075A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32CF9-F83F-4833-8536-F3DB2D764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FD543-9517-43F6-826D-782AF1921C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D2681-50FC-4AA2-8C99-DE19AF538C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58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D2D1C29-CD60-4B8E-ACFF-A46D5D2672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762000"/>
            <a:ext cx="9144000" cy="19812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Logistic Regression Model</a:t>
            </a:r>
            <a:endParaRPr lang="en-US" dirty="0" smtClean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Source of Material:</a:t>
            </a:r>
          </a:p>
          <a:p>
            <a:r>
              <a:rPr lang="en-US" i="1" dirty="0"/>
              <a:t>Data Science and Big Data Analytics, EMC Education Services, John Wiley &amp; Sons, 2015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944" y="609600"/>
            <a:ext cx="8305800" cy="1219201"/>
          </a:xfrm>
        </p:spPr>
        <p:txBody>
          <a:bodyPr/>
          <a:lstStyle/>
          <a:p>
            <a:pPr eaLnBrk="1" hangingPunct="1"/>
            <a:r>
              <a:rPr lang="en-US" dirty="0"/>
              <a:t>Logistic Regression Model</a:t>
            </a:r>
            <a:endParaRPr lang="en-US" sz="3600" i="1" dirty="0">
              <a:solidFill>
                <a:srgbClr val="FF00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1" y="1905000"/>
            <a:ext cx="8763001" cy="44196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With the range of f(y) as (0,1), the logistic function models the probability of an outcome occurring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1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1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524000" y="151656"/>
            <a:ext cx="7694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en-US" sz="10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1" y="3962400"/>
            <a:ext cx="374089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1" y="4953000"/>
            <a:ext cx="4406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705601" y="3352800"/>
            <a:ext cx="3733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contrast to linear regression, the values of y are not directly observed; only the values of </a:t>
            </a:r>
            <a:r>
              <a:rPr lang="en-US" dirty="0" smtClean="0"/>
              <a:t>p(y</a:t>
            </a:r>
            <a:r>
              <a:rPr lang="en-US" dirty="0"/>
              <a:t>) in terms of success or failure are observed.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53200" y="4876800"/>
            <a:ext cx="365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Typical model estimated in logistic regression. Maximum </a:t>
            </a:r>
            <a:r>
              <a:rPr lang="en-US" dirty="0"/>
              <a:t>Likelihood Estimation (MLE) is used to estimate model parameters. 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981201" y="4876800"/>
            <a:ext cx="4571999" cy="1066800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2997770"/>
            <a:ext cx="4219389" cy="71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790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</a:t>
            </a:r>
            <a:r>
              <a:rPr lang="en-US" dirty="0" smtClean="0"/>
              <a:t>Model: Odds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17712"/>
            <a:ext cx="10972800" cy="4306887"/>
          </a:xfrm>
        </p:spPr>
        <p:txBody>
          <a:bodyPr/>
          <a:lstStyle/>
          <a:p>
            <a:r>
              <a:rPr lang="en-US" sz="2400" b="1" dirty="0" smtClean="0"/>
              <a:t>Odds(Y=1) = P/(1-P)</a:t>
            </a:r>
          </a:p>
          <a:p>
            <a:r>
              <a:rPr lang="en-US" sz="2400" dirty="0" smtClean="0"/>
              <a:t>Given that  </a:t>
            </a:r>
            <a:r>
              <a:rPr lang="en-US" sz="2400" b="1" dirty="0" smtClean="0"/>
              <a:t>P = Odds/(1+Odds) </a:t>
            </a:r>
            <a:r>
              <a:rPr lang="en-US" sz="2400" dirty="0" smtClean="0"/>
              <a:t>and that: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It follows that :</a:t>
            </a:r>
          </a:p>
          <a:p>
            <a:r>
              <a:rPr lang="en-US" sz="2400" b="1" dirty="0" smtClean="0"/>
              <a:t>Odd(Y=1) = </a:t>
            </a:r>
          </a:p>
          <a:p>
            <a:endParaRPr lang="en-US" sz="2400" dirty="0" smtClean="0"/>
          </a:p>
          <a:p>
            <a:r>
              <a:rPr lang="en-US" sz="2400" dirty="0" smtClean="0"/>
              <a:t>Converting to natural </a:t>
            </a:r>
            <a:r>
              <a:rPr lang="en-US" sz="2400" dirty="0" err="1" smtClean="0"/>
              <a:t>logarimth</a:t>
            </a:r>
            <a:r>
              <a:rPr lang="en-US" sz="2400" dirty="0" smtClean="0"/>
              <a:t> form, we get: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923408"/>
            <a:ext cx="4498292" cy="96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038600"/>
            <a:ext cx="3733800" cy="862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5486400"/>
            <a:ext cx="4406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7544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Evaluation of the Logistic Regression Model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17713"/>
            <a:ext cx="11254317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Overall model fit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Deviance statistic</a:t>
            </a:r>
            <a:r>
              <a:rPr lang="en-US" sz="2400" dirty="0" smtClean="0"/>
              <a:t>: defined as the lack of fit between model and data.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In general, the larger the deviance, the poorer the fit to the data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The deviance in usually not interpreted directly, but rather compared to deviance(s) from other models fitted to the same data. </a:t>
            </a:r>
            <a:endParaRPr lang="en-US" sz="2400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We compute the difference between </a:t>
            </a:r>
            <a:r>
              <a:rPr lang="en-US" sz="2400" b="1" dirty="0" smtClean="0"/>
              <a:t>Null deviance </a:t>
            </a:r>
            <a:r>
              <a:rPr lang="en-US" sz="2400" dirty="0" smtClean="0"/>
              <a:t>(i.e., deviance for model with no predictors) and </a:t>
            </a:r>
            <a:r>
              <a:rPr lang="en-US" sz="2400" b="1" dirty="0" smtClean="0"/>
              <a:t>Residual deviance </a:t>
            </a:r>
            <a:r>
              <a:rPr lang="en-US" sz="2400" dirty="0" smtClean="0"/>
              <a:t>(i.e., model with predictors included) </a:t>
            </a:r>
          </a:p>
        </p:txBody>
      </p:sp>
    </p:spTree>
    <p:extLst>
      <p:ext uri="{BB962C8B-B14F-4D97-AF65-F5344CB8AC3E}">
        <p14:creationId xmlns:p14="http://schemas.microsoft.com/office/powerpoint/2010/main" val="2600869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Evaluation of the Logistic 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17713"/>
            <a:ext cx="11178117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Overall Model Fit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computed difference </a:t>
            </a:r>
            <a:r>
              <a:rPr lang="en-US" sz="2400" dirty="0" smtClean="0"/>
              <a:t>in deviance can </a:t>
            </a:r>
            <a:r>
              <a:rPr lang="en-US" sz="2400" dirty="0"/>
              <a:t>be tested using a chi-square distribution with degrees of freedom equal to the difference in the number of parameters </a:t>
            </a:r>
            <a:r>
              <a:rPr lang="en-US" sz="2400" dirty="0" smtClean="0"/>
              <a:t>estimated (i.e., null deviance </a:t>
            </a:r>
            <a:r>
              <a:rPr lang="en-US" sz="2400" dirty="0" err="1" smtClean="0"/>
              <a:t>df</a:t>
            </a:r>
            <a:r>
              <a:rPr lang="en-US" sz="2400" dirty="0" smtClean="0"/>
              <a:t> – residual deviance </a:t>
            </a:r>
            <a:r>
              <a:rPr lang="en-US" sz="2400" dirty="0" err="1" smtClean="0"/>
              <a:t>df</a:t>
            </a:r>
            <a:r>
              <a:rPr lang="en-US" sz="2400" dirty="0" smtClean="0"/>
              <a:t>). </a:t>
            </a:r>
          </a:p>
          <a:p>
            <a:r>
              <a:rPr lang="en-US" sz="2400" dirty="0" smtClean="0"/>
              <a:t>Large </a:t>
            </a:r>
            <a:r>
              <a:rPr lang="en-US" sz="2400" dirty="0"/>
              <a:t>values of the chi-square statistic are taken as evidence that the null hypothesis is </a:t>
            </a:r>
            <a:r>
              <a:rPr lang="en-US" sz="2400" dirty="0" smtClean="0"/>
              <a:t>implausible.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365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Evaluation of the Logistic 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17713"/>
            <a:ext cx="10873317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Individual Coefficients</a:t>
            </a:r>
          </a:p>
          <a:p>
            <a:r>
              <a:rPr lang="en-US" sz="2800" b="1" dirty="0" smtClean="0"/>
              <a:t>Use z-values and p-values</a:t>
            </a:r>
          </a:p>
          <a:p>
            <a:pPr lvl="1"/>
            <a:r>
              <a:rPr lang="en-US" sz="2400" dirty="0" smtClean="0"/>
              <a:t>Estimated coefficients with large z-values and p-values less than 0.05 are statistically significant.</a:t>
            </a:r>
          </a:p>
          <a:p>
            <a:r>
              <a:rPr lang="en-US" sz="2800" b="1" dirty="0" smtClean="0"/>
              <a:t>Interpreting results in terms of odds</a:t>
            </a:r>
          </a:p>
          <a:p>
            <a:pPr lvl="1"/>
            <a:r>
              <a:rPr lang="en-US" sz="2400" dirty="0" smtClean="0"/>
              <a:t>The odds of the outcome variable associated with each estimated coefficient = </a:t>
            </a:r>
            <a:r>
              <a:rPr lang="en-US" sz="2400" i="1" dirty="0" err="1" smtClean="0"/>
              <a:t>exp</a:t>
            </a:r>
            <a:r>
              <a:rPr lang="en-US" sz="2400" i="1" dirty="0" smtClean="0"/>
              <a:t>(coefficient)</a:t>
            </a:r>
          </a:p>
          <a:p>
            <a:pPr lvl="1"/>
            <a:r>
              <a:rPr lang="en-US" sz="2400" dirty="0" smtClean="0"/>
              <a:t>For example, if the estimated coefficient is </a:t>
            </a:r>
            <a:r>
              <a:rPr lang="en-US" sz="2400" dirty="0" smtClean="0">
                <a:latin typeface="Symbol" panose="05050102010706020507" pitchFamily="18" charset="2"/>
              </a:rPr>
              <a:t>b</a:t>
            </a:r>
            <a:r>
              <a:rPr lang="en-US" sz="2400" dirty="0" smtClean="0"/>
              <a:t>1, then the odds of the outcome variable being observed with respect to that predictor = </a:t>
            </a:r>
            <a:r>
              <a:rPr lang="en-US" sz="2400" i="1" dirty="0" err="1" smtClean="0"/>
              <a:t>exp</a:t>
            </a:r>
            <a:r>
              <a:rPr lang="en-US" sz="2400" i="1" dirty="0" smtClean="0"/>
              <a:t>(</a:t>
            </a:r>
            <a:r>
              <a:rPr lang="en-US" sz="2400" i="1" dirty="0" smtClean="0">
                <a:latin typeface="Symbol" panose="05050102010706020507" pitchFamily="18" charset="2"/>
              </a:rPr>
              <a:t>b</a:t>
            </a:r>
            <a:r>
              <a:rPr lang="en-US" sz="2400" i="1" dirty="0" smtClean="0"/>
              <a:t>1)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40672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81000"/>
            <a:ext cx="7154862" cy="1462087"/>
          </a:xfrm>
        </p:spPr>
        <p:txBody>
          <a:bodyPr/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057400"/>
            <a:ext cx="9982200" cy="365760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Typology of regression models (recap)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Logical regression: When and Why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The logistic regression model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Model evaluation and interpretation of the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Typology of Regression Models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663453"/>
              </p:ext>
            </p:extLst>
          </p:nvPr>
        </p:nvGraphicFramePr>
        <p:xfrm>
          <a:off x="1576388" y="2017713"/>
          <a:ext cx="103632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590800" y="4889500"/>
            <a:ext cx="1179602" cy="1042392"/>
            <a:chOff x="6241788" y="2935292"/>
            <a:chExt cx="1179602" cy="1042392"/>
          </a:xfrm>
        </p:grpSpPr>
        <p:sp>
          <p:nvSpPr>
            <p:cNvPr id="7" name="Rectangle 6"/>
            <p:cNvSpPr/>
            <p:nvPr/>
          </p:nvSpPr>
          <p:spPr>
            <a:xfrm>
              <a:off x="6241788" y="2935292"/>
              <a:ext cx="1179602" cy="104239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241788" y="2935292"/>
              <a:ext cx="1179602" cy="10423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 dirty="0"/>
            </a:p>
          </p:txBody>
        </p:sp>
      </p:grpSp>
      <p:cxnSp>
        <p:nvCxnSpPr>
          <p:cNvPr id="11" name="Straight Connector 10"/>
          <p:cNvCxnSpPr/>
          <p:nvPr/>
        </p:nvCxnSpPr>
        <p:spPr bwMode="auto">
          <a:xfrm>
            <a:off x="6858000" y="4953000"/>
            <a:ext cx="1143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auto">
          <a:xfrm>
            <a:off x="8001000" y="4953000"/>
            <a:ext cx="0" cy="2286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543800" y="1905000"/>
            <a:ext cx="4191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In linear regression modeling, the outcome variable is continuous – e.g., income ~ age and education</a:t>
            </a:r>
          </a:p>
          <a:p>
            <a:pPr eaLnBrk="1" hangingPunct="1"/>
            <a:r>
              <a:rPr lang="en-US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In logistic regression, the outcome variable is categorical, such as two-valued outcomes like true/false, pass/fail, or yes/no</a:t>
            </a:r>
            <a:endParaRPr 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35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Regression: When and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To predict an outcome variable that is categorical based on one or more categorical and/or continuous predictor variables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Used because having a categorical outcome variable violates the assumption of linearity in linear regression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Logistic regression does not assume a linear relationship between outcome variable and predictor variables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461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Regression: When and 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2017713"/>
            <a:ext cx="10720918" cy="6492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Linear Regression			Logistic Regression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2971800"/>
            <a:ext cx="42195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Logistic regression cur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971799"/>
            <a:ext cx="455239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963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Regression: When and 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133600"/>
            <a:ext cx="10363200" cy="4114800"/>
          </a:xfrm>
        </p:spPr>
        <p:txBody>
          <a:bodyPr/>
          <a:lstStyle/>
          <a:p>
            <a:r>
              <a:rPr lang="en-US" sz="2800" dirty="0" smtClean="0"/>
              <a:t>No assumptions about the distribution of predictor variables</a:t>
            </a:r>
          </a:p>
          <a:p>
            <a:endParaRPr lang="en-US" sz="2800" dirty="0" smtClean="0"/>
          </a:p>
          <a:p>
            <a:r>
              <a:rPr lang="en-US" sz="2800" dirty="0" smtClean="0"/>
              <a:t>Predictors do not have to be normally distributed.</a:t>
            </a:r>
          </a:p>
          <a:p>
            <a:endParaRPr lang="en-US" sz="2800" dirty="0" smtClean="0"/>
          </a:p>
          <a:p>
            <a:r>
              <a:rPr lang="en-US" sz="2800" dirty="0" smtClean="0"/>
              <a:t>Logistic regression does not make any assumptions of normality, linearity and homogeneity of variance for the predictor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5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533400"/>
            <a:ext cx="8305800" cy="1219201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Logistic Regression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3600" dirty="0"/>
              <a:t>Use Cases</a:t>
            </a:r>
            <a:endParaRPr lang="en-US" sz="3600" i="1" dirty="0">
              <a:solidFill>
                <a:srgbClr val="FF00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81200"/>
            <a:ext cx="9296403" cy="44958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Medical </a:t>
            </a:r>
          </a:p>
          <a:p>
            <a:pPr lvl="1" eaLnBrk="1" hangingPunct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Probability of a patient’s successful response to a specific medical treatment – input could include age, weight, etc.</a:t>
            </a:r>
          </a:p>
          <a:p>
            <a:pPr eaLnBrk="1" hangingPunct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Finance</a:t>
            </a:r>
          </a:p>
          <a:p>
            <a:pPr lvl="1" eaLnBrk="1" hangingPunct="1"/>
            <a:r>
              <a:rPr lang="en-US" sz="2400" dirty="0">
                <a:latin typeface="Arial" pitchFamily="34" charset="0"/>
                <a:cs typeface="Arial" pitchFamily="34" charset="0"/>
              </a:rPr>
              <a:t>Probability an applicant defaults on a loan</a:t>
            </a:r>
          </a:p>
          <a:p>
            <a:pPr eaLnBrk="1" hangingPunct="1"/>
            <a:r>
              <a:rPr lang="en-US" sz="2800" dirty="0">
                <a:latin typeface="Arial" pitchFamily="34" charset="0"/>
                <a:cs typeface="Arial" pitchFamily="34" charset="0"/>
              </a:rPr>
              <a:t>Marketing</a:t>
            </a:r>
          </a:p>
          <a:p>
            <a:pPr lvl="1" eaLnBrk="1" hangingPunct="1"/>
            <a:r>
              <a:rPr lang="en-US" sz="2400" dirty="0">
                <a:latin typeface="Arial" pitchFamily="34" charset="0"/>
                <a:cs typeface="Arial" pitchFamily="34" charset="0"/>
              </a:rPr>
              <a:t>Probability a wireless customer switches carriers (churns)</a:t>
            </a:r>
          </a:p>
          <a:p>
            <a:pPr eaLnBrk="1" hangingPunct="1"/>
            <a:r>
              <a:rPr lang="en-US" sz="2800" dirty="0">
                <a:latin typeface="Arial" pitchFamily="34" charset="0"/>
                <a:cs typeface="Arial" pitchFamily="34" charset="0"/>
              </a:rPr>
              <a:t>Engineering</a:t>
            </a:r>
          </a:p>
          <a:p>
            <a:pPr lvl="1" eaLnBrk="1" hangingPunct="1"/>
            <a:r>
              <a:rPr lang="en-US" sz="2400" dirty="0">
                <a:latin typeface="Arial" pitchFamily="34" charset="0"/>
                <a:cs typeface="Arial" pitchFamily="34" charset="0"/>
              </a:rPr>
              <a:t>Probability a mechanical part malfunctions or fails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1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1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524000" y="151656"/>
            <a:ext cx="7694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en-US" sz="10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90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17713"/>
            <a:ext cx="10873317" cy="4114800"/>
          </a:xfrm>
        </p:spPr>
        <p:txBody>
          <a:bodyPr/>
          <a:lstStyle/>
          <a:p>
            <a:r>
              <a:rPr lang="en-US" sz="2400" dirty="0"/>
              <a:t>The goal of logistic regression is to find the best fitting </a:t>
            </a:r>
            <a:r>
              <a:rPr lang="en-US" sz="2400" dirty="0" smtClean="0"/>
              <a:t>model </a:t>
            </a:r>
            <a:r>
              <a:rPr lang="en-US" sz="2400" dirty="0"/>
              <a:t>to describe the relationship between the </a:t>
            </a:r>
            <a:r>
              <a:rPr lang="en-US" sz="2400" b="1" dirty="0"/>
              <a:t>dichotomous characteristic of interest </a:t>
            </a:r>
            <a:r>
              <a:rPr lang="en-US" sz="2400" dirty="0"/>
              <a:t>(dependent variable = response or outcome variable) and a </a:t>
            </a:r>
            <a:r>
              <a:rPr lang="en-US" sz="2400" b="1" dirty="0"/>
              <a:t>set of independent </a:t>
            </a:r>
            <a:r>
              <a:rPr lang="en-US" sz="2400" dirty="0"/>
              <a:t>(predictor or explanatory) variables. </a:t>
            </a:r>
            <a:endParaRPr lang="en-US" sz="2400" dirty="0" smtClean="0"/>
          </a:p>
          <a:p>
            <a:r>
              <a:rPr lang="en-US" sz="2400" dirty="0" smtClean="0"/>
              <a:t>Logistic </a:t>
            </a:r>
            <a:r>
              <a:rPr lang="en-US" sz="2400" dirty="0"/>
              <a:t>regression generates the coefficients (and its standard errors and significance levels) of a formula to predict a </a:t>
            </a:r>
            <a:r>
              <a:rPr lang="en-US" sz="2400" i="1" dirty="0"/>
              <a:t>logit transformation</a:t>
            </a:r>
            <a:r>
              <a:rPr lang="en-US" sz="2400" dirty="0"/>
              <a:t> of the probability of presence of the characteristic of interest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where </a:t>
            </a:r>
            <a:r>
              <a:rPr lang="en-US" sz="2400" b="1" dirty="0"/>
              <a:t>p</a:t>
            </a:r>
            <a:r>
              <a:rPr lang="en-US" sz="2400" dirty="0"/>
              <a:t> is the probability of presence of the characteristic of interest. 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800600"/>
            <a:ext cx="6674031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7475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17713"/>
            <a:ext cx="11025717" cy="4114800"/>
          </a:xfrm>
        </p:spPr>
        <p:txBody>
          <a:bodyPr/>
          <a:lstStyle/>
          <a:p>
            <a:r>
              <a:rPr lang="en-US" sz="2400" dirty="0"/>
              <a:t>The logit transformation is defined as the </a:t>
            </a:r>
            <a:r>
              <a:rPr lang="en-US" sz="2400" dirty="0" smtClean="0"/>
              <a:t>odds that </a:t>
            </a:r>
            <a:r>
              <a:rPr lang="en-US" sz="2400" dirty="0"/>
              <a:t>of </a:t>
            </a:r>
            <a:r>
              <a:rPr lang="en-US" sz="2400" dirty="0" smtClean="0"/>
              <a:t>the </a:t>
            </a:r>
            <a:r>
              <a:rPr lang="en-US" sz="2400" dirty="0"/>
              <a:t>characteristic of </a:t>
            </a:r>
            <a:r>
              <a:rPr lang="en-US" sz="2400" dirty="0" smtClean="0"/>
              <a:t>interest is present: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Rather than choosing parameters that minimize the sum of squared errors (like in ordinary regression), estimation in logistic regression chooses parameters that maximize the likelihood of observing the sample values.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48000"/>
            <a:ext cx="6248400" cy="1944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470667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3968</TotalTime>
  <Words>724</Words>
  <Application>Microsoft Office PowerPoint</Application>
  <PresentationFormat>Custom</PresentationFormat>
  <Paragraphs>93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Blends</vt:lpstr>
      <vt:lpstr>Logistic Regression Model</vt:lpstr>
      <vt:lpstr>Outline</vt:lpstr>
      <vt:lpstr>Typology of Regression Models</vt:lpstr>
      <vt:lpstr>Logistic Regression: When and Why</vt:lpstr>
      <vt:lpstr>Logistic Regression: When and Why</vt:lpstr>
      <vt:lpstr>Logistic Regression: When and Why</vt:lpstr>
      <vt:lpstr>Logistic Regression Use Cases</vt:lpstr>
      <vt:lpstr>Logistic Regression Model</vt:lpstr>
      <vt:lpstr>Logistic Regression Model</vt:lpstr>
      <vt:lpstr>Logistic Regression Model</vt:lpstr>
      <vt:lpstr>Logistic Regression Model: Odds</vt:lpstr>
      <vt:lpstr>Evaluation of the Logistic Regression Model</vt:lpstr>
      <vt:lpstr>Evaluation of the Logistic Regression Model</vt:lpstr>
      <vt:lpstr>Evaluation of the Logistic Regression Model</vt:lpstr>
    </vt:vector>
  </TitlesOfParts>
  <Company>CSIS - Pace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Recognition</dc:title>
  <dc:creator>ctappert</dc:creator>
  <cp:lastModifiedBy>Sam Otim</cp:lastModifiedBy>
  <cp:revision>255</cp:revision>
  <dcterms:created xsi:type="dcterms:W3CDTF">2006-10-17T22:27:14Z</dcterms:created>
  <dcterms:modified xsi:type="dcterms:W3CDTF">2018-07-13T14:36:18Z</dcterms:modified>
</cp:coreProperties>
</file>