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A"/>
    <a:srgbClr val="FFFFFF"/>
    <a:srgbClr val="F0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1C1B-B543-176B-838E-BE879CF48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7A035-B16C-F915-A495-EB2455F2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AE025-AC21-D115-1C77-833D8D7D4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CB9B-BF41-4C2D-9146-694C7B045E8E}" type="datetimeFigureOut">
              <a:rPr lang="nl-NL" smtClean="0"/>
              <a:t>21-1-2024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9D69A-B7BB-D5B3-DABA-FEBF6355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4D46F-4A00-994A-E219-274650C1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4383-7D4C-4C65-A29D-2CCA36AFA81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654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B357-1B16-F92D-255B-F4276D4DE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6D3F5-4D26-3ECF-3283-9F1DFBCAD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5E468-D99E-963A-727E-C7CD5F2F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CB9B-BF41-4C2D-9146-694C7B045E8E}" type="datetimeFigureOut">
              <a:rPr lang="nl-NL" smtClean="0"/>
              <a:t>21-1-2024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9BEDB-AD1F-F2ED-4B08-A2045292E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85D9D-6EAF-2334-F45B-219D43F5D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4383-7D4C-4C65-A29D-2CCA36AFA81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727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816615-D27C-B780-0313-D21E01DF5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0FF85-4BAB-B52F-DA43-B5543F84E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5E9F6-B21E-942B-242D-3385C4C1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CB9B-BF41-4C2D-9146-694C7B045E8E}" type="datetimeFigureOut">
              <a:rPr lang="nl-NL" smtClean="0"/>
              <a:t>21-1-2024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469D6-6A63-AE94-D86D-1EAF9DE2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84937-E347-E232-EC92-31A9836B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4383-7D4C-4C65-A29D-2CCA36AFA81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780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198D-AC0C-D0A8-1A5F-A0E5450E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23BF8-8472-DE4F-7A26-754B42EC8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1B61B-6C39-75E7-3A48-66124BD9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CB9B-BF41-4C2D-9146-694C7B045E8E}" type="datetimeFigureOut">
              <a:rPr lang="nl-NL" smtClean="0"/>
              <a:t>21-1-2024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D12E9-2682-3542-F8B4-F5E42EF18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4F6DD-AB5B-1A43-EA1A-FC3FD3A5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4383-7D4C-4C65-A29D-2CCA36AFA81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263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882F-6B91-272F-2300-CA19765D2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47985-D299-E5B7-90D7-AAEB29D33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6CDAE-337F-D1D8-F13F-5E7ACCBD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CB9B-BF41-4C2D-9146-694C7B045E8E}" type="datetimeFigureOut">
              <a:rPr lang="nl-NL" smtClean="0"/>
              <a:t>21-1-2024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83FEB-97B4-58EA-2891-723CA6716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6ABC4-7651-E2F2-34B9-D1A9DDBB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4383-7D4C-4C65-A29D-2CCA36AFA81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818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D3C9D-6167-BB50-3426-D4D4790AD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F9031-5033-CE38-28B6-E864F9D11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A7A9D-CA89-4606-E4F9-195129D9E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93956-79C3-68B8-3286-6AF35227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CB9B-BF41-4C2D-9146-694C7B045E8E}" type="datetimeFigureOut">
              <a:rPr lang="nl-NL" smtClean="0"/>
              <a:t>21-1-2024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2838D-6561-9F37-FA7B-25F235EA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DF749-720B-EBBE-4D66-B5654BB2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4383-7D4C-4C65-A29D-2CCA36AFA81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183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6B83-8618-7834-63E7-599F8F573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66180-35C2-1249-0D66-AD81212CF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14B88-E302-E44D-FBAE-D5B390D9B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5A9A1-3C8A-2625-1A7C-D1910E660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309EE-36B7-29EE-A922-B44835AC0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36A67-4709-407B-5B37-ACDAFBA8C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CB9B-BF41-4C2D-9146-694C7B045E8E}" type="datetimeFigureOut">
              <a:rPr lang="nl-NL" smtClean="0"/>
              <a:t>21-1-2024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F87108-CCF8-DAD1-3763-DB22C84F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9B0BF-B65A-A405-3401-C4EB6CB3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4383-7D4C-4C65-A29D-2CCA36AFA81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275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7CD7-5CF3-58A6-5721-D2E109FA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BC204E-3219-A538-DB4A-3F94D6DFB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CB9B-BF41-4C2D-9146-694C7B045E8E}" type="datetimeFigureOut">
              <a:rPr lang="nl-NL" smtClean="0"/>
              <a:t>21-1-2024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8CD09-E6D5-143C-3699-F82C8A91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7004C-BAD9-DC7C-C2CB-E1F8EA43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4383-7D4C-4C65-A29D-2CCA36AFA81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148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5D26C-E17C-1302-2C33-9C4BE23B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CB9B-BF41-4C2D-9146-694C7B045E8E}" type="datetimeFigureOut">
              <a:rPr lang="nl-NL" smtClean="0"/>
              <a:t>21-1-2024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A1B1B-8AAF-9D7E-0A1F-93F6FECB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6D9D4-0CF4-ED03-8630-71C502B4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4383-7D4C-4C65-A29D-2CCA36AFA81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867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2A3A3-1051-240B-CB03-D90E892E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0E9D6-D8B2-DF4A-C4FE-1034D4979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5DD78-8790-5B62-ACB0-5E18E4ACC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737EF-8E62-379B-12DC-440B3ABE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CB9B-BF41-4C2D-9146-694C7B045E8E}" type="datetimeFigureOut">
              <a:rPr lang="nl-NL" smtClean="0"/>
              <a:t>21-1-2024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E8621-74E3-2E68-2EE8-24791CF4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B0239-133E-C79B-D415-95DCA2E7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4383-7D4C-4C65-A29D-2CCA36AFA81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746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EE70F-82F1-9763-A1BE-883F1F0A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40AE56-1103-2B34-C402-40F20F8EA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0650E-1590-B572-DD58-C441659B7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87C8D-D220-EEFC-F255-19BA6E37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CB9B-BF41-4C2D-9146-694C7B045E8E}" type="datetimeFigureOut">
              <a:rPr lang="nl-NL" smtClean="0"/>
              <a:t>21-1-2024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573C2-1170-A829-11A7-24CD66CFC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65E50-7707-49B8-2B31-80191E33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4383-7D4C-4C65-A29D-2CCA36AFA81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768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37FE8A-8E35-0B74-3814-8D1EEA29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35924-3F54-E595-825C-590CDCE61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14EB0-A914-9ED1-76EB-9BBB2CEBC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ACB9B-BF41-4C2D-9146-694C7B045E8E}" type="datetimeFigureOut">
              <a:rPr lang="nl-NL" smtClean="0"/>
              <a:t>21-1-2024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800CC-8589-B62A-FE80-E85C96E8B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852F5-14C9-34DF-531A-92CD9CBBE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A4383-7D4C-4C65-A29D-2CCA36AFA81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502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9083AD7-BAAF-3080-DCD7-C1F57F4F755D}"/>
              </a:ext>
            </a:extLst>
          </p:cNvPr>
          <p:cNvSpPr/>
          <p:nvPr/>
        </p:nvSpPr>
        <p:spPr>
          <a:xfrm>
            <a:off x="1713390" y="1867860"/>
            <a:ext cx="2268000" cy="3168000"/>
          </a:xfrm>
          <a:prstGeom prst="roundRect">
            <a:avLst/>
          </a:prstGeom>
          <a:solidFill>
            <a:srgbClr val="F5F5F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DAA1B1F-E37D-64D6-619A-CBF26F915330}"/>
              </a:ext>
            </a:extLst>
          </p:cNvPr>
          <p:cNvSpPr/>
          <p:nvPr/>
        </p:nvSpPr>
        <p:spPr>
          <a:xfrm>
            <a:off x="8057220" y="1829761"/>
            <a:ext cx="2268000" cy="3168000"/>
          </a:xfrm>
          <a:prstGeom prst="roundRect">
            <a:avLst/>
          </a:prstGeom>
          <a:solidFill>
            <a:srgbClr val="F5F5F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695D188-A34E-4E65-447C-2F13B13E60E7}"/>
              </a:ext>
            </a:extLst>
          </p:cNvPr>
          <p:cNvSpPr/>
          <p:nvPr/>
        </p:nvSpPr>
        <p:spPr>
          <a:xfrm>
            <a:off x="4962000" y="1845000"/>
            <a:ext cx="2268000" cy="3168000"/>
          </a:xfrm>
          <a:prstGeom prst="roundRect">
            <a:avLst/>
          </a:prstGeom>
          <a:solidFill>
            <a:srgbClr val="F5F5F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3491E2-22C8-2FAB-EE66-5BAD44BE8A2A}"/>
              </a:ext>
            </a:extLst>
          </p:cNvPr>
          <p:cNvCxnSpPr>
            <a:cxnSpLocks/>
          </p:cNvCxnSpPr>
          <p:nvPr/>
        </p:nvCxnSpPr>
        <p:spPr>
          <a:xfrm>
            <a:off x="3352800" y="5035860"/>
            <a:ext cx="5486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90DE57-E702-EA41-4966-F5D0648BB4C7}"/>
              </a:ext>
            </a:extLst>
          </p:cNvPr>
          <p:cNvCxnSpPr>
            <a:cxnSpLocks/>
          </p:cNvCxnSpPr>
          <p:nvPr/>
        </p:nvCxnSpPr>
        <p:spPr>
          <a:xfrm>
            <a:off x="3520440" y="1806900"/>
            <a:ext cx="480822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438E56-1F94-0ABC-2219-335420DE38F7}"/>
              </a:ext>
            </a:extLst>
          </p:cNvPr>
          <p:cNvGrpSpPr/>
          <p:nvPr/>
        </p:nvGrpSpPr>
        <p:grpSpPr>
          <a:xfrm>
            <a:off x="5286000" y="2081760"/>
            <a:ext cx="1620000" cy="2694480"/>
            <a:chOff x="5136075" y="2074140"/>
            <a:chExt cx="1620000" cy="2694480"/>
          </a:xfrm>
          <a:pattFill prst="lgGrid">
            <a:fgClr>
              <a:srgbClr val="7030A0"/>
            </a:fgClr>
            <a:bgClr>
              <a:schemeClr val="bg1"/>
            </a:bgClr>
          </a:pattFill>
        </p:grpSpPr>
        <p:sp>
          <p:nvSpPr>
            <p:cNvPr id="11" name="Flowchart: Decision 10">
              <a:extLst>
                <a:ext uri="{FF2B5EF4-FFF2-40B4-BE49-F238E27FC236}">
                  <a16:creationId xmlns:a16="http://schemas.microsoft.com/office/drawing/2014/main" id="{2301F711-5943-2C42-A870-D1EE544B0582}"/>
                </a:ext>
              </a:extLst>
            </p:cNvPr>
            <p:cNvSpPr/>
            <p:nvPr/>
          </p:nvSpPr>
          <p:spPr>
            <a:xfrm>
              <a:off x="5136075" y="4048620"/>
              <a:ext cx="1620000" cy="720000"/>
            </a:xfrm>
            <a:prstGeom prst="flowChartDecision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Flowchart: Decision 16">
              <a:extLst>
                <a:ext uri="{FF2B5EF4-FFF2-40B4-BE49-F238E27FC236}">
                  <a16:creationId xmlns:a16="http://schemas.microsoft.com/office/drawing/2014/main" id="{CE38ADEA-4867-C1D1-5A19-C2310F5F5F3A}"/>
                </a:ext>
              </a:extLst>
            </p:cNvPr>
            <p:cNvSpPr/>
            <p:nvPr/>
          </p:nvSpPr>
          <p:spPr>
            <a:xfrm>
              <a:off x="5136075" y="3061380"/>
              <a:ext cx="1620000" cy="720000"/>
            </a:xfrm>
            <a:prstGeom prst="flowChartDecision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Flowchart: Decision 18">
              <a:extLst>
                <a:ext uri="{FF2B5EF4-FFF2-40B4-BE49-F238E27FC236}">
                  <a16:creationId xmlns:a16="http://schemas.microsoft.com/office/drawing/2014/main" id="{8EAB4689-8682-801A-5041-86A686A835BD}"/>
                </a:ext>
              </a:extLst>
            </p:cNvPr>
            <p:cNvSpPr/>
            <p:nvPr/>
          </p:nvSpPr>
          <p:spPr>
            <a:xfrm>
              <a:off x="5136075" y="2074140"/>
              <a:ext cx="1620000" cy="720000"/>
            </a:xfrm>
            <a:prstGeom prst="flowChartDecision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902B0BF-1347-89A0-2545-9EC445C48F24}"/>
              </a:ext>
            </a:extLst>
          </p:cNvPr>
          <p:cNvGrpSpPr/>
          <p:nvPr/>
        </p:nvGrpSpPr>
        <p:grpSpPr>
          <a:xfrm>
            <a:off x="2037390" y="2433700"/>
            <a:ext cx="1620000" cy="2036320"/>
            <a:chOff x="3259080" y="2403220"/>
            <a:chExt cx="1620000" cy="2036320"/>
          </a:xfrm>
          <a:pattFill prst="lgGrid">
            <a:fgClr>
              <a:srgbClr val="7030A0"/>
            </a:fgClr>
            <a:bgClr>
              <a:schemeClr val="bg1"/>
            </a:bgClr>
          </a:pattFill>
        </p:grpSpPr>
        <p:sp>
          <p:nvSpPr>
            <p:cNvPr id="22" name="Flowchart: Decision 21">
              <a:extLst>
                <a:ext uri="{FF2B5EF4-FFF2-40B4-BE49-F238E27FC236}">
                  <a16:creationId xmlns:a16="http://schemas.microsoft.com/office/drawing/2014/main" id="{747713EE-15AF-E5FC-8B4D-2ACD2BA55BA0}"/>
                </a:ext>
              </a:extLst>
            </p:cNvPr>
            <p:cNvSpPr/>
            <p:nvPr/>
          </p:nvSpPr>
          <p:spPr>
            <a:xfrm>
              <a:off x="3259080" y="3719540"/>
              <a:ext cx="1620000" cy="720000"/>
            </a:xfrm>
            <a:prstGeom prst="flowChartDecision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Flowchart: Decision 23">
              <a:extLst>
                <a:ext uri="{FF2B5EF4-FFF2-40B4-BE49-F238E27FC236}">
                  <a16:creationId xmlns:a16="http://schemas.microsoft.com/office/drawing/2014/main" id="{4BB1FD49-7F33-4828-79E7-E7E7FEDA5479}"/>
                </a:ext>
              </a:extLst>
            </p:cNvPr>
            <p:cNvSpPr/>
            <p:nvPr/>
          </p:nvSpPr>
          <p:spPr>
            <a:xfrm>
              <a:off x="3259080" y="2403220"/>
              <a:ext cx="1620000" cy="720000"/>
            </a:xfrm>
            <a:prstGeom prst="flowChartDecision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F9E51C71-6A84-BCA3-63EA-CEC63266651A}"/>
              </a:ext>
            </a:extLst>
          </p:cNvPr>
          <p:cNvSpPr/>
          <p:nvPr/>
        </p:nvSpPr>
        <p:spPr>
          <a:xfrm>
            <a:off x="8381220" y="3061381"/>
            <a:ext cx="1620000" cy="720000"/>
          </a:xfrm>
          <a:prstGeom prst="flowChartDecision">
            <a:avLst/>
          </a:prstGeom>
          <a:pattFill prst="lgGrid">
            <a:fgClr>
              <a:srgbClr val="7030A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925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91DA443-8BBC-A47B-BE9D-1BC6C21EEF42}"/>
              </a:ext>
            </a:extLst>
          </p:cNvPr>
          <p:cNvSpPr/>
          <p:nvPr/>
        </p:nvSpPr>
        <p:spPr>
          <a:xfrm>
            <a:off x="8186080" y="1806900"/>
            <a:ext cx="2268000" cy="3168000"/>
          </a:xfrm>
          <a:prstGeom prst="roundRect">
            <a:avLst/>
          </a:prstGeom>
          <a:solidFill>
            <a:srgbClr val="F5F5F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695D188-A34E-4E65-447C-2F13B13E60E7}"/>
              </a:ext>
            </a:extLst>
          </p:cNvPr>
          <p:cNvSpPr/>
          <p:nvPr/>
        </p:nvSpPr>
        <p:spPr>
          <a:xfrm>
            <a:off x="2067874" y="1845000"/>
            <a:ext cx="2268000" cy="3168000"/>
          </a:xfrm>
          <a:prstGeom prst="roundRect">
            <a:avLst/>
          </a:prstGeom>
          <a:solidFill>
            <a:srgbClr val="F5F5F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3491E2-22C8-2FAB-EE66-5BAD44BE8A2A}"/>
              </a:ext>
            </a:extLst>
          </p:cNvPr>
          <p:cNvCxnSpPr>
            <a:cxnSpLocks/>
          </p:cNvCxnSpPr>
          <p:nvPr/>
        </p:nvCxnSpPr>
        <p:spPr>
          <a:xfrm>
            <a:off x="3352800" y="5035860"/>
            <a:ext cx="5486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90DE57-E702-EA41-4966-F5D0648BB4C7}"/>
              </a:ext>
            </a:extLst>
          </p:cNvPr>
          <p:cNvCxnSpPr>
            <a:cxnSpLocks/>
          </p:cNvCxnSpPr>
          <p:nvPr/>
        </p:nvCxnSpPr>
        <p:spPr>
          <a:xfrm>
            <a:off x="3520440" y="1806900"/>
            <a:ext cx="480822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315D38-CC99-EEE4-E370-32E9A7A810A0}"/>
              </a:ext>
            </a:extLst>
          </p:cNvPr>
          <p:cNvGrpSpPr/>
          <p:nvPr/>
        </p:nvGrpSpPr>
        <p:grpSpPr>
          <a:xfrm>
            <a:off x="2391874" y="2081760"/>
            <a:ext cx="1620000" cy="2694480"/>
            <a:chOff x="5458355" y="2074140"/>
            <a:chExt cx="1620000" cy="2694480"/>
          </a:xfrm>
          <a:pattFill prst="lgGrid">
            <a:fgClr>
              <a:srgbClr val="7030A0"/>
            </a:fgClr>
            <a:bgClr>
              <a:schemeClr val="bg1"/>
            </a:bgClr>
          </a:pattFill>
        </p:grpSpPr>
        <p:sp>
          <p:nvSpPr>
            <p:cNvPr id="4" name="Arrow: Chevron 3">
              <a:extLst>
                <a:ext uri="{FF2B5EF4-FFF2-40B4-BE49-F238E27FC236}">
                  <a16:creationId xmlns:a16="http://schemas.microsoft.com/office/drawing/2014/main" id="{1A0AA8FE-2338-49CE-8680-ED969090EEA2}"/>
                </a:ext>
              </a:extLst>
            </p:cNvPr>
            <p:cNvSpPr/>
            <p:nvPr/>
          </p:nvSpPr>
          <p:spPr>
            <a:xfrm rot="16200000">
              <a:off x="5908355" y="1624140"/>
              <a:ext cx="720000" cy="1620000"/>
            </a:xfrm>
            <a:prstGeom prst="chevron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47D85477-D21E-7346-6FF7-7014E64C6758}"/>
                </a:ext>
              </a:extLst>
            </p:cNvPr>
            <p:cNvSpPr/>
            <p:nvPr/>
          </p:nvSpPr>
          <p:spPr>
            <a:xfrm rot="16200000">
              <a:off x="5908355" y="3598620"/>
              <a:ext cx="720000" cy="1620000"/>
            </a:xfrm>
            <a:prstGeom prst="chevron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FEE3B38B-2CBB-7E8D-AFC8-E82BC544E1AE}"/>
                </a:ext>
              </a:extLst>
            </p:cNvPr>
            <p:cNvSpPr/>
            <p:nvPr/>
          </p:nvSpPr>
          <p:spPr>
            <a:xfrm rot="16200000">
              <a:off x="5908355" y="2611380"/>
              <a:ext cx="720000" cy="1620000"/>
            </a:xfrm>
            <a:prstGeom prst="chevron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F6CB095-3E89-6C25-58F2-CF5BA4ED5975}"/>
              </a:ext>
            </a:extLst>
          </p:cNvPr>
          <p:cNvGrpSpPr/>
          <p:nvPr/>
        </p:nvGrpSpPr>
        <p:grpSpPr>
          <a:xfrm>
            <a:off x="8510080" y="2403220"/>
            <a:ext cx="1620000" cy="2036320"/>
            <a:chOff x="5358930" y="2403220"/>
            <a:chExt cx="1620000" cy="2036320"/>
          </a:xfrm>
          <a:pattFill prst="lgGrid">
            <a:fgClr>
              <a:srgbClr val="7030A0"/>
            </a:fgClr>
            <a:bgClr>
              <a:schemeClr val="bg1"/>
            </a:bgClr>
          </a:pattFill>
        </p:grpSpPr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C7EC1615-02A0-3977-D1B5-84A8CC22147B}"/>
                </a:ext>
              </a:extLst>
            </p:cNvPr>
            <p:cNvSpPr/>
            <p:nvPr/>
          </p:nvSpPr>
          <p:spPr>
            <a:xfrm rot="16200000">
              <a:off x="5808930" y="1953220"/>
              <a:ext cx="720000" cy="1620000"/>
            </a:xfrm>
            <a:prstGeom prst="chevron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C0C4D61F-96F3-7C01-7F2E-926BC3F66D28}"/>
                </a:ext>
              </a:extLst>
            </p:cNvPr>
            <p:cNvSpPr/>
            <p:nvPr/>
          </p:nvSpPr>
          <p:spPr>
            <a:xfrm rot="16200000">
              <a:off x="5808930" y="3269540"/>
              <a:ext cx="720000" cy="1620000"/>
            </a:xfrm>
            <a:prstGeom prst="chevron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29A022B-557B-2F0C-8CB9-B79ECCCCD8EF}"/>
              </a:ext>
            </a:extLst>
          </p:cNvPr>
          <p:cNvSpPr/>
          <p:nvPr/>
        </p:nvSpPr>
        <p:spPr>
          <a:xfrm>
            <a:off x="4962000" y="1856430"/>
            <a:ext cx="2268000" cy="3168000"/>
          </a:xfrm>
          <a:prstGeom prst="roundRect">
            <a:avLst/>
          </a:prstGeom>
          <a:solidFill>
            <a:srgbClr val="F5F5F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4A8F525F-BF3E-9311-C225-6D436BE5AEDA}"/>
              </a:ext>
            </a:extLst>
          </p:cNvPr>
          <p:cNvSpPr/>
          <p:nvPr/>
        </p:nvSpPr>
        <p:spPr>
          <a:xfrm rot="16200000">
            <a:off x="5736000" y="2619001"/>
            <a:ext cx="720000" cy="1620000"/>
          </a:xfrm>
          <a:prstGeom prst="chevron">
            <a:avLst/>
          </a:prstGeom>
          <a:pattFill prst="lgGrid">
            <a:fgClr>
              <a:srgbClr val="7030A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49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255096D-8788-5BD3-D51E-68340C8F9F7E}"/>
              </a:ext>
            </a:extLst>
          </p:cNvPr>
          <p:cNvSpPr/>
          <p:nvPr/>
        </p:nvSpPr>
        <p:spPr>
          <a:xfrm>
            <a:off x="7312920" y="1829761"/>
            <a:ext cx="2268000" cy="3168000"/>
          </a:xfrm>
          <a:prstGeom prst="roundRect">
            <a:avLst/>
          </a:prstGeom>
          <a:solidFill>
            <a:srgbClr val="F5F5F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487592A-151B-9A0F-4E1D-6FA990126ACA}"/>
              </a:ext>
            </a:extLst>
          </p:cNvPr>
          <p:cNvSpPr/>
          <p:nvPr/>
        </p:nvSpPr>
        <p:spPr>
          <a:xfrm>
            <a:off x="2386440" y="1821588"/>
            <a:ext cx="2268000" cy="3168000"/>
          </a:xfrm>
          <a:prstGeom prst="roundRect">
            <a:avLst/>
          </a:prstGeom>
          <a:solidFill>
            <a:srgbClr val="F5F5F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695D188-A34E-4E65-447C-2F13B13E60E7}"/>
              </a:ext>
            </a:extLst>
          </p:cNvPr>
          <p:cNvSpPr/>
          <p:nvPr/>
        </p:nvSpPr>
        <p:spPr>
          <a:xfrm>
            <a:off x="4962000" y="1845000"/>
            <a:ext cx="2268000" cy="3168000"/>
          </a:xfrm>
          <a:prstGeom prst="roundRect">
            <a:avLst/>
          </a:prstGeom>
          <a:solidFill>
            <a:srgbClr val="F5F5F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3491E2-22C8-2FAB-EE66-5BAD44BE8A2A}"/>
              </a:ext>
            </a:extLst>
          </p:cNvPr>
          <p:cNvCxnSpPr>
            <a:cxnSpLocks/>
          </p:cNvCxnSpPr>
          <p:nvPr/>
        </p:nvCxnSpPr>
        <p:spPr>
          <a:xfrm>
            <a:off x="3352800" y="5035860"/>
            <a:ext cx="5486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90DE57-E702-EA41-4966-F5D0648BB4C7}"/>
              </a:ext>
            </a:extLst>
          </p:cNvPr>
          <p:cNvCxnSpPr>
            <a:cxnSpLocks/>
          </p:cNvCxnSpPr>
          <p:nvPr/>
        </p:nvCxnSpPr>
        <p:spPr>
          <a:xfrm>
            <a:off x="3520440" y="1806900"/>
            <a:ext cx="480822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438E56-1F94-0ABC-2219-335420DE38F7}"/>
              </a:ext>
            </a:extLst>
          </p:cNvPr>
          <p:cNvGrpSpPr/>
          <p:nvPr/>
        </p:nvGrpSpPr>
        <p:grpSpPr>
          <a:xfrm>
            <a:off x="5286000" y="2074140"/>
            <a:ext cx="1620000" cy="2694480"/>
            <a:chOff x="5136075" y="2074140"/>
            <a:chExt cx="1620000" cy="2694480"/>
          </a:xfrm>
          <a:pattFill prst="lgGrid">
            <a:fgClr>
              <a:srgbClr val="00B050"/>
            </a:fgClr>
            <a:bgClr>
              <a:schemeClr val="bg1"/>
            </a:bgClr>
          </a:pattFill>
        </p:grpSpPr>
        <p:sp>
          <p:nvSpPr>
            <p:cNvPr id="11" name="Flowchart: Decision 10">
              <a:extLst>
                <a:ext uri="{FF2B5EF4-FFF2-40B4-BE49-F238E27FC236}">
                  <a16:creationId xmlns:a16="http://schemas.microsoft.com/office/drawing/2014/main" id="{2301F711-5943-2C42-A870-D1EE544B0582}"/>
                </a:ext>
              </a:extLst>
            </p:cNvPr>
            <p:cNvSpPr/>
            <p:nvPr/>
          </p:nvSpPr>
          <p:spPr>
            <a:xfrm>
              <a:off x="5136075" y="4048620"/>
              <a:ext cx="1620000" cy="72000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Flowchart: Decision 16">
              <a:extLst>
                <a:ext uri="{FF2B5EF4-FFF2-40B4-BE49-F238E27FC236}">
                  <a16:creationId xmlns:a16="http://schemas.microsoft.com/office/drawing/2014/main" id="{CE38ADEA-4867-C1D1-5A19-C2310F5F5F3A}"/>
                </a:ext>
              </a:extLst>
            </p:cNvPr>
            <p:cNvSpPr/>
            <p:nvPr/>
          </p:nvSpPr>
          <p:spPr>
            <a:xfrm>
              <a:off x="5136075" y="3061380"/>
              <a:ext cx="1620000" cy="72000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Flowchart: Decision 18">
              <a:extLst>
                <a:ext uri="{FF2B5EF4-FFF2-40B4-BE49-F238E27FC236}">
                  <a16:creationId xmlns:a16="http://schemas.microsoft.com/office/drawing/2014/main" id="{8EAB4689-8682-801A-5041-86A686A835BD}"/>
                </a:ext>
              </a:extLst>
            </p:cNvPr>
            <p:cNvSpPr/>
            <p:nvPr/>
          </p:nvSpPr>
          <p:spPr>
            <a:xfrm>
              <a:off x="5136075" y="2074140"/>
              <a:ext cx="1620000" cy="72000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902B0BF-1347-89A0-2545-9EC445C48F24}"/>
              </a:ext>
            </a:extLst>
          </p:cNvPr>
          <p:cNvGrpSpPr/>
          <p:nvPr/>
        </p:nvGrpSpPr>
        <p:grpSpPr>
          <a:xfrm>
            <a:off x="2710440" y="2410840"/>
            <a:ext cx="1620000" cy="2036320"/>
            <a:chOff x="3259080" y="2403220"/>
            <a:chExt cx="1620000" cy="2036320"/>
          </a:xfrm>
          <a:pattFill prst="lgGrid">
            <a:fgClr>
              <a:srgbClr val="00B050"/>
            </a:fgClr>
            <a:bgClr>
              <a:schemeClr val="bg1"/>
            </a:bgClr>
          </a:pattFill>
        </p:grpSpPr>
        <p:sp>
          <p:nvSpPr>
            <p:cNvPr id="22" name="Flowchart: Decision 21">
              <a:extLst>
                <a:ext uri="{FF2B5EF4-FFF2-40B4-BE49-F238E27FC236}">
                  <a16:creationId xmlns:a16="http://schemas.microsoft.com/office/drawing/2014/main" id="{747713EE-15AF-E5FC-8B4D-2ACD2BA55BA0}"/>
                </a:ext>
              </a:extLst>
            </p:cNvPr>
            <p:cNvSpPr/>
            <p:nvPr/>
          </p:nvSpPr>
          <p:spPr>
            <a:xfrm>
              <a:off x="3259080" y="3719540"/>
              <a:ext cx="1620000" cy="72000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Flowchart: Decision 23">
              <a:extLst>
                <a:ext uri="{FF2B5EF4-FFF2-40B4-BE49-F238E27FC236}">
                  <a16:creationId xmlns:a16="http://schemas.microsoft.com/office/drawing/2014/main" id="{4BB1FD49-7F33-4828-79E7-E7E7FEDA5479}"/>
                </a:ext>
              </a:extLst>
            </p:cNvPr>
            <p:cNvSpPr/>
            <p:nvPr/>
          </p:nvSpPr>
          <p:spPr>
            <a:xfrm>
              <a:off x="3259080" y="2403220"/>
              <a:ext cx="1620000" cy="72000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F9E51C71-6A84-BCA3-63EA-CEC63266651A}"/>
              </a:ext>
            </a:extLst>
          </p:cNvPr>
          <p:cNvSpPr/>
          <p:nvPr/>
        </p:nvSpPr>
        <p:spPr>
          <a:xfrm>
            <a:off x="7636920" y="3053761"/>
            <a:ext cx="1620000" cy="720000"/>
          </a:xfrm>
          <a:prstGeom prst="ellipse">
            <a:avLst/>
          </a:prstGeom>
          <a:pattFill prst="lgGrid">
            <a:fgClr>
              <a:srgbClr val="00B05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522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91DA443-8BBC-A47B-BE9D-1BC6C21EEF42}"/>
              </a:ext>
            </a:extLst>
          </p:cNvPr>
          <p:cNvSpPr/>
          <p:nvPr/>
        </p:nvSpPr>
        <p:spPr>
          <a:xfrm>
            <a:off x="8186080" y="1806900"/>
            <a:ext cx="2268000" cy="3168000"/>
          </a:xfrm>
          <a:prstGeom prst="roundRect">
            <a:avLst/>
          </a:prstGeom>
          <a:solidFill>
            <a:srgbClr val="F5F5F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695D188-A34E-4E65-447C-2F13B13E60E7}"/>
              </a:ext>
            </a:extLst>
          </p:cNvPr>
          <p:cNvSpPr/>
          <p:nvPr/>
        </p:nvSpPr>
        <p:spPr>
          <a:xfrm>
            <a:off x="2067874" y="1845000"/>
            <a:ext cx="2268000" cy="3168000"/>
          </a:xfrm>
          <a:prstGeom prst="roundRect">
            <a:avLst/>
          </a:prstGeom>
          <a:solidFill>
            <a:srgbClr val="F5F5F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3491E2-22C8-2FAB-EE66-5BAD44BE8A2A}"/>
              </a:ext>
            </a:extLst>
          </p:cNvPr>
          <p:cNvCxnSpPr>
            <a:cxnSpLocks/>
          </p:cNvCxnSpPr>
          <p:nvPr/>
        </p:nvCxnSpPr>
        <p:spPr>
          <a:xfrm>
            <a:off x="3352800" y="5035860"/>
            <a:ext cx="5486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90DE57-E702-EA41-4966-F5D0648BB4C7}"/>
              </a:ext>
            </a:extLst>
          </p:cNvPr>
          <p:cNvCxnSpPr>
            <a:cxnSpLocks/>
          </p:cNvCxnSpPr>
          <p:nvPr/>
        </p:nvCxnSpPr>
        <p:spPr>
          <a:xfrm>
            <a:off x="3520440" y="1806900"/>
            <a:ext cx="480822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29A022B-557B-2F0C-8CB9-B79ECCCCD8EF}"/>
              </a:ext>
            </a:extLst>
          </p:cNvPr>
          <p:cNvSpPr/>
          <p:nvPr/>
        </p:nvSpPr>
        <p:spPr>
          <a:xfrm>
            <a:off x="4962000" y="1856430"/>
            <a:ext cx="2268000" cy="3168000"/>
          </a:xfrm>
          <a:prstGeom prst="roundRect">
            <a:avLst/>
          </a:prstGeom>
          <a:solidFill>
            <a:srgbClr val="F5F5F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831A57E-8C82-A26E-A426-F1E5D9FE4BD4}"/>
              </a:ext>
            </a:extLst>
          </p:cNvPr>
          <p:cNvGrpSpPr/>
          <p:nvPr/>
        </p:nvGrpSpPr>
        <p:grpSpPr>
          <a:xfrm>
            <a:off x="2385920" y="2043660"/>
            <a:ext cx="1620000" cy="2694480"/>
            <a:chOff x="2385920" y="2043660"/>
            <a:chExt cx="1620000" cy="2694480"/>
          </a:xfrm>
          <a:solidFill>
            <a:schemeClr val="bg1"/>
          </a:solidFill>
        </p:grpSpPr>
        <p:sp>
          <p:nvSpPr>
            <p:cNvPr id="4" name="Arrow: Chevron 3">
              <a:extLst>
                <a:ext uri="{FF2B5EF4-FFF2-40B4-BE49-F238E27FC236}">
                  <a16:creationId xmlns:a16="http://schemas.microsoft.com/office/drawing/2014/main" id="{1A0AA8FE-2338-49CE-8680-ED969090EEA2}"/>
                </a:ext>
              </a:extLst>
            </p:cNvPr>
            <p:cNvSpPr/>
            <p:nvPr/>
          </p:nvSpPr>
          <p:spPr>
            <a:xfrm>
              <a:off x="2385920" y="2043660"/>
              <a:ext cx="1620000" cy="720000"/>
            </a:xfrm>
            <a:prstGeom prst="wave">
              <a:avLst>
                <a:gd name="adj1" fmla="val 20000"/>
                <a:gd name="adj2" fmla="val 0"/>
              </a:avLst>
            </a:prstGeom>
            <a:grp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7030A0"/>
                </a:solidFill>
              </a:endParaRPr>
            </a:p>
          </p:txBody>
        </p:sp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47D85477-D21E-7346-6FF7-7014E64C6758}"/>
                </a:ext>
              </a:extLst>
            </p:cNvPr>
            <p:cNvSpPr/>
            <p:nvPr/>
          </p:nvSpPr>
          <p:spPr>
            <a:xfrm>
              <a:off x="2385920" y="4018140"/>
              <a:ext cx="1620000" cy="720000"/>
            </a:xfrm>
            <a:prstGeom prst="wave">
              <a:avLst>
                <a:gd name="adj1" fmla="val 20000"/>
                <a:gd name="adj2" fmla="val 0"/>
              </a:avLst>
            </a:prstGeom>
            <a:grp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7030A0"/>
                </a:solidFill>
              </a:endParaRPr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FEE3B38B-2CBB-7E8D-AFC8-E82BC544E1AE}"/>
                </a:ext>
              </a:extLst>
            </p:cNvPr>
            <p:cNvSpPr/>
            <p:nvPr/>
          </p:nvSpPr>
          <p:spPr>
            <a:xfrm>
              <a:off x="2385920" y="3030900"/>
              <a:ext cx="1620000" cy="720000"/>
            </a:xfrm>
            <a:prstGeom prst="wave">
              <a:avLst>
                <a:gd name="adj1" fmla="val 20000"/>
                <a:gd name="adj2" fmla="val 0"/>
              </a:avLst>
            </a:prstGeom>
            <a:grp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05785E6-FB47-70AB-099F-D34C33772BDB}"/>
              </a:ext>
            </a:extLst>
          </p:cNvPr>
          <p:cNvGrpSpPr/>
          <p:nvPr/>
        </p:nvGrpSpPr>
        <p:grpSpPr>
          <a:xfrm>
            <a:off x="8504126" y="2365120"/>
            <a:ext cx="1620000" cy="2036320"/>
            <a:chOff x="8504126" y="2365120"/>
            <a:chExt cx="1620000" cy="2036320"/>
          </a:xfrm>
          <a:solidFill>
            <a:schemeClr val="bg1"/>
          </a:solidFill>
        </p:grpSpPr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C7EC1615-02A0-3977-D1B5-84A8CC22147B}"/>
                </a:ext>
              </a:extLst>
            </p:cNvPr>
            <p:cNvSpPr/>
            <p:nvPr/>
          </p:nvSpPr>
          <p:spPr>
            <a:xfrm>
              <a:off x="8504126" y="2365120"/>
              <a:ext cx="1620000" cy="720000"/>
            </a:xfrm>
            <a:prstGeom prst="wave">
              <a:avLst>
                <a:gd name="adj1" fmla="val 20000"/>
                <a:gd name="adj2" fmla="val 0"/>
              </a:avLst>
            </a:prstGeom>
            <a:grp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7030A0"/>
                </a:solidFill>
              </a:endParaRPr>
            </a:p>
          </p:txBody>
        </p:sp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C0C4D61F-96F3-7C01-7F2E-926BC3F66D28}"/>
                </a:ext>
              </a:extLst>
            </p:cNvPr>
            <p:cNvSpPr/>
            <p:nvPr/>
          </p:nvSpPr>
          <p:spPr>
            <a:xfrm>
              <a:off x="8504126" y="3681440"/>
              <a:ext cx="1620000" cy="720000"/>
            </a:xfrm>
            <a:prstGeom prst="wave">
              <a:avLst>
                <a:gd name="adj1" fmla="val 20000"/>
                <a:gd name="adj2" fmla="val 0"/>
              </a:avLst>
            </a:prstGeom>
            <a:grp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7030A0"/>
                </a:solidFill>
              </a:endParaRPr>
            </a:p>
          </p:txBody>
        </p:sp>
      </p:grpSp>
      <p:sp>
        <p:nvSpPr>
          <p:cNvPr id="15" name="Wave 14">
            <a:extLst>
              <a:ext uri="{FF2B5EF4-FFF2-40B4-BE49-F238E27FC236}">
                <a16:creationId xmlns:a16="http://schemas.microsoft.com/office/drawing/2014/main" id="{4A8F525F-BF3E-9311-C225-6D436BE5AEDA}"/>
              </a:ext>
            </a:extLst>
          </p:cNvPr>
          <p:cNvSpPr/>
          <p:nvPr/>
        </p:nvSpPr>
        <p:spPr>
          <a:xfrm>
            <a:off x="5280046" y="3030901"/>
            <a:ext cx="1620000" cy="720000"/>
          </a:xfrm>
          <a:prstGeom prst="wave">
            <a:avLst>
              <a:gd name="adj1" fmla="val 20000"/>
              <a:gd name="adj2" fmla="val 0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22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2D821-51B7-3B5E-B130-C133BBEB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Icon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A0B3B77-AA77-CE5A-0BA0-3FA515CA0C6E}"/>
              </a:ext>
            </a:extLst>
          </p:cNvPr>
          <p:cNvSpPr/>
          <p:nvPr/>
        </p:nvSpPr>
        <p:spPr>
          <a:xfrm>
            <a:off x="6770033" y="3338090"/>
            <a:ext cx="1817361" cy="173987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7CEA580-120E-BFDB-5AE2-2CBB569E6E40}"/>
              </a:ext>
            </a:extLst>
          </p:cNvPr>
          <p:cNvGrpSpPr/>
          <p:nvPr/>
        </p:nvGrpSpPr>
        <p:grpSpPr>
          <a:xfrm>
            <a:off x="6770033" y="3408096"/>
            <a:ext cx="1817361" cy="1599866"/>
            <a:chOff x="6720693" y="3338090"/>
            <a:chExt cx="1817361" cy="1599866"/>
          </a:xfrm>
        </p:grpSpPr>
        <p:sp>
          <p:nvSpPr>
            <p:cNvPr id="26" name="Flowchart: Decision 25">
              <a:extLst>
                <a:ext uri="{FF2B5EF4-FFF2-40B4-BE49-F238E27FC236}">
                  <a16:creationId xmlns:a16="http://schemas.microsoft.com/office/drawing/2014/main" id="{7F9A8E8B-B38D-8CDA-3A0E-44AE581B0C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9373" y="3338090"/>
              <a:ext cx="1620000" cy="720000"/>
            </a:xfrm>
            <a:prstGeom prst="flowChartDecision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Flowchart: Decision 27">
              <a:extLst>
                <a:ext uri="{FF2B5EF4-FFF2-40B4-BE49-F238E27FC236}">
                  <a16:creationId xmlns:a16="http://schemas.microsoft.com/office/drawing/2014/main" id="{47EB67AC-7C6B-E731-269D-28B99472D4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9373" y="4217956"/>
              <a:ext cx="1620000" cy="72000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" name="Flowchart: Decision 28">
              <a:extLst>
                <a:ext uri="{FF2B5EF4-FFF2-40B4-BE49-F238E27FC236}">
                  <a16:creationId xmlns:a16="http://schemas.microsoft.com/office/drawing/2014/main" id="{B92606FF-C0B9-3050-8314-7001D55496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0693" y="3734165"/>
              <a:ext cx="1817361" cy="807716"/>
            </a:xfrm>
            <a:prstGeom prst="flowChartDecisi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E309FEAF-3995-C655-55E2-0C9EA649B2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89" r="5565"/>
          <a:stretch/>
        </p:blipFill>
        <p:spPr>
          <a:xfrm>
            <a:off x="2327910" y="3408096"/>
            <a:ext cx="1634828" cy="163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6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6606C-1943-78C4-6D33-C77F1735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Feature </a:t>
            </a:r>
            <a:r>
              <a:rPr lang="nl-NL" dirty="0" err="1"/>
              <a:t>Graphic</a:t>
            </a:r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3595E3-3D54-EAF7-53DB-A346B2332E08}"/>
              </a:ext>
            </a:extLst>
          </p:cNvPr>
          <p:cNvSpPr/>
          <p:nvPr/>
        </p:nvSpPr>
        <p:spPr>
          <a:xfrm>
            <a:off x="2192783" y="2760955"/>
            <a:ext cx="3686400" cy="1843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Placeholder</a:t>
            </a:r>
            <a:r>
              <a:rPr lang="nl-NL" dirty="0"/>
              <a:t> </a:t>
            </a:r>
            <a:r>
              <a:rPr lang="nl-NL" dirty="0" err="1"/>
              <a:t>Graphic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8596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3506</TotalTime>
  <Words>5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Icon</vt:lpstr>
      <vt:lpstr>Feature Graphic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Arfman, Kasper</dc:creator>
  <cp:lastModifiedBy>Arfman, Kasper</cp:lastModifiedBy>
  <cp:revision>6</cp:revision>
  <dcterms:created xsi:type="dcterms:W3CDTF">2024-01-05T14:43:40Z</dcterms:created>
  <dcterms:modified xsi:type="dcterms:W3CDTF">2024-01-23T17:27:24Z</dcterms:modified>
</cp:coreProperties>
</file>