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78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1" r:id="rId11"/>
    <p:sldId id="272" r:id="rId12"/>
    <p:sldId id="273" r:id="rId13"/>
    <p:sldId id="277" r:id="rId14"/>
    <p:sldId id="274" r:id="rId15"/>
    <p:sldId id="276" r:id="rId16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 autoAdjust="0"/>
    <p:restoredTop sz="94620" autoAdjust="0"/>
  </p:normalViewPr>
  <p:slideViewPr>
    <p:cSldViewPr snapToGrid="0" snapToObjects="1">
      <p:cViewPr varScale="1">
        <p:scale>
          <a:sx n="154" d="100"/>
          <a:sy n="154" d="100"/>
        </p:scale>
        <p:origin x="520" y="208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7785B-6BBF-0C47-ACBA-B11086AA28E6}" type="datetimeFigureOut">
              <a:rPr lang="da-DK" smtClean="0"/>
              <a:t>05/12/2018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D610-10EA-5A4D-BBA9-89CFD86CF2B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648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blender.org/2015/10/debugging-python-code-with-pycharm/" TargetMode="External"/><Relationship Id="rId2" Type="http://schemas.openxmlformats.org/officeDocument/2006/relationships/hyperlink" Target="https://blog.jetbrains.com/pycharm/2010/12/python-remote-debug-with-pychar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java.html#code=public%20class%20HeapDemo2%20%7B%0A%20%20public%20static%20void%20main%28String%5B%5D%20args%29%7B%0A%09%20%20Coordinate%20a%20%3D%20new%20Coordinate%281,2%29%3B%0A%09%20%20a.move%2820,30%29%3B%0A%09%20%20System.out.println%28%22a.y%20is%3A%20%22%20%2B%20a.y%29%3B%0A%20%20%7D%0A%7D%0A%0Aclass%20Coordinate%20%7B%0A%20%20Coordinate%28int%20newX,%20int%20newY%29%7B%0A%20%20%20%20x%20%3D%20newX%3B%20%0A%20%20%20%20y%20%3D%20newY%3B%0A%20%20%7D%0A%09public%20int%20x%3B%0A%09public%20int%20y%3B%0A%09%0A%09void%20move%28int%20x,%20int%20y%29%7B%0A%20%20%09this.x%20%2B%3D%20x%3B%0A%09%20%20this.y%20%2B%3D%20y%3B%0A%20%20%7D%0A%7D&amp;cumulative=false&amp;curInstr=9&amp;heapPrimitives=false&amp;mode=display&amp;origin=opt-frontend.js&amp;py=java&amp;rawInputLstJSON=%5B%5D&amp;textReferences=false" TargetMode="External"/><Relationship Id="rId2" Type="http://schemas.openxmlformats.org/officeDocument/2006/relationships/hyperlink" Target="http://www.pythontutor.com/java.html#code=public%20class%20YourClassNameHere%20%7B%0A%20%20public%20static%20void%20main%28String%5B%5D%20args%29%7B%0A%09%20%20int%20a%20%3D%208%3B%0A%20%20%09int%20b%20%3D%209%3B%0A%20%20%09int%20c%20%3D%202000%3B%0A%09%20%20int%20sum%20%3D%20a%2Bb%2Bc%3B%0A%09%20%20System.out.println%28sum%29%3B%0A%20%20%7D%20%0A%7D&amp;cumulative=false&amp;curInstr=5&amp;heapPrimitives=false&amp;mode=display&amp;origin=opt-frontend.js&amp;py=java&amp;rawInputLstJSON=%5B%5D&amp;textReferences=fals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java.html#code=public%20class%20Recursion%20%7B%0A%20%20public%20static%20void%20main%28String%5B%5D%20args%29%7B%0A%09%20%20int%5B%5D%20a%20%3D%20%7B4,%203,%206,%201%7D%3B%0A%09%20%20boolean%20has6%20%3D%20array6%28%20a,%200%20%29%3B%0A%20%20%7D%0A%20%20public%20static%20boolean%20array6%28int%5B%5D%20nums,%20int%20index%29%20%7B%0A%20%20%20%20if%20%28nums.length%20%3D%3D%20index%20%29%20%0A%20%20%20%20%20%20return%20false%3B%0A%20%20%20%20if%20%28nums%5Bindex%5D%20%3D%3D%206%29%20%0A%20%20%20%20%20%20return%20true%3B%0A%20%20%20%20boolean%20res%20%3D%20array6%28nums,%20index%2B1%29%3B%0A%20%20%20%20return%20res%3B%0A%20%20%7D%0A%7D&amp;cumulative=false&amp;curInstr=0&amp;heapPrimitives=false&amp;mode=display&amp;origin=opt-frontend.js&amp;py=java&amp;rawInputLstJSON=%5B%5D&amp;textReferences=false" TargetMode="External"/><Relationship Id="rId2" Type="http://schemas.openxmlformats.org/officeDocument/2006/relationships/hyperlink" Target="https://codingbat.com/prob/p108997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1193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8"/>
            <a:ext cx="7294727" cy="3266219"/>
          </a:xfrm>
          <a:prstGeom prst="rect">
            <a:avLst/>
          </a:prstGeom>
        </p:spPr>
        <p:txBody>
          <a:bodyPr vert="horz" lIns="99377" tIns="49688" rIns="99377" bIns="49688" rtlCol="0" anchor="t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r>
              <a:rPr lang="da-DK" dirty="0"/>
              <a:t>Debugging and debuggers</a:t>
            </a:r>
          </a:p>
          <a:p>
            <a:pPr algn="ctr"/>
            <a:endParaRPr lang="da-DK" dirty="0"/>
          </a:p>
          <a:p>
            <a:pPr algn="ctr"/>
            <a:r>
              <a:rPr lang="da-DK" sz="2800" dirty="0" err="1"/>
              <a:t>Universidade</a:t>
            </a:r>
            <a:r>
              <a:rPr lang="da-DK" sz="2800" dirty="0"/>
              <a:t> dos </a:t>
            </a:r>
            <a:r>
              <a:rPr lang="da-DK" sz="2800" dirty="0" err="1"/>
              <a:t>Açores</a:t>
            </a:r>
            <a:endParaRPr lang="da-DK" sz="2800" dirty="0"/>
          </a:p>
          <a:p>
            <a:pPr algn="ctr"/>
            <a:endParaRPr lang="da-DK" dirty="0"/>
          </a:p>
          <a:p>
            <a:pPr algn="ctr"/>
            <a:r>
              <a:rPr lang="da-DK" sz="2400" dirty="0"/>
              <a:t>Kasper Østerbye</a:t>
            </a:r>
          </a:p>
          <a:p>
            <a:pPr algn="ctr"/>
            <a:endParaRPr lang="da-DK" sz="2400" dirty="0"/>
          </a:p>
          <a:p>
            <a:pPr algn="ctr"/>
            <a:r>
              <a:rPr lang="da-DK" sz="1800" dirty="0"/>
              <a:t>December 2018 </a:t>
            </a:r>
            <a:endParaRPr lang="en-US" sz="1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E5AF-57F9-104B-A914-4332ADCD1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a debugger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A3F2B-902A-0F43-9CA7-01752E5D0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runtime of the program has stack and heap.</a:t>
            </a:r>
          </a:p>
          <a:p>
            <a:pPr marL="0" indent="0">
              <a:buNone/>
            </a:pPr>
            <a:r>
              <a:rPr lang="en-US" dirty="0"/>
              <a:t>In addition, it has the program – in the form of instructions in memory.</a:t>
            </a:r>
          </a:p>
          <a:p>
            <a:pPr marL="0" indent="0">
              <a:buNone/>
            </a:pPr>
            <a:r>
              <a:rPr lang="en-US" dirty="0"/>
              <a:t>CPU does this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inst</a:t>
            </a:r>
            <a:r>
              <a:rPr lang="en-US" dirty="0"/>
              <a:t> = Mem[</a:t>
            </a:r>
            <a:r>
              <a:rPr lang="en-US" dirty="0" err="1"/>
              <a:t>ip</a:t>
            </a:r>
            <a:r>
              <a:rPr lang="en-US" dirty="0"/>
              <a:t>] #</a:t>
            </a:r>
            <a:r>
              <a:rPr lang="en-US" dirty="0" err="1"/>
              <a:t>ip</a:t>
            </a:r>
            <a:r>
              <a:rPr lang="en-US" dirty="0"/>
              <a:t>= instruction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execute(</a:t>
            </a:r>
            <a:r>
              <a:rPr lang="en-US" dirty="0" err="1"/>
              <a:t>inst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the debugger to break at instruction 78, you swap the instruction at location 78 with a call to the debugger. That is it.</a:t>
            </a:r>
          </a:p>
        </p:txBody>
      </p:sp>
    </p:spTree>
    <p:extLst>
      <p:ext uri="{BB962C8B-B14F-4D97-AF65-F5344CB8AC3E}">
        <p14:creationId xmlns:p14="http://schemas.microsoft.com/office/powerpoint/2010/main" val="403326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362AD-3D1B-DC44-A62B-A30288763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debugger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87486-B661-864C-8E7F-D4E8DCBFFC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program is run using byte code, it is the same way. You swap the instruction at byte index 78 with a call to the debugger.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byte code is translated into native instructions on the fly, you… change at 78 to a call to the debugger. This call is then translated into native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64543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F3B069-6CFF-6548-9D59-82FA5E085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it is really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34BF6-ACE2-0D4F-A4EC-691A57B05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obstacles that must be addressed:</a:t>
            </a:r>
          </a:p>
          <a:p>
            <a:r>
              <a:rPr lang="en-US" dirty="0"/>
              <a:t>The debugger must have the rights to change memory of a </a:t>
            </a:r>
            <a:r>
              <a:rPr lang="en-US" i="1" dirty="0"/>
              <a:t>different process.</a:t>
            </a:r>
          </a:p>
          <a:p>
            <a:r>
              <a:rPr lang="en-US" dirty="0"/>
              <a:t>If a virtual machine, there is a </a:t>
            </a:r>
            <a:r>
              <a:rPr lang="en-US" i="1" dirty="0"/>
              <a:t>debugging API</a:t>
            </a:r>
            <a:r>
              <a:rPr lang="en-US" dirty="0"/>
              <a:t> to allow </a:t>
            </a:r>
            <a:r>
              <a:rPr lang="en-US" dirty="0" err="1"/>
              <a:t>Netbeans</a:t>
            </a:r>
            <a:r>
              <a:rPr lang="en-US" dirty="0"/>
              <a:t>, IntelliJ, etc. to all implement debuggers consistently.</a:t>
            </a:r>
          </a:p>
          <a:p>
            <a:r>
              <a:rPr lang="en-US" dirty="0"/>
              <a:t>If a virtual machine, it need to be started in </a:t>
            </a:r>
            <a:r>
              <a:rPr lang="en-US" i="1" dirty="0"/>
              <a:t>debug mode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5BB132-2539-664C-805F-226E1675E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Mapping from runtime to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1A70-0468-1C45-9F28-2BC8BD753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programs are compiled, mostly variable names, class names, line numbers etc. are removed.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debugger must be able to “recover” this info.</a:t>
            </a:r>
          </a:p>
          <a:p>
            <a:pPr marL="0" indent="0">
              <a:buNone/>
            </a:pPr>
            <a:r>
              <a:rPr lang="en-US" dirty="0"/>
              <a:t>It must be </a:t>
            </a:r>
            <a:r>
              <a:rPr lang="en-US"/>
              <a:t>able to map </a:t>
            </a:r>
            <a:r>
              <a:rPr lang="en-US" dirty="0"/>
              <a:t>runtime structures to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4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3446A1-546E-984C-A289-EF0212B1F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Instrumentation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3FEB-C618-6540-99F5-45E5E6A54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modern virtual machines allow them to be </a:t>
            </a:r>
            <a:r>
              <a:rPr lang="en-US" i="1" dirty="0"/>
              <a:t>instrumented.</a:t>
            </a:r>
            <a:r>
              <a:rPr lang="en-US" dirty="0"/>
              <a:t> That is, to allow them to be partly controlled by external processes.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Instrumentation is used for performance monitoring</a:t>
            </a:r>
          </a:p>
          <a:p>
            <a:r>
              <a:rPr lang="en-US" dirty="0"/>
              <a:t>Number of processes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Database connections</a:t>
            </a:r>
          </a:p>
          <a:p>
            <a:r>
              <a:rPr lang="en-US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9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A6C4A2-7E58-CE43-925E-5DCC28D3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few pointers for blender &amp;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98A0C-1086-5E49-A13C-A9D45E8F4E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Jetbrains</a:t>
            </a:r>
            <a:r>
              <a:rPr lang="en-US" dirty="0"/>
              <a:t> own explanation for </a:t>
            </a:r>
            <a:r>
              <a:rPr lang="en-US" dirty="0">
                <a:hlinkClick r:id="rId2"/>
              </a:rPr>
              <a:t>remote debugging</a:t>
            </a:r>
            <a:r>
              <a:rPr lang="en-US" dirty="0"/>
              <a:t>.</a:t>
            </a:r>
          </a:p>
          <a:p>
            <a:r>
              <a:rPr lang="en-US" dirty="0"/>
              <a:t>Remote </a:t>
            </a:r>
            <a:r>
              <a:rPr lang="en-US" dirty="0">
                <a:hlinkClick r:id="rId3"/>
              </a:rPr>
              <a:t>debugging of blender using pycharm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5E028-4FF6-364A-86F9-CD0EE4F14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Copy of slides 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50555-9D38-CD4A-BE93-3B739BD192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KasperAtAzores</a:t>
            </a:r>
            <a:r>
              <a:rPr lang="en-US" dirty="0"/>
              <a:t>/0_Debugging</a:t>
            </a:r>
          </a:p>
        </p:txBody>
      </p:sp>
    </p:spTree>
    <p:extLst>
      <p:ext uri="{BB962C8B-B14F-4D97-AF65-F5344CB8AC3E}">
        <p14:creationId xmlns:p14="http://schemas.microsoft.com/office/powerpoint/2010/main" val="266792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2BD28-F4DC-C74A-A589-C0AAAA46A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Runtime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7013-6463-3D4F-A0A4-A7E617B78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primary structures at runtime are:</a:t>
            </a:r>
          </a:p>
          <a:p>
            <a:r>
              <a:rPr lang="en-US" dirty="0"/>
              <a:t>Call stack that holds method frames</a:t>
            </a:r>
          </a:p>
          <a:p>
            <a:r>
              <a:rPr lang="en-US" dirty="0"/>
              <a:t>The heap that holds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stack frame holds:</a:t>
            </a:r>
          </a:p>
          <a:p>
            <a:r>
              <a:rPr lang="en-US" dirty="0"/>
              <a:t>Links to previous frame and line of code</a:t>
            </a:r>
          </a:p>
          <a:p>
            <a:r>
              <a:rPr lang="en-US" b="1" dirty="0"/>
              <a:t>this</a:t>
            </a:r>
            <a:r>
              <a:rPr lang="en-US" dirty="0"/>
              <a:t> (unless a static/global)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Struct data (in C# and C++)</a:t>
            </a:r>
          </a:p>
          <a:p>
            <a:r>
              <a:rPr lang="en-US" dirty="0"/>
              <a:t>Return values and temporary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0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B809D8-54C9-D049-9247-5D65E3F05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Values vs.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413B-6234-D348-8B88-D363257F0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programming languages make a difference between a</a:t>
            </a:r>
          </a:p>
          <a:p>
            <a:r>
              <a:rPr lang="en-US" dirty="0"/>
              <a:t>Value which is stored in the variable</a:t>
            </a:r>
          </a:p>
          <a:p>
            <a:r>
              <a:rPr lang="en-US" dirty="0"/>
              <a:t>An object referenced by a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References are values</a:t>
            </a:r>
          </a:p>
          <a:p>
            <a:pPr marL="0" indent="0">
              <a:buNone/>
            </a:pPr>
            <a:r>
              <a:rPr lang="en-US" dirty="0"/>
              <a:t>Structs are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objects you can have “alias”, the same object referenced by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20975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05BA5E-8529-8F4F-ABEE-5156B3DE5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Pythontutor.com</a:t>
            </a:r>
            <a:r>
              <a:rPr lang="en-US" dirty="0"/>
              <a:t>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9352C-570B-8747-9930-5E490638C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Despite its name, it is also for other languages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((Show </a:t>
            </a:r>
            <a:r>
              <a:rPr lang="en-US" dirty="0">
                <a:hlinkClick r:id="rId2"/>
              </a:rPr>
              <a:t>example 1</a:t>
            </a:r>
            <a:r>
              <a:rPr lang="en-US" dirty="0"/>
              <a:t> from notes))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((Show the </a:t>
            </a:r>
            <a:r>
              <a:rPr lang="en-US" dirty="0">
                <a:hlinkClick r:id="rId3"/>
              </a:rPr>
              <a:t>coordinate program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7796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F5EE5F-FFA1-7345-A260-C94EC375D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Pythontutor.com</a:t>
            </a:r>
            <a:r>
              <a:rPr lang="en-US" dirty="0"/>
              <a:t> II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659D-1678-5A40-9FAE-1BD1D1BB2C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Recursion</a:t>
            </a:r>
          </a:p>
          <a:p>
            <a:pPr marL="0" indent="0">
              <a:buNone/>
            </a:pPr>
            <a:r>
              <a:rPr lang="en-US" dirty="0"/>
              <a:t>I snapped </a:t>
            </a:r>
            <a:r>
              <a:rPr lang="en-US" dirty="0">
                <a:hlinkClick r:id="rId2"/>
              </a:rPr>
              <a:t>this task from </a:t>
            </a:r>
            <a:r>
              <a:rPr lang="en-US" dirty="0" err="1">
                <a:hlinkClick r:id="rId2"/>
              </a:rPr>
              <a:t>codingbat.com</a:t>
            </a:r>
            <a:endParaRPr lang="en-US" dirty="0"/>
          </a:p>
          <a:p>
            <a:pPr marL="434774" lvl="1" indent="0">
              <a:buNone/>
            </a:pPr>
            <a:r>
              <a:rPr lang="en-US" dirty="0"/>
              <a:t>Given an </a:t>
            </a:r>
            <a:r>
              <a:rPr lang="en-US" i="1" dirty="0"/>
              <a:t>array of </a:t>
            </a:r>
            <a:r>
              <a:rPr lang="en-US" i="1" dirty="0" err="1"/>
              <a:t>ints</a:t>
            </a:r>
            <a:r>
              <a:rPr lang="en-US" dirty="0"/>
              <a:t>, compute recursively if the array contains a 6.</a:t>
            </a:r>
          </a:p>
          <a:p>
            <a:pPr marL="434774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 </a:t>
            </a:r>
            <a:r>
              <a:rPr lang="en-US" dirty="0">
                <a:hlinkClick r:id="rId3"/>
              </a:rPr>
              <a:t>Show in pythontutor 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9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CC5120-C1C0-E54C-B71E-7B02D6244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 - IntelliJ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7650-A20B-434E-8DBB-DA71A7D7E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IDE’s I know about have a debugger. The debugger can:</a:t>
            </a:r>
          </a:p>
          <a:p>
            <a:r>
              <a:rPr lang="en-US" dirty="0"/>
              <a:t>Show the call stack</a:t>
            </a:r>
          </a:p>
          <a:p>
            <a:r>
              <a:rPr lang="en-US" dirty="0"/>
              <a:t>Show objects on the heap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will not run backwards like </a:t>
            </a:r>
            <a:r>
              <a:rPr lang="en-US" dirty="0" err="1"/>
              <a:t>pythontutor</a:t>
            </a:r>
            <a:r>
              <a:rPr lang="en-US" dirty="0"/>
              <a:t>, but it:</a:t>
            </a:r>
          </a:p>
          <a:p>
            <a:r>
              <a:rPr lang="en-US" dirty="0"/>
              <a:t>Step – into, over, to end</a:t>
            </a:r>
          </a:p>
          <a:p>
            <a:r>
              <a:rPr lang="en-US" dirty="0"/>
              <a:t>Run until breakpoint</a:t>
            </a:r>
          </a:p>
          <a:p>
            <a:r>
              <a:rPr lang="en-US" dirty="0"/>
              <a:t>Set “conditionals” – breaks based on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(( Show coordinate example in </a:t>
            </a:r>
            <a:r>
              <a:rPr lang="en-US" dirty="0" err="1"/>
              <a:t>intelliJ</a:t>
            </a:r>
            <a:r>
              <a:rPr lang="en-US" dirty="0"/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138120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376AF8-8E51-EB46-B1F8-BFDB90EC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9" y="567485"/>
            <a:ext cx="7245969" cy="5409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F7C91-78C2-F546-8823-379B0E55A672}"/>
              </a:ext>
            </a:extLst>
          </p:cNvPr>
          <p:cNvSpPr txBox="1"/>
          <p:nvPr/>
        </p:nvSpPr>
        <p:spPr>
          <a:xfrm>
            <a:off x="1712422" y="167375"/>
            <a:ext cx="591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Breakpoints marked with red (conditional marked by ?)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42BCAA5-04FF-384D-9830-76C328513DC6}"/>
              </a:ext>
            </a:extLst>
          </p:cNvPr>
          <p:cNvCxnSpPr>
            <a:cxnSpLocks/>
          </p:cNvCxnSpPr>
          <p:nvPr/>
        </p:nvCxnSpPr>
        <p:spPr>
          <a:xfrm rot="5400000">
            <a:off x="2207031" y="527862"/>
            <a:ext cx="931024" cy="872835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91F8E6D-6F74-FA4A-9964-A20F00B01839}"/>
              </a:ext>
            </a:extLst>
          </p:cNvPr>
          <p:cNvCxnSpPr>
            <a:cxnSpLocks/>
          </p:cNvCxnSpPr>
          <p:nvPr/>
        </p:nvCxnSpPr>
        <p:spPr>
          <a:xfrm rot="5400000">
            <a:off x="1151315" y="1478285"/>
            <a:ext cx="2937162" cy="978130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E4099-40CC-D543-ADBC-A19F76B4E1B6}"/>
              </a:ext>
            </a:extLst>
          </p:cNvPr>
          <p:cNvSpPr txBox="1"/>
          <p:nvPr/>
        </p:nvSpPr>
        <p:spPr>
          <a:xfrm>
            <a:off x="1221991" y="6400800"/>
            <a:ext cx="1514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EE58FB5-F744-3B42-846E-2B10992CC1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9677" y="5566064"/>
            <a:ext cx="1155470" cy="514004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229E5F-5383-E144-89A5-CA8BF4E50786}"/>
              </a:ext>
            </a:extLst>
          </p:cNvPr>
          <p:cNvSpPr txBox="1"/>
          <p:nvPr/>
        </p:nvSpPr>
        <p:spPr>
          <a:xfrm>
            <a:off x="3314078" y="6400800"/>
            <a:ext cx="23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stack frame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E2D7971-4F36-3347-BA09-68661AB80E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4693" y="5550870"/>
            <a:ext cx="889462" cy="810398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D7403-A8E8-E042-B202-826ED1B5DA56}"/>
              </a:ext>
            </a:extLst>
          </p:cNvPr>
          <p:cNvSpPr txBox="1"/>
          <p:nvPr/>
        </p:nvSpPr>
        <p:spPr>
          <a:xfrm>
            <a:off x="7863840" y="4056611"/>
            <a:ext cx="1098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Stepping</a:t>
            </a:r>
          </a:p>
          <a:p>
            <a:r>
              <a:rPr lang="en-US" dirty="0"/>
              <a:t>Tools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FC4AC97-0370-6943-835D-F1F98EE5D4A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987776" y="4410554"/>
            <a:ext cx="4876065" cy="12700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848A3A-A974-C443-9099-56A3EF739B5D}"/>
              </a:ext>
            </a:extLst>
          </p:cNvPr>
          <p:cNvSpPr txBox="1"/>
          <p:nvPr/>
        </p:nvSpPr>
        <p:spPr>
          <a:xfrm>
            <a:off x="340886" y="6127375"/>
            <a:ext cx="78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Start/</a:t>
            </a:r>
          </a:p>
          <a:p>
            <a:r>
              <a:rPr lang="en-US" dirty="0"/>
              <a:t>Stop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68A5B47-C689-D24F-B447-A530BEEFC5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2948" y="5632320"/>
            <a:ext cx="990110" cy="12700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2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3945A-BB4E-4B42-B56A-2B7F584BC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a slightly larger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D7E29-68EB-204D-9E79-9F76E7098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(( </a:t>
            </a:r>
            <a:r>
              <a:rPr lang="en-US" dirty="0" err="1"/>
              <a:t>DemoArrayList</a:t>
            </a:r>
            <a:r>
              <a:rPr lang="en-US" dirty="0"/>
              <a:t> ))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 on exceptions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2199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 PowerPoint skabelon</Template>
  <TotalTime>167</TotalTime>
  <Words>604</Words>
  <Application>Microsoft Macintosh PowerPoint</Application>
  <PresentationFormat>Custom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Kasper Oesterbye</cp:lastModifiedBy>
  <cp:revision>18</cp:revision>
  <dcterms:created xsi:type="dcterms:W3CDTF">2018-12-04T12:08:25Z</dcterms:created>
  <dcterms:modified xsi:type="dcterms:W3CDTF">2018-12-05T10:32:12Z</dcterms:modified>
</cp:coreProperties>
</file>