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43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9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8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40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1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3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86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4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AB66-FDFF-41AB-A6C8-50B6C321368F}" type="datetimeFigureOut">
              <a:rPr lang="en-GB" smtClean="0"/>
              <a:t>23/06/2015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557F-41AD-42D4-8D31-913BCA099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Overture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year</a:t>
            </a:r>
          </a:p>
          <a:p>
            <a:pPr lvl="1"/>
            <a:r>
              <a:rPr lang="en-US" dirty="0" smtClean="0"/>
              <a:t>Georgios; “clear” its features, focus on impact</a:t>
            </a:r>
          </a:p>
          <a:p>
            <a:pPr lvl="1"/>
            <a:r>
              <a:rPr lang="en-US" dirty="0" err="1" smtClean="0"/>
              <a:t>Miran</a:t>
            </a:r>
            <a:r>
              <a:rPr lang="en-US" dirty="0" smtClean="0"/>
              <a:t>; more expressive RT architecture primitives</a:t>
            </a:r>
          </a:p>
          <a:p>
            <a:pPr lvl="1"/>
            <a:r>
              <a:rPr lang="en-US" dirty="0" smtClean="0"/>
              <a:t>Morten; code generation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36477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Overture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years</a:t>
            </a:r>
          </a:p>
          <a:p>
            <a:pPr lvl="1"/>
            <a:r>
              <a:rPr lang="en-US" dirty="0" smtClean="0"/>
              <a:t>Georgios; bigger user base and developer community; significant industrial impact</a:t>
            </a:r>
          </a:p>
          <a:p>
            <a:pPr lvl="1"/>
            <a:r>
              <a:rPr lang="en-US" dirty="0" err="1" smtClean="0"/>
              <a:t>Miran</a:t>
            </a:r>
            <a:r>
              <a:rPr lang="en-US" dirty="0" smtClean="0"/>
              <a:t>; code generation for target hardware;</a:t>
            </a:r>
          </a:p>
          <a:p>
            <a:pPr lvl="1"/>
            <a:r>
              <a:rPr lang="en-US" dirty="0" smtClean="0"/>
              <a:t>Morten; industry strength libs for code generation; more complex architecture models (buses); integrated model management; faster interpreter</a:t>
            </a:r>
          </a:p>
        </p:txBody>
      </p:sp>
    </p:spTree>
    <p:extLst>
      <p:ext uri="{BB962C8B-B14F-4D97-AF65-F5344CB8AC3E}">
        <p14:creationId xmlns:p14="http://schemas.microsoft.com/office/powerpoint/2010/main" val="3400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Overture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years</a:t>
            </a:r>
          </a:p>
          <a:p>
            <a:pPr lvl="1"/>
            <a:r>
              <a:rPr lang="en-US" dirty="0" smtClean="0"/>
              <a:t>Georgios; well established industry tool</a:t>
            </a:r>
          </a:p>
          <a:p>
            <a:pPr lvl="1"/>
            <a:r>
              <a:rPr lang="en-US" dirty="0" err="1" smtClean="0"/>
              <a:t>Miran</a:t>
            </a:r>
            <a:r>
              <a:rPr lang="en-US" dirty="0" smtClean="0"/>
              <a:t>; wider life cycle coverage</a:t>
            </a:r>
          </a:p>
          <a:p>
            <a:pPr lvl="1"/>
            <a:r>
              <a:rPr lang="en-US" dirty="0" smtClean="0"/>
              <a:t>Morten; exponential growth (1E5 downloads)</a:t>
            </a:r>
          </a:p>
        </p:txBody>
      </p:sp>
    </p:spTree>
    <p:extLst>
      <p:ext uri="{BB962C8B-B14F-4D97-AF65-F5344CB8AC3E}">
        <p14:creationId xmlns:p14="http://schemas.microsoft.com/office/powerpoint/2010/main" val="21655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Future of Overture (1)</vt:lpstr>
      <vt:lpstr>Future of Overture (2)</vt:lpstr>
      <vt:lpstr>Future of Overture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Overture (1)</dc:title>
  <dc:creator>IMG</dc:creator>
  <cp:lastModifiedBy>IMG</cp:lastModifiedBy>
  <cp:revision>8</cp:revision>
  <dcterms:created xsi:type="dcterms:W3CDTF">2015-06-23T11:57:45Z</dcterms:created>
  <dcterms:modified xsi:type="dcterms:W3CDTF">2015-06-23T14:01:59Z</dcterms:modified>
</cp:coreProperties>
</file>