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9" r:id="rId4"/>
  </p:sldMasterIdLst>
  <p:notesMasterIdLst>
    <p:notesMasterId r:id="rId7"/>
  </p:notesMasterIdLst>
  <p:handoutMasterIdLst>
    <p:handoutMasterId r:id="rId8"/>
  </p:handoutMasterIdLst>
  <p:sldIdLst>
    <p:sldId id="354" r:id="rId5"/>
    <p:sldId id="35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47F05-0506-494A-8060-3F395B947DF9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1E857-36B8-43F1-9D87-FE508167BC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C0A13-3F3D-45D4-B17C-1E0ACF36A6FB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AAAB6-A2C6-4A85-A3A1-98EFBA61C9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7950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29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60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662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6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01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18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20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6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11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6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94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77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2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Placeholder 11" descr="Diagram&#10;&#10;Description automatically generated">
            <a:extLst>
              <a:ext uri="{FF2B5EF4-FFF2-40B4-BE49-F238E27FC236}">
                <a16:creationId xmlns:a16="http://schemas.microsoft.com/office/drawing/2014/main" id="{481CE255-D0CD-37BA-0DF9-7FDE3C1B27D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10641" r="-1" b="1064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/>
              <a:t>Wat is Data Science?</a:t>
            </a:r>
          </a:p>
        </p:txBody>
      </p:sp>
      <p:sp>
        <p:nvSpPr>
          <p:cNvPr id="15" name="Rectangle 2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41C1E-7FB9-4FD0-9195-B9ADFD18A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 err="1"/>
              <a:t>Verkrijgen</a:t>
            </a:r>
            <a:r>
              <a:rPr lang="en-US" sz="1700" dirty="0"/>
              <a:t> van </a:t>
            </a:r>
            <a:r>
              <a:rPr lang="en-US" sz="1700" dirty="0" err="1"/>
              <a:t>inzichten</a:t>
            </a:r>
            <a:r>
              <a:rPr lang="en-US" sz="1700" dirty="0"/>
              <a:t> </a:t>
            </a:r>
            <a:r>
              <a:rPr lang="en-US" sz="1700" dirty="0" err="1"/>
              <a:t>en</a:t>
            </a:r>
            <a:r>
              <a:rPr lang="en-US" sz="1700" dirty="0"/>
              <a:t> </a:t>
            </a:r>
            <a:r>
              <a:rPr lang="en-US" sz="1700" dirty="0" err="1"/>
              <a:t>waardevolle</a:t>
            </a:r>
            <a:r>
              <a:rPr lang="en-US" sz="1700" dirty="0"/>
              <a:t> </a:t>
            </a:r>
            <a:r>
              <a:rPr lang="en-US" sz="1700" dirty="0" err="1"/>
              <a:t>informatie</a:t>
            </a:r>
            <a:r>
              <a:rPr lang="en-US" sz="1700" dirty="0"/>
              <a:t> </a:t>
            </a:r>
            <a:r>
              <a:rPr lang="en-US" sz="1700" dirty="0" err="1"/>
              <a:t>d.m.v.</a:t>
            </a:r>
            <a:r>
              <a:rPr lang="en-US" sz="1700" dirty="0"/>
              <a:t> </a:t>
            </a:r>
            <a:r>
              <a:rPr lang="en-US" sz="1700" dirty="0" err="1"/>
              <a:t>verschillende</a:t>
            </a:r>
            <a:r>
              <a:rPr lang="en-US" sz="1700" dirty="0"/>
              <a:t> </a:t>
            </a:r>
            <a:r>
              <a:rPr lang="en-US" sz="1700" dirty="0" err="1"/>
              <a:t>vaardigheden</a:t>
            </a:r>
            <a:r>
              <a:rPr lang="en-US" sz="1700" dirty="0"/>
              <a:t>, </a:t>
            </a:r>
            <a:r>
              <a:rPr lang="en-US" sz="1700" dirty="0" err="1"/>
              <a:t>zoals</a:t>
            </a:r>
            <a:r>
              <a:rPr lang="en-US" sz="1700" dirty="0"/>
              <a:t> </a:t>
            </a:r>
            <a:r>
              <a:rPr lang="en-US" sz="1700" dirty="0" err="1"/>
              <a:t>statistieken</a:t>
            </a:r>
            <a:r>
              <a:rPr lang="en-US" sz="1700" dirty="0"/>
              <a:t>, </a:t>
            </a:r>
            <a:r>
              <a:rPr lang="en-US" sz="1700" dirty="0" err="1"/>
              <a:t>programmeren</a:t>
            </a:r>
            <a:r>
              <a:rPr lang="en-US" sz="1700" dirty="0"/>
              <a:t> </a:t>
            </a:r>
            <a:r>
              <a:rPr lang="en-US" sz="1700" dirty="0" err="1"/>
              <a:t>en</a:t>
            </a:r>
            <a:r>
              <a:rPr lang="en-US" sz="1700" dirty="0"/>
              <a:t> sector-</a:t>
            </a:r>
            <a:r>
              <a:rPr lang="en-US" sz="1700" dirty="0" err="1"/>
              <a:t>organsitatie</a:t>
            </a:r>
            <a:r>
              <a:rPr lang="en-US" sz="1700" dirty="0"/>
              <a:t> </a:t>
            </a:r>
            <a:r>
              <a:rPr lang="en-US" sz="1700" dirty="0" err="1"/>
              <a:t>kennis</a:t>
            </a:r>
            <a:r>
              <a:rPr lang="en-US" sz="1700" dirty="0"/>
              <a:t>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 err="1"/>
              <a:t>Conclusies</a:t>
            </a:r>
            <a:r>
              <a:rPr lang="en-US" sz="1700" dirty="0"/>
              <a:t> </a:t>
            </a:r>
            <a:r>
              <a:rPr lang="en-US" sz="1700" dirty="0" err="1"/>
              <a:t>trekken</a:t>
            </a:r>
            <a:r>
              <a:rPr lang="en-US" sz="1700" dirty="0"/>
              <a:t> </a:t>
            </a:r>
            <a:r>
              <a:rPr lang="en-US" sz="1700" dirty="0" err="1"/>
              <a:t>uit</a:t>
            </a:r>
            <a:r>
              <a:rPr lang="en-US" sz="1700" dirty="0"/>
              <a:t> de analyses </a:t>
            </a:r>
            <a:r>
              <a:rPr lang="en-US" sz="1700" dirty="0" err="1"/>
              <a:t>d.m.v.</a:t>
            </a:r>
            <a:r>
              <a:rPr lang="en-US" sz="1700" dirty="0"/>
              <a:t> het </a:t>
            </a:r>
            <a:r>
              <a:rPr lang="en-US" sz="1700" dirty="0" err="1"/>
              <a:t>bovenstaande</a:t>
            </a:r>
            <a:r>
              <a:rPr lang="en-US" sz="1700" dirty="0"/>
              <a:t> </a:t>
            </a:r>
            <a:r>
              <a:rPr lang="en-US" sz="1700" dirty="0" err="1"/>
              <a:t>waar</a:t>
            </a:r>
            <a:r>
              <a:rPr lang="en-US" sz="1700" dirty="0"/>
              <a:t> </a:t>
            </a:r>
            <a:r>
              <a:rPr lang="en-US" sz="1700" dirty="0" err="1"/>
              <a:t>ook</a:t>
            </a:r>
            <a:r>
              <a:rPr lang="en-US" sz="1700" dirty="0"/>
              <a:t> </a:t>
            </a:r>
            <a:r>
              <a:rPr lang="en-US" sz="1700" dirty="0" err="1"/>
              <a:t>voorspellingen</a:t>
            </a:r>
            <a:r>
              <a:rPr lang="en-US" sz="1700" dirty="0"/>
              <a:t> mee </a:t>
            </a:r>
            <a:r>
              <a:rPr lang="en-US" sz="1700" dirty="0" err="1"/>
              <a:t>gedaan</a:t>
            </a:r>
            <a:r>
              <a:rPr lang="en-US" sz="1700" dirty="0"/>
              <a:t> </a:t>
            </a:r>
            <a:r>
              <a:rPr lang="en-US" sz="1700" dirty="0" err="1"/>
              <a:t>kunnen</a:t>
            </a:r>
            <a:r>
              <a:rPr lang="en-US" sz="1700" dirty="0"/>
              <a:t> </a:t>
            </a:r>
            <a:r>
              <a:rPr lang="en-US" sz="1700" dirty="0" err="1"/>
              <a:t>worden</a:t>
            </a:r>
            <a:r>
              <a:rPr lang="en-US" sz="17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384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/>
              <a:t>Wat doet een Data Scientist?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41C1E-7FB9-4FD0-9195-B9ADFD18A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85750">
              <a:buFont typeface="Wingdings" panose="05000000000000000000" pitchFamily="2" charset="2"/>
              <a:buChar char="§"/>
            </a:pPr>
            <a:r>
              <a:rPr lang="en-US" sz="1700" dirty="0" err="1"/>
              <a:t>Verdiepen</a:t>
            </a:r>
            <a:r>
              <a:rPr lang="en-US" sz="1700" dirty="0"/>
              <a:t> in de </a:t>
            </a:r>
            <a:r>
              <a:rPr lang="en-US" sz="1700" dirty="0" err="1"/>
              <a:t>organisatie</a:t>
            </a:r>
            <a:r>
              <a:rPr lang="en-US" sz="1700" dirty="0"/>
              <a:t>.</a:t>
            </a:r>
          </a:p>
          <a:p>
            <a:pPr marL="342900" indent="-285750">
              <a:buFont typeface="Wingdings" panose="05000000000000000000" pitchFamily="2" charset="2"/>
              <a:buChar char="§"/>
            </a:pPr>
            <a:r>
              <a:rPr lang="en-US" sz="1700" dirty="0" err="1"/>
              <a:t>Opsporen</a:t>
            </a:r>
            <a:r>
              <a:rPr lang="en-US" sz="1700" dirty="0"/>
              <a:t> van </a:t>
            </a:r>
            <a:r>
              <a:rPr lang="en-US" sz="1700" dirty="0" err="1"/>
              <a:t>ongeregelmatigheden</a:t>
            </a:r>
            <a:r>
              <a:rPr lang="en-US" sz="1700" dirty="0"/>
              <a:t>.</a:t>
            </a:r>
          </a:p>
          <a:p>
            <a:pPr marL="342900" indent="-285750">
              <a:buFont typeface="Wingdings" panose="05000000000000000000" pitchFamily="2" charset="2"/>
              <a:buChar char="§"/>
            </a:pPr>
            <a:r>
              <a:rPr lang="en-US" sz="1700" dirty="0" err="1"/>
              <a:t>Verzamelen</a:t>
            </a:r>
            <a:r>
              <a:rPr lang="en-US" sz="1700" dirty="0"/>
              <a:t> van </a:t>
            </a:r>
            <a:r>
              <a:rPr lang="en-US" sz="1700" dirty="0" err="1"/>
              <a:t>bruikbare</a:t>
            </a:r>
            <a:r>
              <a:rPr lang="en-US" sz="1700" dirty="0"/>
              <a:t> data.</a:t>
            </a:r>
          </a:p>
          <a:p>
            <a:pPr marL="342900" indent="-285750">
              <a:buFont typeface="Wingdings" panose="05000000000000000000" pitchFamily="2" charset="2"/>
              <a:buChar char="§"/>
            </a:pPr>
            <a:r>
              <a:rPr lang="en-US" sz="1700" dirty="0" err="1"/>
              <a:t>Analyseren</a:t>
            </a:r>
            <a:r>
              <a:rPr lang="en-US" sz="1700" dirty="0"/>
              <a:t> van </a:t>
            </a:r>
            <a:r>
              <a:rPr lang="en-US" sz="1700" dirty="0" err="1"/>
              <a:t>deze</a:t>
            </a:r>
            <a:r>
              <a:rPr lang="en-US" sz="1700" dirty="0"/>
              <a:t> data </a:t>
            </a:r>
            <a:r>
              <a:rPr lang="en-US" sz="1700" dirty="0" err="1"/>
              <a:t>d.m.v.</a:t>
            </a:r>
            <a:r>
              <a:rPr lang="en-US" sz="1700" dirty="0"/>
              <a:t> </a:t>
            </a:r>
            <a:r>
              <a:rPr lang="en-US" sz="1700" dirty="0" err="1"/>
              <a:t>bijvoorbeeld</a:t>
            </a:r>
            <a:r>
              <a:rPr lang="en-US" sz="1700" dirty="0"/>
              <a:t> </a:t>
            </a:r>
            <a:r>
              <a:rPr lang="en-US" sz="1700" dirty="0" err="1"/>
              <a:t>programmeren</a:t>
            </a:r>
            <a:r>
              <a:rPr lang="en-US" sz="1700" dirty="0"/>
              <a:t>.</a:t>
            </a:r>
          </a:p>
          <a:p>
            <a:pPr marL="342900" indent="-285750">
              <a:buFont typeface="Wingdings" panose="05000000000000000000" pitchFamily="2" charset="2"/>
              <a:buChar char="§"/>
            </a:pPr>
            <a:r>
              <a:rPr lang="en-US" sz="1700" dirty="0" err="1"/>
              <a:t>Conclusies</a:t>
            </a:r>
            <a:r>
              <a:rPr lang="en-US" sz="1700" dirty="0"/>
              <a:t> </a:t>
            </a:r>
            <a:r>
              <a:rPr lang="en-US" sz="1700" dirty="0" err="1"/>
              <a:t>en</a:t>
            </a:r>
            <a:r>
              <a:rPr lang="en-US" sz="1700" dirty="0"/>
              <a:t> </a:t>
            </a:r>
            <a:r>
              <a:rPr lang="en-US" sz="1700" dirty="0" err="1"/>
              <a:t>advies</a:t>
            </a:r>
            <a:r>
              <a:rPr lang="en-US" sz="1700" dirty="0"/>
              <a:t>/</a:t>
            </a:r>
            <a:r>
              <a:rPr lang="en-US" sz="1700" dirty="0" err="1"/>
              <a:t>voorspellingen</a:t>
            </a:r>
            <a:r>
              <a:rPr lang="en-US" sz="1700" dirty="0"/>
              <a:t> </a:t>
            </a:r>
            <a:r>
              <a:rPr lang="en-US" sz="1700" dirty="0" err="1"/>
              <a:t>doen</a:t>
            </a:r>
            <a:r>
              <a:rPr lang="en-US" sz="1700" dirty="0"/>
              <a:t> over de </a:t>
            </a:r>
            <a:r>
              <a:rPr lang="en-US" sz="1700" dirty="0" err="1"/>
              <a:t>geanalyseerde</a:t>
            </a:r>
            <a:r>
              <a:rPr lang="en-US" sz="1700" dirty="0"/>
              <a:t> data.</a:t>
            </a:r>
          </a:p>
          <a:p>
            <a:pPr marL="342900" indent="-285750">
              <a:buFont typeface="Wingdings" panose="05000000000000000000" pitchFamily="2" charset="2"/>
              <a:buChar char="§"/>
            </a:pPr>
            <a:r>
              <a:rPr lang="en-US" sz="1700" dirty="0" err="1"/>
              <a:t>Visualiseren</a:t>
            </a:r>
            <a:r>
              <a:rPr lang="en-US" sz="1700" dirty="0"/>
              <a:t> van de </a:t>
            </a:r>
            <a:r>
              <a:rPr lang="en-US" sz="1700" dirty="0" err="1"/>
              <a:t>resultaten</a:t>
            </a:r>
            <a:r>
              <a:rPr lang="en-US" sz="1700" dirty="0"/>
              <a:t> </a:t>
            </a:r>
            <a:r>
              <a:rPr lang="en-US" sz="1700" dirty="0" err="1"/>
              <a:t>en</a:t>
            </a:r>
            <a:r>
              <a:rPr lang="en-US" sz="1700" dirty="0"/>
              <a:t> de </a:t>
            </a:r>
            <a:r>
              <a:rPr lang="en-US" sz="1700" dirty="0" err="1"/>
              <a:t>voorspellingen</a:t>
            </a:r>
            <a:r>
              <a:rPr lang="en-US" sz="1700" dirty="0"/>
              <a:t>.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25BBBA96-A265-959B-C86C-B610B2F10AB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r="-1" b="6603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7321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66912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AccentBox presentation</Template>
  <TotalTime>162</TotalTime>
  <Words>103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Neue Haas Grotesk Text Pro</vt:lpstr>
      <vt:lpstr>Wingdings</vt:lpstr>
      <vt:lpstr>AccentBoxVTI</vt:lpstr>
      <vt:lpstr>Wat is Data Science?</vt:lpstr>
      <vt:lpstr>Wat doet een Data Scientist?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 is Data Science?</dc:title>
  <dc:creator>Calvin Kleijn</dc:creator>
  <cp:lastModifiedBy>Calvin Kleijn</cp:lastModifiedBy>
  <cp:revision>8</cp:revision>
  <dcterms:created xsi:type="dcterms:W3CDTF">2023-01-30T10:00:19Z</dcterms:created>
  <dcterms:modified xsi:type="dcterms:W3CDTF">2023-01-30T18:50:29Z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