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7"/>
  </p:notesMasterIdLst>
  <p:handoutMasterIdLst>
    <p:handoutMasterId r:id="rId8"/>
  </p:handoutMasterIdLst>
  <p:sldIdLst>
    <p:sldId id="354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95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Diagram&#10;&#10;Description automatically generated">
            <a:extLst>
              <a:ext uri="{FF2B5EF4-FFF2-40B4-BE49-F238E27FC236}">
                <a16:creationId xmlns:a16="http://schemas.microsoft.com/office/drawing/2014/main" id="{481CE255-D0CD-37BA-0DF9-7FDE3C1B27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641" r="-1" b="10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Wat is Data Science?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Verkrijgen</a:t>
            </a:r>
            <a:r>
              <a:rPr lang="en-US" sz="1700" dirty="0"/>
              <a:t> van </a:t>
            </a:r>
            <a:r>
              <a:rPr lang="en-US" sz="1700" dirty="0" err="1"/>
              <a:t>inzichten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waardevolle</a:t>
            </a:r>
            <a:r>
              <a:rPr lang="en-US" sz="1700" dirty="0"/>
              <a:t> </a:t>
            </a:r>
            <a:r>
              <a:rPr lang="en-US" sz="1700" dirty="0" err="1"/>
              <a:t>informatie</a:t>
            </a:r>
            <a:r>
              <a:rPr lang="en-US" sz="1700" dirty="0"/>
              <a:t> </a:t>
            </a:r>
            <a:r>
              <a:rPr lang="en-US" sz="1700" dirty="0" err="1"/>
              <a:t>d.m.v.</a:t>
            </a:r>
            <a:r>
              <a:rPr lang="en-US" sz="1700" dirty="0"/>
              <a:t> </a:t>
            </a:r>
            <a:r>
              <a:rPr lang="en-US" sz="1700" dirty="0" err="1"/>
              <a:t>verschillende</a:t>
            </a:r>
            <a:r>
              <a:rPr lang="en-US" sz="1700" dirty="0"/>
              <a:t> </a:t>
            </a:r>
            <a:r>
              <a:rPr lang="en-US" sz="1700" dirty="0" err="1"/>
              <a:t>vaardigheden</a:t>
            </a:r>
            <a:r>
              <a:rPr lang="en-US" sz="1700" dirty="0"/>
              <a:t>, </a:t>
            </a:r>
            <a:r>
              <a:rPr lang="en-US" sz="1700" dirty="0" err="1"/>
              <a:t>zoals</a:t>
            </a:r>
            <a:r>
              <a:rPr lang="en-US" sz="1700" dirty="0"/>
              <a:t> </a:t>
            </a:r>
            <a:r>
              <a:rPr lang="en-US" sz="1700" dirty="0" err="1"/>
              <a:t>statistieken</a:t>
            </a:r>
            <a:r>
              <a:rPr lang="en-US" sz="1700" dirty="0"/>
              <a:t>, </a:t>
            </a:r>
            <a:r>
              <a:rPr lang="en-US" sz="1700" dirty="0" err="1"/>
              <a:t>programmeren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sector-</a:t>
            </a:r>
            <a:r>
              <a:rPr lang="en-US" sz="1700" dirty="0" err="1"/>
              <a:t>organsitatie</a:t>
            </a:r>
            <a:r>
              <a:rPr lang="en-US" sz="1700" dirty="0"/>
              <a:t> </a:t>
            </a:r>
            <a:r>
              <a:rPr lang="en-US" sz="1700" dirty="0" err="1"/>
              <a:t>kennis</a:t>
            </a:r>
            <a:r>
              <a:rPr lang="en-US" sz="17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Conclusies</a:t>
            </a:r>
            <a:r>
              <a:rPr lang="en-US" sz="1700" dirty="0"/>
              <a:t> </a:t>
            </a:r>
            <a:r>
              <a:rPr lang="en-US" sz="1700" dirty="0" err="1"/>
              <a:t>trekken</a:t>
            </a:r>
            <a:r>
              <a:rPr lang="en-US" sz="1700" dirty="0"/>
              <a:t> </a:t>
            </a:r>
            <a:r>
              <a:rPr lang="en-US" sz="1700" dirty="0" err="1"/>
              <a:t>uit</a:t>
            </a:r>
            <a:r>
              <a:rPr lang="en-US" sz="1700" dirty="0"/>
              <a:t> de analyses </a:t>
            </a:r>
            <a:r>
              <a:rPr lang="en-US" sz="1700" dirty="0" err="1"/>
              <a:t>d.m.v.</a:t>
            </a:r>
            <a:r>
              <a:rPr lang="en-US" sz="1700" dirty="0"/>
              <a:t> het </a:t>
            </a:r>
            <a:r>
              <a:rPr lang="en-US" sz="1700" dirty="0" err="1"/>
              <a:t>bovenstaande</a:t>
            </a:r>
            <a:r>
              <a:rPr lang="en-US" sz="1700" dirty="0"/>
              <a:t> </a:t>
            </a:r>
            <a:r>
              <a:rPr lang="en-US" sz="1700" dirty="0" err="1"/>
              <a:t>waar</a:t>
            </a:r>
            <a:r>
              <a:rPr lang="en-US" sz="1700" dirty="0"/>
              <a:t> </a:t>
            </a:r>
            <a:r>
              <a:rPr lang="en-US" sz="1700" dirty="0" err="1"/>
              <a:t>ook</a:t>
            </a:r>
            <a:r>
              <a:rPr lang="en-US" sz="1700" dirty="0"/>
              <a:t> </a:t>
            </a:r>
            <a:r>
              <a:rPr lang="en-US" sz="1700" dirty="0" err="1"/>
              <a:t>voorspellingen</a:t>
            </a:r>
            <a:r>
              <a:rPr lang="en-US" sz="1700" dirty="0"/>
              <a:t> mee </a:t>
            </a:r>
            <a:r>
              <a:rPr lang="en-US" sz="1700" dirty="0" err="1"/>
              <a:t>gedaan</a:t>
            </a:r>
            <a:r>
              <a:rPr lang="en-US" sz="1700" dirty="0"/>
              <a:t> </a:t>
            </a:r>
            <a:r>
              <a:rPr lang="en-US" sz="1700" dirty="0" err="1"/>
              <a:t>kunnen</a:t>
            </a:r>
            <a:r>
              <a:rPr lang="en-US" sz="1700" dirty="0"/>
              <a:t> </a:t>
            </a:r>
            <a:r>
              <a:rPr lang="en-US" sz="1700" dirty="0" err="1"/>
              <a:t>worden</a:t>
            </a:r>
            <a:r>
              <a:rPr lang="en-US" sz="17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Wat doet een Data Scientist?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Verdiepen</a:t>
            </a:r>
            <a:r>
              <a:rPr lang="en-US" sz="1700" dirty="0"/>
              <a:t> in de </a:t>
            </a:r>
            <a:r>
              <a:rPr lang="en-US" sz="1700" dirty="0" err="1"/>
              <a:t>organisatie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Opsporen</a:t>
            </a:r>
            <a:r>
              <a:rPr lang="en-US" sz="1700" dirty="0"/>
              <a:t> van </a:t>
            </a:r>
            <a:r>
              <a:rPr lang="en-US" sz="1700" dirty="0" err="1"/>
              <a:t>ongeregelmatigheden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Verzamelen</a:t>
            </a:r>
            <a:r>
              <a:rPr lang="en-US" sz="1700" dirty="0"/>
              <a:t> van </a:t>
            </a:r>
            <a:r>
              <a:rPr lang="en-US" sz="1700" dirty="0" err="1"/>
              <a:t>bruikbare</a:t>
            </a:r>
            <a:r>
              <a:rPr lang="en-US" sz="1700" dirty="0"/>
              <a:t> data.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Analyseren</a:t>
            </a:r>
            <a:r>
              <a:rPr lang="en-US" sz="1700" dirty="0"/>
              <a:t> van </a:t>
            </a:r>
            <a:r>
              <a:rPr lang="en-US" sz="1700" dirty="0" err="1"/>
              <a:t>deze</a:t>
            </a:r>
            <a:r>
              <a:rPr lang="en-US" sz="1700" dirty="0"/>
              <a:t> data </a:t>
            </a:r>
            <a:r>
              <a:rPr lang="en-US" sz="1700" dirty="0" err="1"/>
              <a:t>d.m.v.</a:t>
            </a:r>
            <a:r>
              <a:rPr lang="en-US" sz="1700" dirty="0"/>
              <a:t> </a:t>
            </a:r>
            <a:r>
              <a:rPr lang="en-US" sz="1700" dirty="0" err="1"/>
              <a:t>bijvoorbeeld</a:t>
            </a:r>
            <a:r>
              <a:rPr lang="en-US" sz="1700" dirty="0"/>
              <a:t> </a:t>
            </a:r>
            <a:r>
              <a:rPr lang="en-US" sz="1700" dirty="0" err="1"/>
              <a:t>programmeren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Conclusies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advies</a:t>
            </a:r>
            <a:r>
              <a:rPr lang="en-US" sz="1700" dirty="0"/>
              <a:t>/</a:t>
            </a:r>
            <a:r>
              <a:rPr lang="en-US" sz="1700" dirty="0" err="1"/>
              <a:t>voorspellingen</a:t>
            </a:r>
            <a:r>
              <a:rPr lang="en-US" sz="1700" dirty="0"/>
              <a:t> </a:t>
            </a:r>
            <a:r>
              <a:rPr lang="en-US" sz="1700" dirty="0" err="1"/>
              <a:t>doen</a:t>
            </a:r>
            <a:r>
              <a:rPr lang="en-US" sz="1700" dirty="0"/>
              <a:t> over de </a:t>
            </a:r>
            <a:r>
              <a:rPr lang="en-US" sz="1700" dirty="0" err="1"/>
              <a:t>geanalyseerde</a:t>
            </a:r>
            <a:r>
              <a:rPr lang="en-US" sz="1700" dirty="0"/>
              <a:t> data.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Visualiseren</a:t>
            </a:r>
            <a:r>
              <a:rPr lang="en-US" sz="1700" dirty="0"/>
              <a:t> van de </a:t>
            </a:r>
            <a:r>
              <a:rPr lang="en-US" sz="1700" dirty="0" err="1"/>
              <a:t>resultaten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de </a:t>
            </a:r>
            <a:r>
              <a:rPr lang="en-US" sz="1700" dirty="0" err="1"/>
              <a:t>voorspellingen</a:t>
            </a:r>
            <a:r>
              <a:rPr lang="en-US" sz="1700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5BBBA96-A265-959B-C86C-B610B2F10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1" b="660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691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169</TotalTime>
  <Words>103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Neue Haas Grotesk Text Pro</vt:lpstr>
      <vt:lpstr>Wingdings</vt:lpstr>
      <vt:lpstr>AccentBoxVTI</vt:lpstr>
      <vt:lpstr>Wat is Data Science?</vt:lpstr>
      <vt:lpstr>Wat doet een Data Scientist?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Calvin Kleijn</dc:creator>
  <cp:lastModifiedBy>Kasper van den Enden</cp:lastModifiedBy>
  <cp:revision>10</cp:revision>
  <dcterms:created xsi:type="dcterms:W3CDTF">2023-01-30T10:00:19Z</dcterms:created>
  <dcterms:modified xsi:type="dcterms:W3CDTF">2023-03-13T12:11:01Z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