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4"/>
  </p:sldMasterIdLst>
  <p:notesMasterIdLst>
    <p:notesMasterId r:id="rId6"/>
  </p:notesMasterIdLst>
  <p:handoutMasterIdLst>
    <p:handoutMasterId r:id="rId7"/>
  </p:handoutMasterIdLst>
  <p:sldIdLst>
    <p:sldId id="35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0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4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9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4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5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1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83" r:id="rId4"/>
    <p:sldLayoutId id="2147483884" r:id="rId5"/>
    <p:sldLayoutId id="2147483885" r:id="rId6"/>
    <p:sldLayoutId id="2147483890" r:id="rId7"/>
    <p:sldLayoutId id="2147483886" r:id="rId8"/>
    <p:sldLayoutId id="2147483887" r:id="rId9"/>
    <p:sldLayoutId id="2147483888" r:id="rId10"/>
    <p:sldLayoutId id="2147483889" r:id="rId11"/>
    <p:sldLayoutId id="21474838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Wat zijn de meest populaire data science tools?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Excel: </a:t>
            </a:r>
            <a:r>
              <a:rPr lang="en-US" sz="1100"/>
              <a:t>toegankelijke maar ook eenvoudige tool waar d.m.v. meerdere ingebouwde functies een data-analyse mee gedaan kan worden.</a:t>
            </a:r>
            <a:endParaRPr lang="en-US" sz="1100" b="1"/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Google Analytics: </a:t>
            </a:r>
            <a:r>
              <a:rPr lang="en-US" sz="1100"/>
              <a:t>geeft inzicht in het gedrag van je website.</a:t>
            </a:r>
            <a:endParaRPr lang="en-US" sz="1100" b="1"/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Power BI: </a:t>
            </a:r>
            <a:r>
              <a:rPr lang="en-US" sz="1100"/>
              <a:t>een interactieve omgeving om zelf je eigen data-analyse te kunnen doen.</a:t>
            </a:r>
            <a:endParaRPr lang="en-US" sz="1100" b="1"/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Apache Spark: </a:t>
            </a:r>
            <a:r>
              <a:rPr lang="en-US" sz="1100"/>
              <a:t>een snelle en schaalbare big data-analyse tool.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R: </a:t>
            </a:r>
            <a:r>
              <a:rPr lang="en-US" sz="1100"/>
              <a:t>een populaire programmeertaal voor data science met als kwaliteit statistische analyse.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Jupyter Notebook: </a:t>
            </a:r>
            <a:r>
              <a:rPr lang="en-US" sz="1100"/>
              <a:t>een interactieve omgeving voor het uitvoeren van data-analyse en -visualisatie.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Python: </a:t>
            </a:r>
            <a:r>
              <a:rPr lang="en-US" sz="1100"/>
              <a:t>een populaire programmeertaal die veel wordt gebruikt voor data-analyse en machine learning.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SQL: </a:t>
            </a:r>
            <a:r>
              <a:rPr lang="en-US" sz="1100"/>
              <a:t>een taal voor het beheren van databases die veel wordt gebruikt voor het verkrijgen van data voor analyse.</a:t>
            </a:r>
          </a:p>
        </p:txBody>
      </p:sp>
      <p:pic>
        <p:nvPicPr>
          <p:cNvPr id="28" name="Picture Placeholder 27" descr="Diagram, shape&#10;&#10;Description automatically generated">
            <a:extLst>
              <a:ext uri="{FF2B5EF4-FFF2-40B4-BE49-F238E27FC236}">
                <a16:creationId xmlns:a16="http://schemas.microsoft.com/office/drawing/2014/main" id="{AF70BC6C-AE06-DEFE-EF19-A0CAB9FB92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3173" r="10394" b="-1"/>
          <a:stretch/>
        </p:blipFill>
        <p:spPr>
          <a:xfrm>
            <a:off x="7679814" y="698126"/>
            <a:ext cx="4097657" cy="53611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21</TotalTime>
  <Words>137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Wat zijn de meest populaire data science tools?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zijn de meest populaire data science tools?</dc:title>
  <dc:creator>Calvin Kleijn</dc:creator>
  <cp:lastModifiedBy>Calvin Kleijn</cp:lastModifiedBy>
  <cp:revision>4</cp:revision>
  <dcterms:created xsi:type="dcterms:W3CDTF">2023-01-30T18:52:49Z</dcterms:created>
  <dcterms:modified xsi:type="dcterms:W3CDTF">2023-01-30T19:14:48Z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