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BAC1"/>
    <a:srgbClr val="32B2B8"/>
    <a:srgbClr val="2FA9AF"/>
    <a:srgbClr val="0E1F27"/>
    <a:srgbClr val="152F3B"/>
    <a:srgbClr val="3EC3CA"/>
    <a:srgbClr val="34B7BE"/>
    <a:srgbClr val="2EA2A8"/>
    <a:srgbClr val="2E657E"/>
    <a:srgbClr val="51C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62B6A-418F-46E3-91AC-381F4B4AEED5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B9EC0-C828-4C13-B77A-2ED48E7970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773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B9EC0-C828-4C13-B77A-2ED48E7970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C56F9-1566-4DC7-BC1E-77A3453A8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05159B-6387-4F74-825F-0A1585F2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397079-50E0-4E4B-AA01-80D7881F6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F161E-C084-43E2-AF0D-394AC241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AA405-471B-462B-9A07-663DDD33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8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F7DFB-9967-427A-B86B-B094D4924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7E78B1-A99E-4D78-8CC4-8DF215341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3EC35B-89EC-4EE3-B5CA-D3C7DE2C3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307B53-5D70-41E1-8F21-4E6A1567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21546A-0789-45AF-B72E-04D7C7D2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2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A6F024-E5D6-4F92-AC1E-A69AE31A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FD8441-AF4E-43C4-892C-6D30981E8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DF8FB9-6FB8-4798-99AA-00EDDD1C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D3E215-1B71-4CF8-A2DE-E2500DDF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4FB2E2-B2A1-400C-998B-0E021077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7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6FB37-DD9C-4231-96B7-8D7C3F4CD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CEA7B-226B-445A-89F4-F3ACAB83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2B069F-D839-4040-9909-F859012E4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89D6E-C9A3-4ADD-9362-DDDAD7DF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288900-84D4-4838-A6B7-943B2E23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34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02850-5DF7-4AF9-BD7C-AE37646E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18405-7762-474A-827B-97E8961AC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EAB5E-6495-4CC0-B632-024C7A344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705B5-B663-4DC7-B648-CF025BB0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CBC1-5AB8-47F7-BFE9-4D4942EF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0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B41B3-6791-43ED-93B9-2D1EDE7F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75A2D3-ADC3-48E1-A041-97125D920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F322B5-C089-40A2-84C5-56FA4EC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68C5BC-59D8-4DD3-982B-ECD691DF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DC632-F584-4C4D-B712-4ED87C7F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7F3C6C-8E40-4234-B02F-A7D33A8B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97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9A256-83F5-4886-A174-38CA4F4F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2C3EEB-0E72-4DFF-8F55-3654A778F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47E4C1-AB40-4510-A667-5F898E63C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1EE9EF-32B7-404F-9027-F92CC6047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69D44E-F66A-484A-AB2D-14E053CBF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516F55-5DA9-42AB-A27B-2DF6305AE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F62B3A-EE94-486D-9466-9246D8D9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AD31D3-E644-4B3A-9035-4547D35D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95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D240AD-26CD-439F-8124-645842DC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539C2D5-83A9-46EA-83A7-7711845A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9AC6F3-F864-48A9-833D-68810CE7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3F241D-2B45-4E83-8954-C06973D4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3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0C78D0-D480-4903-AC1A-3F45E287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5F9853-E28A-4E51-AB38-152F6C1FB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35F32B-C1D4-4FBF-9B88-F611BBE9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53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2D608-9537-42B9-A018-04F406EC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3C8B75-3C72-4E88-8936-99086683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DF2CB-42DA-4B50-BE44-CCEAFC5D2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F8BFE7-6DAF-40C0-B829-A047DFBB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C08819-27C1-44C8-946E-EE49DD1EF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A4302-3940-4E4F-AA5E-E69CEC39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2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A6E01-94F8-4F03-9A31-421391E6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535768-4FF2-4777-80E5-FB94EB978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C7C682-9A46-4D8E-9D48-480D429D9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4C667A-F69A-4160-9C2A-A7EC1AE3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FFAAAB-07E8-4868-A3E4-2F804418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EEED54-3144-48F7-9A7F-2C2F77F9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7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E94B2-18C5-4795-9E20-9A62441A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53188-A699-4F85-ABF8-99C0E7198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A0702-BFB0-4978-B6D7-6E3516F3D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5FFF-286A-4D15-8A97-A2F853640BEF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074E6-AACB-4FA9-B280-428A75BF5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618E08-E759-4481-BDC5-B1BD8735B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3D60-29F0-4BA5-95B9-DEB6FE69F9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6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BD26-ECDE-45F7-8A33-7E77F6C4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5554" y="5529942"/>
            <a:ext cx="2586447" cy="1328057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 – Detection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 – Intrusion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V – Vulnerability</a:t>
            </a:r>
            <a:b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 – Analysis 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070677-93BC-4D72-B289-13771E89B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712" y="1780402"/>
            <a:ext cx="7034997" cy="302702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ru-RU" sz="4800" b="1" dirty="0">
                <a:solidFill>
                  <a:srgbClr val="FD282A"/>
                </a:solidFill>
                <a:latin typeface="Century Gothic" panose="020B0502020202020204" pitchFamily="34" charset="0"/>
              </a:rPr>
              <a:t>Построение системы обнаружения вторжений</a:t>
            </a:r>
          </a:p>
          <a:p>
            <a:endParaRPr lang="en-US" sz="4800" dirty="0">
              <a:solidFill>
                <a:srgbClr val="51CACF"/>
              </a:solidFill>
              <a:latin typeface="+mj-lt"/>
            </a:endParaRPr>
          </a:p>
          <a:p>
            <a:r>
              <a:rPr lang="ru-RU" sz="2600" b="1" dirty="0">
                <a:solidFill>
                  <a:srgbClr val="3EC3CA"/>
                </a:solidFill>
                <a:latin typeface="Consolas" panose="020B0609020204030204" pitchFamily="49" charset="0"/>
              </a:rPr>
              <a:t>Проект, который способен изменить подход к кибербезопасности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5967B5-0118-4ACB-8F30-C327CC062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67" t="22389" r="21351" b="21666"/>
          <a:stretch/>
        </p:blipFill>
        <p:spPr>
          <a:xfrm>
            <a:off x="7738053" y="1143713"/>
            <a:ext cx="4226259" cy="4056809"/>
          </a:xfrm>
          <a:prstGeom prst="rect">
            <a:avLst/>
          </a:prstGeom>
        </p:spPr>
      </p:pic>
      <p:pic>
        <p:nvPicPr>
          <p:cNvPr id="6" name="Google Shape;1239;p35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>
            <a:off x="6602073" y="3940669"/>
            <a:ext cx="2620305" cy="25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39;p35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 rot="18312741">
            <a:off x="-416182" y="-410166"/>
            <a:ext cx="1644089" cy="1580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39;p35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 rot="15950104">
            <a:off x="10673330" y="-687288"/>
            <a:ext cx="1964269" cy="198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47;p35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000"/>
                    </a14:imgEffect>
                    <a14:imgEffect>
                      <a14:saturation sat="291000"/>
                    </a14:imgEffect>
                    <a14:imgEffect>
                      <a14:brightnessContrast bright="46000" contrast="16000"/>
                    </a14:imgEffect>
                  </a14:imgLayer>
                </a14:imgProps>
              </a:ext>
            </a:extLst>
          </a:blip>
          <a:srcRect l="18647" t="7960" r="8852" b="8336"/>
          <a:stretch/>
        </p:blipFill>
        <p:spPr>
          <a:xfrm rot="-1152297">
            <a:off x="7511620" y="4519051"/>
            <a:ext cx="1647827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47;p35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9000"/>
                    </a14:imgEffect>
                    <a14:imgEffect>
                      <a14:saturation sat="291000"/>
                    </a14:imgEffect>
                    <a14:imgEffect>
                      <a14:brightnessContrast bright="46000" contrast="16000"/>
                    </a14:imgEffect>
                  </a14:imgLayer>
                </a14:imgProps>
              </a:ext>
            </a:extLst>
          </a:blip>
          <a:srcRect l="18647" t="7960" r="8852" b="8336"/>
          <a:stretch/>
        </p:blipFill>
        <p:spPr>
          <a:xfrm rot="21437889">
            <a:off x="10620347" y="259542"/>
            <a:ext cx="1453764" cy="1109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40;p35"/>
          <p:cNvPicPr preferRelativeResize="0"/>
          <p:nvPr/>
        </p:nvPicPr>
        <p:blipFill rotWithShape="1">
          <a:blip r:embed="rId7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l="22009" r="18455"/>
          <a:stretch/>
        </p:blipFill>
        <p:spPr>
          <a:xfrm rot="-1020085">
            <a:off x="530977" y="253329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602;p46"/>
          <p:cNvGrpSpPr/>
          <p:nvPr/>
        </p:nvGrpSpPr>
        <p:grpSpPr>
          <a:xfrm>
            <a:off x="2752700" y="486329"/>
            <a:ext cx="76825" cy="76800"/>
            <a:chOff x="3104875" y="1099400"/>
            <a:chExt cx="76825" cy="76800"/>
          </a:xfrm>
        </p:grpSpPr>
        <p:sp>
          <p:nvSpPr>
            <p:cNvPr id="13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5" name="Google Shape;1602;p46"/>
          <p:cNvGrpSpPr/>
          <p:nvPr/>
        </p:nvGrpSpPr>
        <p:grpSpPr>
          <a:xfrm>
            <a:off x="2434837" y="5238921"/>
            <a:ext cx="76825" cy="76800"/>
            <a:chOff x="3104875" y="1099400"/>
            <a:chExt cx="76825" cy="76800"/>
          </a:xfrm>
        </p:grpSpPr>
        <p:sp>
          <p:nvSpPr>
            <p:cNvPr id="16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8" name="Google Shape;1602;p46"/>
          <p:cNvGrpSpPr/>
          <p:nvPr/>
        </p:nvGrpSpPr>
        <p:grpSpPr>
          <a:xfrm>
            <a:off x="6762998" y="1292332"/>
            <a:ext cx="76825" cy="76800"/>
            <a:chOff x="3104875" y="1099400"/>
            <a:chExt cx="76825" cy="76800"/>
          </a:xfrm>
        </p:grpSpPr>
        <p:sp>
          <p:nvSpPr>
            <p:cNvPr id="19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0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7" name="Google Shape;1602;p46"/>
          <p:cNvGrpSpPr/>
          <p:nvPr/>
        </p:nvGrpSpPr>
        <p:grpSpPr>
          <a:xfrm>
            <a:off x="11160825" y="5162121"/>
            <a:ext cx="76825" cy="76800"/>
            <a:chOff x="3104875" y="1099400"/>
            <a:chExt cx="76825" cy="76800"/>
          </a:xfrm>
        </p:grpSpPr>
        <p:sp>
          <p:nvSpPr>
            <p:cNvPr id="28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29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42" name="Google Shape;1602;p46"/>
          <p:cNvGrpSpPr/>
          <p:nvPr/>
        </p:nvGrpSpPr>
        <p:grpSpPr>
          <a:xfrm>
            <a:off x="405721" y="1904056"/>
            <a:ext cx="76825" cy="76800"/>
            <a:chOff x="3104875" y="1099400"/>
            <a:chExt cx="76825" cy="76800"/>
          </a:xfrm>
        </p:grpSpPr>
        <p:sp>
          <p:nvSpPr>
            <p:cNvPr id="43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4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45" name="Google Shape;1602;p46"/>
          <p:cNvGrpSpPr/>
          <p:nvPr/>
        </p:nvGrpSpPr>
        <p:grpSpPr>
          <a:xfrm>
            <a:off x="5508963" y="6383574"/>
            <a:ext cx="76825" cy="76800"/>
            <a:chOff x="3104875" y="1099400"/>
            <a:chExt cx="76825" cy="76800"/>
          </a:xfrm>
        </p:grpSpPr>
        <p:sp>
          <p:nvSpPr>
            <p:cNvPr id="46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47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48" name="Google Shape;1239;p35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 rot="13490914">
            <a:off x="229524" y="5156608"/>
            <a:ext cx="3057655" cy="3087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29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BD26-ECDE-45F7-8A33-7E77F6C4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94060"/>
            <a:ext cx="3300165" cy="176394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D – Detection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I – Intrusion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V – Vulnerability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A – Analysis </a:t>
            </a:r>
            <a:endParaRPr lang="ru-RU" sz="2000" dirty="0">
              <a:solidFill>
                <a:srgbClr val="2E657E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54191" y="651252"/>
            <a:ext cx="3200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D282A"/>
                </a:solidFill>
                <a:latin typeface="Century Gothic" panose="020B0502020202020204" pitchFamily="34" charset="0"/>
              </a:rPr>
              <a:t>Продукт</a:t>
            </a:r>
            <a:endParaRPr lang="ru-RU" sz="3600" b="1" dirty="0">
              <a:solidFill>
                <a:srgbClr val="FD282A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6" name="Google Shape;1602;p46"/>
          <p:cNvGrpSpPr/>
          <p:nvPr/>
        </p:nvGrpSpPr>
        <p:grpSpPr>
          <a:xfrm>
            <a:off x="9762943" y="1968919"/>
            <a:ext cx="76825" cy="76800"/>
            <a:chOff x="3104875" y="1099400"/>
            <a:chExt cx="76825" cy="76800"/>
          </a:xfrm>
        </p:grpSpPr>
        <p:sp>
          <p:nvSpPr>
            <p:cNvPr id="147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8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49" name="Google Shape;1602;p46"/>
          <p:cNvGrpSpPr/>
          <p:nvPr/>
        </p:nvGrpSpPr>
        <p:grpSpPr>
          <a:xfrm>
            <a:off x="994863" y="1097801"/>
            <a:ext cx="76825" cy="76800"/>
            <a:chOff x="3104875" y="1099400"/>
            <a:chExt cx="76825" cy="76800"/>
          </a:xfrm>
        </p:grpSpPr>
        <p:sp>
          <p:nvSpPr>
            <p:cNvPr id="150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1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52" name="Google Shape;1602;p46"/>
          <p:cNvGrpSpPr/>
          <p:nvPr/>
        </p:nvGrpSpPr>
        <p:grpSpPr>
          <a:xfrm>
            <a:off x="4741823" y="6200457"/>
            <a:ext cx="76825" cy="76800"/>
            <a:chOff x="3104875" y="1099400"/>
            <a:chExt cx="76825" cy="76800"/>
          </a:xfrm>
        </p:grpSpPr>
        <p:sp>
          <p:nvSpPr>
            <p:cNvPr id="153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4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1" name="Google Shape;1602;p46"/>
          <p:cNvGrpSpPr/>
          <p:nvPr/>
        </p:nvGrpSpPr>
        <p:grpSpPr>
          <a:xfrm>
            <a:off x="11170728" y="5463341"/>
            <a:ext cx="76825" cy="76800"/>
            <a:chOff x="3104875" y="1099400"/>
            <a:chExt cx="76825" cy="76800"/>
          </a:xfrm>
        </p:grpSpPr>
        <p:sp>
          <p:nvSpPr>
            <p:cNvPr id="162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63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4" name="Группа 163"/>
          <p:cNvGrpSpPr/>
          <p:nvPr/>
        </p:nvGrpSpPr>
        <p:grpSpPr>
          <a:xfrm rot="1389093">
            <a:off x="7810854" y="-814008"/>
            <a:ext cx="1853595" cy="2290479"/>
            <a:chOff x="7249607" y="5082331"/>
            <a:chExt cx="1853595" cy="2290479"/>
          </a:xfrm>
        </p:grpSpPr>
        <p:grpSp>
          <p:nvGrpSpPr>
            <p:cNvPr id="165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3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2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1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0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0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9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8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8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7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" name="Группа 236"/>
          <p:cNvGrpSpPr/>
          <p:nvPr/>
        </p:nvGrpSpPr>
        <p:grpSpPr>
          <a:xfrm rot="1389093">
            <a:off x="-783983" y="1466861"/>
            <a:ext cx="1853595" cy="2290479"/>
            <a:chOff x="7249607" y="5082331"/>
            <a:chExt cx="1853595" cy="2290479"/>
          </a:xfrm>
        </p:grpSpPr>
        <p:grpSp>
          <p:nvGrpSpPr>
            <p:cNvPr id="238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0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9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7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5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4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10" name="Google Shape;1239;p35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>
            <a:off x="1543014" y="-1601585"/>
            <a:ext cx="2620305" cy="25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1240;p35"/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l="22009" r="18455"/>
          <a:stretch/>
        </p:blipFill>
        <p:spPr>
          <a:xfrm rot="-1020085">
            <a:off x="11347216" y="2194806"/>
            <a:ext cx="1187445" cy="11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441508" y="2134175"/>
            <a:ext cx="69975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Основная цель</a:t>
            </a:r>
            <a:r>
              <a:rPr lang="ru-RU" sz="2000" b="1" dirty="0">
                <a:solidFill>
                  <a:srgbClr val="35BAC1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35BAC1"/>
                </a:solidFill>
                <a:latin typeface="Consolas" panose="020B0609020204030204" pitchFamily="49" charset="0"/>
              </a:rPr>
              <a:t>продукта — помочь специалистам по информационной безопасности эффективно обнаруживать и предотвращать </a:t>
            </a:r>
            <a:r>
              <a:rPr lang="ru-RU" sz="2000" dirty="0" err="1">
                <a:solidFill>
                  <a:srgbClr val="35BAC1"/>
                </a:solidFill>
                <a:latin typeface="Consolas" panose="020B0609020204030204" pitchFamily="49" charset="0"/>
              </a:rPr>
              <a:t>кибератаки</a:t>
            </a:r>
            <a:r>
              <a:rPr lang="ru-RU" sz="2000" dirty="0">
                <a:solidFill>
                  <a:srgbClr val="35BAC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ru-RU" sz="2000" dirty="0" err="1">
                <a:solidFill>
                  <a:srgbClr val="35BAC1"/>
                </a:solidFill>
                <a:latin typeface="Consolas" panose="020B0609020204030204" pitchFamily="49" charset="0"/>
              </a:rPr>
              <a:t>минимизируя</a:t>
            </a:r>
            <a:r>
              <a:rPr lang="ru-RU" sz="2000" dirty="0">
                <a:solidFill>
                  <a:srgbClr val="35BAC1"/>
                </a:solidFill>
                <a:latin typeface="Consolas" panose="020B0609020204030204" pitchFamily="49" charset="0"/>
              </a:rPr>
              <a:t> риски для инфраструктуры </a:t>
            </a:r>
            <a:r>
              <a:rPr lang="ru-RU" sz="2000" dirty="0" smtClean="0">
                <a:solidFill>
                  <a:srgbClr val="35BAC1"/>
                </a:solidFill>
                <a:latin typeface="Consolas" panose="020B0609020204030204" pitchFamily="49" charset="0"/>
              </a:rPr>
              <a:t>организации</a:t>
            </a:r>
            <a:endParaRPr lang="ru-RU" sz="2000" dirty="0">
              <a:solidFill>
                <a:srgbClr val="35BAC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34424" y="4700390"/>
            <a:ext cx="6955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В качестве потребителя </a:t>
            </a:r>
            <a:r>
              <a:rPr lang="ru-RU" sz="2000" dirty="0" smtClean="0">
                <a:solidFill>
                  <a:srgbClr val="35BAC1"/>
                </a:solidFill>
                <a:latin typeface="Consolas" panose="020B0609020204030204" pitchFamily="49" charset="0"/>
              </a:rPr>
              <a:t>выступают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smtClean="0">
                <a:solidFill>
                  <a:srgbClr val="35BAC1"/>
                </a:solidFill>
                <a:latin typeface="Consolas" panose="020B0609020204030204" pitchFamily="49" charset="0"/>
              </a:rPr>
              <a:t>специалисты </a:t>
            </a:r>
            <a:r>
              <a:rPr lang="ru-RU" sz="2000" dirty="0">
                <a:solidFill>
                  <a:srgbClr val="35BAC1"/>
                </a:solidFill>
                <a:latin typeface="Consolas" panose="020B0609020204030204" pitchFamily="49" charset="0"/>
              </a:rPr>
              <a:t>по </a:t>
            </a:r>
            <a:endParaRPr lang="ru-RU" sz="2000" dirty="0" smtClean="0">
              <a:solidFill>
                <a:srgbClr val="35BAC1"/>
              </a:solidFill>
              <a:latin typeface="Consolas" panose="020B0609020204030204" pitchFamily="49" charset="0"/>
            </a:endParaRPr>
          </a:p>
          <a:p>
            <a:r>
              <a:rPr lang="ru-RU" sz="2000" dirty="0" err="1" smtClean="0">
                <a:solidFill>
                  <a:srgbClr val="35BAC1"/>
                </a:solidFill>
                <a:latin typeface="Consolas" panose="020B0609020204030204" pitchFamily="49" charset="0"/>
              </a:rPr>
              <a:t>кибербезопасности</a:t>
            </a:r>
            <a:r>
              <a:rPr lang="ru-RU" sz="2000" dirty="0" smtClean="0">
                <a:solidFill>
                  <a:srgbClr val="35BAC1"/>
                </a:solidFill>
                <a:latin typeface="Consolas" panose="020B0609020204030204" pitchFamily="49" charset="0"/>
              </a:rPr>
              <a:t> организации</a:t>
            </a:r>
            <a:endParaRPr lang="ru-RU" sz="2000" dirty="0">
              <a:solidFill>
                <a:srgbClr val="35BAC1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3124252" y="4068644"/>
            <a:ext cx="7123611" cy="0"/>
          </a:xfrm>
          <a:prstGeom prst="line">
            <a:avLst/>
          </a:prstGeom>
          <a:ln w="19050">
            <a:solidFill>
              <a:srgbClr val="35BA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2" name="Группа 311"/>
          <p:cNvGrpSpPr/>
          <p:nvPr/>
        </p:nvGrpSpPr>
        <p:grpSpPr>
          <a:xfrm rot="1389093">
            <a:off x="7096829" y="5964256"/>
            <a:ext cx="1853595" cy="2290479"/>
            <a:chOff x="7249607" y="5082331"/>
            <a:chExt cx="1853595" cy="2290479"/>
          </a:xfrm>
        </p:grpSpPr>
        <p:grpSp>
          <p:nvGrpSpPr>
            <p:cNvPr id="313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7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7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6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5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5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4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3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2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2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5" name="Google Shape;1321;p39"/>
          <p:cNvSpPr/>
          <p:nvPr/>
        </p:nvSpPr>
        <p:spPr>
          <a:xfrm rot="5400000">
            <a:off x="8952268" y="2174563"/>
            <a:ext cx="1406454" cy="121889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1321;p39"/>
          <p:cNvSpPr/>
          <p:nvPr/>
        </p:nvSpPr>
        <p:spPr>
          <a:xfrm rot="5400000">
            <a:off x="2522052" y="4453631"/>
            <a:ext cx="1406454" cy="1218897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11061;p77"/>
          <p:cNvGrpSpPr/>
          <p:nvPr/>
        </p:nvGrpSpPr>
        <p:grpSpPr>
          <a:xfrm>
            <a:off x="9327055" y="2468907"/>
            <a:ext cx="661399" cy="662108"/>
            <a:chOff x="4673540" y="3680297"/>
            <a:chExt cx="355434" cy="355815"/>
          </a:xfrm>
          <a:solidFill>
            <a:schemeClr val="bg1"/>
          </a:solidFill>
        </p:grpSpPr>
        <p:sp>
          <p:nvSpPr>
            <p:cNvPr id="388" name="Google Shape;11062;p77"/>
            <p:cNvSpPr/>
            <p:nvPr/>
          </p:nvSpPr>
          <p:spPr>
            <a:xfrm>
              <a:off x="4673540" y="3680297"/>
              <a:ext cx="355434" cy="355815"/>
            </a:xfrm>
            <a:custGeom>
              <a:avLst/>
              <a:gdLst/>
              <a:ahLst/>
              <a:cxnLst/>
              <a:rect l="l" t="t" r="r" b="b"/>
              <a:pathLst>
                <a:path w="11193" h="11205" extrusionOk="0">
                  <a:moveTo>
                    <a:pt x="2012" y="0"/>
                  </a:moveTo>
                  <a:cubicBezTo>
                    <a:pt x="905" y="0"/>
                    <a:pt x="0" y="893"/>
                    <a:pt x="0" y="2013"/>
                  </a:cubicBezTo>
                  <a:lnTo>
                    <a:pt x="0" y="9192"/>
                  </a:lnTo>
                  <a:cubicBezTo>
                    <a:pt x="0" y="10287"/>
                    <a:pt x="893" y="11204"/>
                    <a:pt x="2012" y="11204"/>
                  </a:cubicBezTo>
                  <a:lnTo>
                    <a:pt x="9180" y="11204"/>
                  </a:lnTo>
                  <a:cubicBezTo>
                    <a:pt x="10287" y="11204"/>
                    <a:pt x="11192" y="10311"/>
                    <a:pt x="11192" y="9192"/>
                  </a:cubicBezTo>
                  <a:lnTo>
                    <a:pt x="11192" y="2013"/>
                  </a:lnTo>
                  <a:cubicBezTo>
                    <a:pt x="11180" y="917"/>
                    <a:pt x="10287" y="0"/>
                    <a:pt x="9180" y="0"/>
                  </a:cubicBezTo>
                  <a:lnTo>
                    <a:pt x="8085" y="0"/>
                  </a:lnTo>
                  <a:cubicBezTo>
                    <a:pt x="7989" y="0"/>
                    <a:pt x="7918" y="84"/>
                    <a:pt x="7918" y="167"/>
                  </a:cubicBezTo>
                  <a:cubicBezTo>
                    <a:pt x="7918" y="262"/>
                    <a:pt x="7989" y="334"/>
                    <a:pt x="8085" y="334"/>
                  </a:cubicBezTo>
                  <a:lnTo>
                    <a:pt x="9180" y="334"/>
                  </a:lnTo>
                  <a:cubicBezTo>
                    <a:pt x="10109" y="334"/>
                    <a:pt x="10847" y="1084"/>
                    <a:pt x="10847" y="2001"/>
                  </a:cubicBezTo>
                  <a:lnTo>
                    <a:pt x="10847" y="9180"/>
                  </a:lnTo>
                  <a:cubicBezTo>
                    <a:pt x="10847" y="10097"/>
                    <a:pt x="10109" y="10847"/>
                    <a:pt x="9180" y="10847"/>
                  </a:cubicBezTo>
                  <a:lnTo>
                    <a:pt x="2012" y="10847"/>
                  </a:lnTo>
                  <a:cubicBezTo>
                    <a:pt x="1084" y="10847"/>
                    <a:pt x="345" y="10097"/>
                    <a:pt x="345" y="9180"/>
                  </a:cubicBezTo>
                  <a:lnTo>
                    <a:pt x="345" y="2001"/>
                  </a:lnTo>
                  <a:cubicBezTo>
                    <a:pt x="345" y="1084"/>
                    <a:pt x="1084" y="334"/>
                    <a:pt x="2012" y="334"/>
                  </a:cubicBezTo>
                  <a:lnTo>
                    <a:pt x="7418" y="334"/>
                  </a:lnTo>
                  <a:cubicBezTo>
                    <a:pt x="7501" y="334"/>
                    <a:pt x="7573" y="262"/>
                    <a:pt x="7573" y="167"/>
                  </a:cubicBezTo>
                  <a:cubicBezTo>
                    <a:pt x="7573" y="84"/>
                    <a:pt x="7501" y="0"/>
                    <a:pt x="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1063;p77"/>
            <p:cNvSpPr/>
            <p:nvPr/>
          </p:nvSpPr>
          <p:spPr>
            <a:xfrm>
              <a:off x="4805864" y="3736630"/>
              <a:ext cx="93042" cy="92661"/>
            </a:xfrm>
            <a:custGeom>
              <a:avLst/>
              <a:gdLst/>
              <a:ahLst/>
              <a:cxnLst/>
              <a:rect l="l" t="t" r="r" b="b"/>
              <a:pathLst>
                <a:path w="2930" h="2918" extrusionOk="0">
                  <a:moveTo>
                    <a:pt x="1477" y="334"/>
                  </a:moveTo>
                  <a:cubicBezTo>
                    <a:pt x="2096" y="334"/>
                    <a:pt x="2608" y="834"/>
                    <a:pt x="2608" y="1465"/>
                  </a:cubicBezTo>
                  <a:cubicBezTo>
                    <a:pt x="2608" y="2084"/>
                    <a:pt x="2096" y="2596"/>
                    <a:pt x="1477" y="2596"/>
                  </a:cubicBezTo>
                  <a:cubicBezTo>
                    <a:pt x="846" y="2596"/>
                    <a:pt x="346" y="2084"/>
                    <a:pt x="346" y="1465"/>
                  </a:cubicBezTo>
                  <a:cubicBezTo>
                    <a:pt x="346" y="834"/>
                    <a:pt x="846" y="334"/>
                    <a:pt x="1477" y="334"/>
                  </a:cubicBezTo>
                  <a:close/>
                  <a:moveTo>
                    <a:pt x="1477" y="0"/>
                  </a:moveTo>
                  <a:cubicBezTo>
                    <a:pt x="667" y="0"/>
                    <a:pt x="12" y="655"/>
                    <a:pt x="12" y="1465"/>
                  </a:cubicBezTo>
                  <a:cubicBezTo>
                    <a:pt x="0" y="2263"/>
                    <a:pt x="655" y="2918"/>
                    <a:pt x="1477" y="2918"/>
                  </a:cubicBezTo>
                  <a:cubicBezTo>
                    <a:pt x="2274" y="2918"/>
                    <a:pt x="2929" y="2263"/>
                    <a:pt x="2929" y="1465"/>
                  </a:cubicBezTo>
                  <a:cubicBezTo>
                    <a:pt x="2929" y="655"/>
                    <a:pt x="2274" y="0"/>
                    <a:pt x="14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1064;p77"/>
            <p:cNvSpPr/>
            <p:nvPr/>
          </p:nvSpPr>
          <p:spPr>
            <a:xfrm>
              <a:off x="4779380" y="3841358"/>
              <a:ext cx="143723" cy="138801"/>
            </a:xfrm>
            <a:custGeom>
              <a:avLst/>
              <a:gdLst/>
              <a:ahLst/>
              <a:cxnLst/>
              <a:rect l="l" t="t" r="r" b="b"/>
              <a:pathLst>
                <a:path w="4526" h="4371" extrusionOk="0">
                  <a:moveTo>
                    <a:pt x="477" y="1"/>
                  </a:moveTo>
                  <a:cubicBezTo>
                    <a:pt x="215" y="1"/>
                    <a:pt x="1" y="203"/>
                    <a:pt x="1" y="477"/>
                  </a:cubicBezTo>
                  <a:lnTo>
                    <a:pt x="1" y="893"/>
                  </a:lnTo>
                  <a:cubicBezTo>
                    <a:pt x="1" y="1155"/>
                    <a:pt x="203" y="1370"/>
                    <a:pt x="477" y="1370"/>
                  </a:cubicBezTo>
                  <a:lnTo>
                    <a:pt x="763" y="1370"/>
                  </a:lnTo>
                  <a:cubicBezTo>
                    <a:pt x="834" y="1370"/>
                    <a:pt x="906" y="1429"/>
                    <a:pt x="906" y="1513"/>
                  </a:cubicBezTo>
                  <a:lnTo>
                    <a:pt x="906" y="2858"/>
                  </a:lnTo>
                  <a:cubicBezTo>
                    <a:pt x="906" y="2929"/>
                    <a:pt x="846" y="3001"/>
                    <a:pt x="763" y="3001"/>
                  </a:cubicBezTo>
                  <a:lnTo>
                    <a:pt x="572" y="3001"/>
                  </a:lnTo>
                  <a:cubicBezTo>
                    <a:pt x="299" y="3001"/>
                    <a:pt x="96" y="3215"/>
                    <a:pt x="96" y="3477"/>
                  </a:cubicBezTo>
                  <a:lnTo>
                    <a:pt x="96" y="3894"/>
                  </a:lnTo>
                  <a:cubicBezTo>
                    <a:pt x="96" y="4168"/>
                    <a:pt x="299" y="4370"/>
                    <a:pt x="572" y="4370"/>
                  </a:cubicBezTo>
                  <a:lnTo>
                    <a:pt x="4049" y="4370"/>
                  </a:lnTo>
                  <a:cubicBezTo>
                    <a:pt x="4311" y="4370"/>
                    <a:pt x="4525" y="4168"/>
                    <a:pt x="4525" y="3894"/>
                  </a:cubicBezTo>
                  <a:lnTo>
                    <a:pt x="4525" y="3477"/>
                  </a:lnTo>
                  <a:cubicBezTo>
                    <a:pt x="4525" y="3215"/>
                    <a:pt x="4311" y="3001"/>
                    <a:pt x="4049" y="3001"/>
                  </a:cubicBezTo>
                  <a:lnTo>
                    <a:pt x="3859" y="3001"/>
                  </a:lnTo>
                  <a:cubicBezTo>
                    <a:pt x="3787" y="3001"/>
                    <a:pt x="3704" y="2941"/>
                    <a:pt x="3704" y="2858"/>
                  </a:cubicBezTo>
                  <a:lnTo>
                    <a:pt x="3704" y="477"/>
                  </a:lnTo>
                  <a:cubicBezTo>
                    <a:pt x="3704" y="203"/>
                    <a:pt x="3501" y="1"/>
                    <a:pt x="3228" y="1"/>
                  </a:cubicBezTo>
                  <a:lnTo>
                    <a:pt x="1442" y="1"/>
                  </a:lnTo>
                  <a:cubicBezTo>
                    <a:pt x="1358" y="1"/>
                    <a:pt x="1287" y="72"/>
                    <a:pt x="1287" y="155"/>
                  </a:cubicBezTo>
                  <a:cubicBezTo>
                    <a:pt x="1287" y="251"/>
                    <a:pt x="1358" y="322"/>
                    <a:pt x="1442" y="322"/>
                  </a:cubicBezTo>
                  <a:lnTo>
                    <a:pt x="3228" y="322"/>
                  </a:lnTo>
                  <a:cubicBezTo>
                    <a:pt x="3311" y="322"/>
                    <a:pt x="3382" y="382"/>
                    <a:pt x="3382" y="477"/>
                  </a:cubicBezTo>
                  <a:lnTo>
                    <a:pt x="3382" y="2858"/>
                  </a:lnTo>
                  <a:cubicBezTo>
                    <a:pt x="3382" y="3120"/>
                    <a:pt x="3585" y="3334"/>
                    <a:pt x="3859" y="3334"/>
                  </a:cubicBezTo>
                  <a:lnTo>
                    <a:pt x="4049" y="3334"/>
                  </a:lnTo>
                  <a:cubicBezTo>
                    <a:pt x="4121" y="3334"/>
                    <a:pt x="4204" y="3394"/>
                    <a:pt x="4204" y="3477"/>
                  </a:cubicBezTo>
                  <a:lnTo>
                    <a:pt x="4204" y="3894"/>
                  </a:lnTo>
                  <a:cubicBezTo>
                    <a:pt x="4204" y="3965"/>
                    <a:pt x="4132" y="4049"/>
                    <a:pt x="4049" y="4049"/>
                  </a:cubicBezTo>
                  <a:lnTo>
                    <a:pt x="572" y="4049"/>
                  </a:lnTo>
                  <a:cubicBezTo>
                    <a:pt x="489" y="4049"/>
                    <a:pt x="418" y="3989"/>
                    <a:pt x="418" y="3894"/>
                  </a:cubicBezTo>
                  <a:lnTo>
                    <a:pt x="418" y="3477"/>
                  </a:lnTo>
                  <a:cubicBezTo>
                    <a:pt x="418" y="3406"/>
                    <a:pt x="477" y="3334"/>
                    <a:pt x="572" y="3334"/>
                  </a:cubicBezTo>
                  <a:lnTo>
                    <a:pt x="763" y="3334"/>
                  </a:lnTo>
                  <a:cubicBezTo>
                    <a:pt x="1025" y="3334"/>
                    <a:pt x="1239" y="3120"/>
                    <a:pt x="1239" y="2858"/>
                  </a:cubicBezTo>
                  <a:lnTo>
                    <a:pt x="1239" y="1513"/>
                  </a:lnTo>
                  <a:cubicBezTo>
                    <a:pt x="1239" y="1251"/>
                    <a:pt x="1025" y="1036"/>
                    <a:pt x="763" y="1036"/>
                  </a:cubicBezTo>
                  <a:lnTo>
                    <a:pt x="477" y="1036"/>
                  </a:lnTo>
                  <a:cubicBezTo>
                    <a:pt x="406" y="1036"/>
                    <a:pt x="334" y="977"/>
                    <a:pt x="334" y="893"/>
                  </a:cubicBezTo>
                  <a:lnTo>
                    <a:pt x="334" y="477"/>
                  </a:lnTo>
                  <a:cubicBezTo>
                    <a:pt x="334" y="393"/>
                    <a:pt x="394" y="322"/>
                    <a:pt x="477" y="322"/>
                  </a:cubicBezTo>
                  <a:lnTo>
                    <a:pt x="787" y="322"/>
                  </a:lnTo>
                  <a:cubicBezTo>
                    <a:pt x="882" y="322"/>
                    <a:pt x="953" y="251"/>
                    <a:pt x="953" y="155"/>
                  </a:cubicBezTo>
                  <a:cubicBezTo>
                    <a:pt x="953" y="72"/>
                    <a:pt x="882" y="1"/>
                    <a:pt x="7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2612;p64"/>
          <p:cNvGrpSpPr/>
          <p:nvPr/>
        </p:nvGrpSpPr>
        <p:grpSpPr>
          <a:xfrm>
            <a:off x="2870853" y="4610438"/>
            <a:ext cx="696594" cy="876537"/>
            <a:chOff x="2636386" y="3145176"/>
            <a:chExt cx="478408" cy="601990"/>
          </a:xfrm>
          <a:solidFill>
            <a:schemeClr val="bg1"/>
          </a:solidFill>
        </p:grpSpPr>
        <p:sp>
          <p:nvSpPr>
            <p:cNvPr id="392" name="Google Shape;2613;p64"/>
            <p:cNvSpPr/>
            <p:nvPr/>
          </p:nvSpPr>
          <p:spPr>
            <a:xfrm>
              <a:off x="2849653" y="3556785"/>
              <a:ext cx="51874" cy="17678"/>
            </a:xfrm>
            <a:custGeom>
              <a:avLst/>
              <a:gdLst/>
              <a:ahLst/>
              <a:cxnLst/>
              <a:rect l="l" t="t" r="r" b="b"/>
              <a:pathLst>
                <a:path w="1564" h="533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1297" y="532"/>
                  </a:lnTo>
                  <a:cubicBezTo>
                    <a:pt x="1444" y="532"/>
                    <a:pt x="1563" y="413"/>
                    <a:pt x="1563" y="266"/>
                  </a:cubicBezTo>
                  <a:cubicBezTo>
                    <a:pt x="1563" y="119"/>
                    <a:pt x="1444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614;p64"/>
            <p:cNvSpPr/>
            <p:nvPr/>
          </p:nvSpPr>
          <p:spPr>
            <a:xfrm>
              <a:off x="2895093" y="3384513"/>
              <a:ext cx="120232" cy="79171"/>
            </a:xfrm>
            <a:custGeom>
              <a:avLst/>
              <a:gdLst/>
              <a:ahLst/>
              <a:cxnLst/>
              <a:rect l="l" t="t" r="r" b="b"/>
              <a:pathLst>
                <a:path w="3625" h="2387" extrusionOk="0">
                  <a:moveTo>
                    <a:pt x="1812" y="965"/>
                  </a:moveTo>
                  <a:cubicBezTo>
                    <a:pt x="1939" y="965"/>
                    <a:pt x="2041" y="1068"/>
                    <a:pt x="2041" y="1194"/>
                  </a:cubicBezTo>
                  <a:cubicBezTo>
                    <a:pt x="2041" y="1319"/>
                    <a:pt x="1939" y="1422"/>
                    <a:pt x="1812" y="1422"/>
                  </a:cubicBezTo>
                  <a:cubicBezTo>
                    <a:pt x="1685" y="1422"/>
                    <a:pt x="1582" y="1319"/>
                    <a:pt x="1582" y="1194"/>
                  </a:cubicBezTo>
                  <a:cubicBezTo>
                    <a:pt x="1582" y="1067"/>
                    <a:pt x="1685" y="965"/>
                    <a:pt x="1812" y="965"/>
                  </a:cubicBezTo>
                  <a:close/>
                  <a:moveTo>
                    <a:pt x="2306" y="617"/>
                  </a:moveTo>
                  <a:lnTo>
                    <a:pt x="2306" y="617"/>
                  </a:lnTo>
                  <a:cubicBezTo>
                    <a:pt x="2607" y="722"/>
                    <a:pt x="2870" y="921"/>
                    <a:pt x="3055" y="1194"/>
                  </a:cubicBezTo>
                  <a:cubicBezTo>
                    <a:pt x="2870" y="1466"/>
                    <a:pt x="2608" y="1665"/>
                    <a:pt x="2306" y="1770"/>
                  </a:cubicBezTo>
                  <a:cubicBezTo>
                    <a:pt x="2469" y="1630"/>
                    <a:pt x="2573" y="1424"/>
                    <a:pt x="2573" y="1193"/>
                  </a:cubicBezTo>
                  <a:cubicBezTo>
                    <a:pt x="2573" y="963"/>
                    <a:pt x="2469" y="757"/>
                    <a:pt x="2306" y="617"/>
                  </a:cubicBezTo>
                  <a:close/>
                  <a:moveTo>
                    <a:pt x="1317" y="617"/>
                  </a:moveTo>
                  <a:lnTo>
                    <a:pt x="1317" y="617"/>
                  </a:lnTo>
                  <a:cubicBezTo>
                    <a:pt x="1154" y="757"/>
                    <a:pt x="1050" y="963"/>
                    <a:pt x="1050" y="1194"/>
                  </a:cubicBezTo>
                  <a:cubicBezTo>
                    <a:pt x="1050" y="1424"/>
                    <a:pt x="1154" y="1631"/>
                    <a:pt x="1317" y="1771"/>
                  </a:cubicBezTo>
                  <a:cubicBezTo>
                    <a:pt x="1017" y="1666"/>
                    <a:pt x="754" y="1466"/>
                    <a:pt x="569" y="1194"/>
                  </a:cubicBezTo>
                  <a:cubicBezTo>
                    <a:pt x="754" y="921"/>
                    <a:pt x="1017" y="721"/>
                    <a:pt x="1317" y="617"/>
                  </a:cubicBezTo>
                  <a:close/>
                  <a:moveTo>
                    <a:pt x="1812" y="1"/>
                  </a:moveTo>
                  <a:cubicBezTo>
                    <a:pt x="1109" y="1"/>
                    <a:pt x="465" y="357"/>
                    <a:pt x="91" y="954"/>
                  </a:cubicBezTo>
                  <a:cubicBezTo>
                    <a:pt x="0" y="1100"/>
                    <a:pt x="0" y="1287"/>
                    <a:pt x="91" y="1433"/>
                  </a:cubicBezTo>
                  <a:cubicBezTo>
                    <a:pt x="465" y="2030"/>
                    <a:pt x="1109" y="2386"/>
                    <a:pt x="1812" y="2386"/>
                  </a:cubicBezTo>
                  <a:cubicBezTo>
                    <a:pt x="2516" y="2386"/>
                    <a:pt x="3158" y="2030"/>
                    <a:pt x="3532" y="1433"/>
                  </a:cubicBezTo>
                  <a:cubicBezTo>
                    <a:pt x="3624" y="1287"/>
                    <a:pt x="3624" y="1100"/>
                    <a:pt x="3532" y="954"/>
                  </a:cubicBezTo>
                  <a:cubicBezTo>
                    <a:pt x="3158" y="357"/>
                    <a:pt x="2515" y="1"/>
                    <a:pt x="181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615;p64"/>
            <p:cNvSpPr/>
            <p:nvPr/>
          </p:nvSpPr>
          <p:spPr>
            <a:xfrm>
              <a:off x="2893335" y="3344745"/>
              <a:ext cx="115821" cy="29121"/>
            </a:xfrm>
            <a:custGeom>
              <a:avLst/>
              <a:gdLst/>
              <a:ahLst/>
              <a:cxnLst/>
              <a:rect l="l" t="t" r="r" b="b"/>
              <a:pathLst>
                <a:path w="3492" h="878" extrusionOk="0">
                  <a:moveTo>
                    <a:pt x="1746" y="1"/>
                  </a:moveTo>
                  <a:cubicBezTo>
                    <a:pt x="1209" y="1"/>
                    <a:pt x="673" y="125"/>
                    <a:pt x="183" y="374"/>
                  </a:cubicBezTo>
                  <a:cubicBezTo>
                    <a:pt x="53" y="441"/>
                    <a:pt x="1" y="601"/>
                    <a:pt x="67" y="732"/>
                  </a:cubicBezTo>
                  <a:cubicBezTo>
                    <a:pt x="115" y="824"/>
                    <a:pt x="208" y="877"/>
                    <a:pt x="305" y="877"/>
                  </a:cubicBezTo>
                  <a:cubicBezTo>
                    <a:pt x="345" y="877"/>
                    <a:pt x="386" y="868"/>
                    <a:pt x="425" y="849"/>
                  </a:cubicBezTo>
                  <a:cubicBezTo>
                    <a:pt x="838" y="638"/>
                    <a:pt x="1292" y="532"/>
                    <a:pt x="1746" y="532"/>
                  </a:cubicBezTo>
                  <a:cubicBezTo>
                    <a:pt x="2200" y="532"/>
                    <a:pt x="2653" y="638"/>
                    <a:pt x="3067" y="849"/>
                  </a:cubicBezTo>
                  <a:cubicBezTo>
                    <a:pt x="3106" y="868"/>
                    <a:pt x="3147" y="878"/>
                    <a:pt x="3188" y="878"/>
                  </a:cubicBezTo>
                  <a:cubicBezTo>
                    <a:pt x="3284" y="878"/>
                    <a:pt x="3378" y="824"/>
                    <a:pt x="3425" y="732"/>
                  </a:cubicBezTo>
                  <a:cubicBezTo>
                    <a:pt x="3492" y="601"/>
                    <a:pt x="3439" y="441"/>
                    <a:pt x="3309" y="374"/>
                  </a:cubicBezTo>
                  <a:cubicBezTo>
                    <a:pt x="2820" y="125"/>
                    <a:pt x="2283" y="1"/>
                    <a:pt x="17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616;p64"/>
            <p:cNvSpPr/>
            <p:nvPr/>
          </p:nvSpPr>
          <p:spPr>
            <a:xfrm>
              <a:off x="2730250" y="3349223"/>
              <a:ext cx="114163" cy="114096"/>
            </a:xfrm>
            <a:custGeom>
              <a:avLst/>
              <a:gdLst/>
              <a:ahLst/>
              <a:cxnLst/>
              <a:rect l="l" t="t" r="r" b="b"/>
              <a:pathLst>
                <a:path w="3442" h="3440" extrusionOk="0">
                  <a:moveTo>
                    <a:pt x="1720" y="532"/>
                  </a:moveTo>
                  <a:cubicBezTo>
                    <a:pt x="2285" y="532"/>
                    <a:pt x="2757" y="926"/>
                    <a:pt x="2879" y="1454"/>
                  </a:cubicBezTo>
                  <a:lnTo>
                    <a:pt x="563" y="1454"/>
                  </a:lnTo>
                  <a:cubicBezTo>
                    <a:pt x="684" y="926"/>
                    <a:pt x="1157" y="532"/>
                    <a:pt x="1720" y="532"/>
                  </a:cubicBezTo>
                  <a:close/>
                  <a:moveTo>
                    <a:pt x="2879" y="1986"/>
                  </a:moveTo>
                  <a:cubicBezTo>
                    <a:pt x="2757" y="2514"/>
                    <a:pt x="2285" y="2908"/>
                    <a:pt x="1720" y="2908"/>
                  </a:cubicBezTo>
                  <a:cubicBezTo>
                    <a:pt x="1157" y="2908"/>
                    <a:pt x="684" y="2514"/>
                    <a:pt x="563" y="1986"/>
                  </a:cubicBezTo>
                  <a:close/>
                  <a:moveTo>
                    <a:pt x="1720" y="0"/>
                  </a:moveTo>
                  <a:cubicBezTo>
                    <a:pt x="773" y="0"/>
                    <a:pt x="1" y="771"/>
                    <a:pt x="1" y="1720"/>
                  </a:cubicBezTo>
                  <a:cubicBezTo>
                    <a:pt x="1" y="2669"/>
                    <a:pt x="773" y="3440"/>
                    <a:pt x="1720" y="3440"/>
                  </a:cubicBezTo>
                  <a:cubicBezTo>
                    <a:pt x="2669" y="3440"/>
                    <a:pt x="3441" y="2669"/>
                    <a:pt x="3441" y="1720"/>
                  </a:cubicBezTo>
                  <a:cubicBezTo>
                    <a:pt x="3441" y="771"/>
                    <a:pt x="2669" y="0"/>
                    <a:pt x="17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617;p64"/>
            <p:cNvSpPr/>
            <p:nvPr/>
          </p:nvSpPr>
          <p:spPr>
            <a:xfrm>
              <a:off x="2636386" y="3145176"/>
              <a:ext cx="478408" cy="601990"/>
            </a:xfrm>
            <a:custGeom>
              <a:avLst/>
              <a:gdLst/>
              <a:ahLst/>
              <a:cxnLst/>
              <a:rect l="l" t="t" r="r" b="b"/>
              <a:pathLst>
                <a:path w="14424" h="18150" extrusionOk="0">
                  <a:moveTo>
                    <a:pt x="7369" y="533"/>
                  </a:moveTo>
                  <a:cubicBezTo>
                    <a:pt x="7983" y="533"/>
                    <a:pt x="8481" y="1031"/>
                    <a:pt x="8481" y="1644"/>
                  </a:cubicBezTo>
                  <a:lnTo>
                    <a:pt x="8481" y="2346"/>
                  </a:lnTo>
                  <a:cubicBezTo>
                    <a:pt x="8109" y="2318"/>
                    <a:pt x="7698" y="2305"/>
                    <a:pt x="7238" y="2305"/>
                  </a:cubicBezTo>
                  <a:lnTo>
                    <a:pt x="7185" y="2305"/>
                  </a:lnTo>
                  <a:cubicBezTo>
                    <a:pt x="6070" y="2305"/>
                    <a:pt x="4659" y="2372"/>
                    <a:pt x="3640" y="2887"/>
                  </a:cubicBezTo>
                  <a:cubicBezTo>
                    <a:pt x="3203" y="3108"/>
                    <a:pt x="2859" y="3395"/>
                    <a:pt x="2607" y="3752"/>
                  </a:cubicBezTo>
                  <a:lnTo>
                    <a:pt x="2607" y="1644"/>
                  </a:lnTo>
                  <a:cubicBezTo>
                    <a:pt x="2607" y="1031"/>
                    <a:pt x="3106" y="533"/>
                    <a:pt x="3719" y="533"/>
                  </a:cubicBezTo>
                  <a:close/>
                  <a:moveTo>
                    <a:pt x="5728" y="2898"/>
                  </a:moveTo>
                  <a:lnTo>
                    <a:pt x="5728" y="3998"/>
                  </a:lnTo>
                  <a:lnTo>
                    <a:pt x="3087" y="3998"/>
                  </a:lnTo>
                  <a:cubicBezTo>
                    <a:pt x="3286" y="3739"/>
                    <a:pt x="3549" y="3529"/>
                    <a:pt x="3880" y="3361"/>
                  </a:cubicBezTo>
                  <a:cubicBezTo>
                    <a:pt x="4346" y="3125"/>
                    <a:pt x="4940" y="2975"/>
                    <a:pt x="5728" y="2898"/>
                  </a:cubicBezTo>
                  <a:close/>
                  <a:moveTo>
                    <a:pt x="1304" y="4935"/>
                  </a:moveTo>
                  <a:cubicBezTo>
                    <a:pt x="1456" y="4935"/>
                    <a:pt x="1579" y="5060"/>
                    <a:pt x="1579" y="5212"/>
                  </a:cubicBezTo>
                  <a:cubicBezTo>
                    <a:pt x="1579" y="5363"/>
                    <a:pt x="1456" y="5487"/>
                    <a:pt x="1304" y="5487"/>
                  </a:cubicBezTo>
                  <a:cubicBezTo>
                    <a:pt x="1152" y="5487"/>
                    <a:pt x="1029" y="5363"/>
                    <a:pt x="1029" y="5212"/>
                  </a:cubicBezTo>
                  <a:cubicBezTo>
                    <a:pt x="1029" y="5060"/>
                    <a:pt x="1152" y="4935"/>
                    <a:pt x="1304" y="4935"/>
                  </a:cubicBezTo>
                  <a:close/>
                  <a:moveTo>
                    <a:pt x="2075" y="5448"/>
                  </a:moveTo>
                  <a:lnTo>
                    <a:pt x="2075" y="6797"/>
                  </a:lnTo>
                  <a:cubicBezTo>
                    <a:pt x="2033" y="6895"/>
                    <a:pt x="1996" y="6994"/>
                    <a:pt x="1965" y="7097"/>
                  </a:cubicBezTo>
                  <a:lnTo>
                    <a:pt x="1570" y="7097"/>
                  </a:lnTo>
                  <a:lnTo>
                    <a:pt x="1570" y="5972"/>
                  </a:lnTo>
                  <a:cubicBezTo>
                    <a:pt x="1810" y="5888"/>
                    <a:pt x="2000" y="5693"/>
                    <a:pt x="2075" y="5448"/>
                  </a:cubicBezTo>
                  <a:close/>
                  <a:moveTo>
                    <a:pt x="1861" y="7629"/>
                  </a:moveTo>
                  <a:cubicBezTo>
                    <a:pt x="1854" y="7709"/>
                    <a:pt x="1850" y="7791"/>
                    <a:pt x="1850" y="7872"/>
                  </a:cubicBezTo>
                  <a:cubicBezTo>
                    <a:pt x="1850" y="8254"/>
                    <a:pt x="1930" y="8616"/>
                    <a:pt x="2073" y="8946"/>
                  </a:cubicBezTo>
                  <a:lnTo>
                    <a:pt x="814" y="8946"/>
                  </a:lnTo>
                  <a:lnTo>
                    <a:pt x="814" y="7783"/>
                  </a:lnTo>
                  <a:cubicBezTo>
                    <a:pt x="814" y="7697"/>
                    <a:pt x="883" y="7629"/>
                    <a:pt x="968" y="7629"/>
                  </a:cubicBezTo>
                  <a:close/>
                  <a:moveTo>
                    <a:pt x="5728" y="4530"/>
                  </a:moveTo>
                  <a:lnTo>
                    <a:pt x="5728" y="5441"/>
                  </a:lnTo>
                  <a:cubicBezTo>
                    <a:pt x="5628" y="5392"/>
                    <a:pt x="5525" y="5349"/>
                    <a:pt x="5418" y="5313"/>
                  </a:cubicBezTo>
                  <a:cubicBezTo>
                    <a:pt x="5390" y="5304"/>
                    <a:pt x="5361" y="5299"/>
                    <a:pt x="5332" y="5299"/>
                  </a:cubicBezTo>
                  <a:cubicBezTo>
                    <a:pt x="5222" y="5299"/>
                    <a:pt x="5119" y="5369"/>
                    <a:pt x="5081" y="5480"/>
                  </a:cubicBezTo>
                  <a:cubicBezTo>
                    <a:pt x="5034" y="5618"/>
                    <a:pt x="5109" y="5769"/>
                    <a:pt x="5248" y="5816"/>
                  </a:cubicBezTo>
                  <a:cubicBezTo>
                    <a:pt x="6129" y="6115"/>
                    <a:pt x="6720" y="6941"/>
                    <a:pt x="6720" y="7872"/>
                  </a:cubicBezTo>
                  <a:cubicBezTo>
                    <a:pt x="6720" y="9068"/>
                    <a:pt x="5748" y="10041"/>
                    <a:pt x="4550" y="10041"/>
                  </a:cubicBezTo>
                  <a:cubicBezTo>
                    <a:pt x="3354" y="10041"/>
                    <a:pt x="2381" y="9068"/>
                    <a:pt x="2381" y="7872"/>
                  </a:cubicBezTo>
                  <a:cubicBezTo>
                    <a:pt x="2382" y="6969"/>
                    <a:pt x="2950" y="6152"/>
                    <a:pt x="3795" y="5838"/>
                  </a:cubicBezTo>
                  <a:cubicBezTo>
                    <a:pt x="3932" y="5787"/>
                    <a:pt x="4003" y="5634"/>
                    <a:pt x="3952" y="5496"/>
                  </a:cubicBezTo>
                  <a:cubicBezTo>
                    <a:pt x="3912" y="5389"/>
                    <a:pt x="3810" y="5323"/>
                    <a:pt x="3702" y="5323"/>
                  </a:cubicBezTo>
                  <a:cubicBezTo>
                    <a:pt x="3671" y="5323"/>
                    <a:pt x="3640" y="5328"/>
                    <a:pt x="3610" y="5339"/>
                  </a:cubicBezTo>
                  <a:cubicBezTo>
                    <a:pt x="3223" y="5484"/>
                    <a:pt x="2882" y="5712"/>
                    <a:pt x="2607" y="5999"/>
                  </a:cubicBezTo>
                  <a:lnTo>
                    <a:pt x="2607" y="5683"/>
                  </a:lnTo>
                  <a:cubicBezTo>
                    <a:pt x="2607" y="5239"/>
                    <a:pt x="2667" y="4857"/>
                    <a:pt x="2793" y="4530"/>
                  </a:cubicBezTo>
                  <a:close/>
                  <a:moveTo>
                    <a:pt x="12349" y="7641"/>
                  </a:moveTo>
                  <a:cubicBezTo>
                    <a:pt x="12950" y="7725"/>
                    <a:pt x="13415" y="8243"/>
                    <a:pt x="13415" y="8867"/>
                  </a:cubicBezTo>
                  <a:lnTo>
                    <a:pt x="13415" y="9029"/>
                  </a:lnTo>
                  <a:cubicBezTo>
                    <a:pt x="13415" y="9658"/>
                    <a:pt x="12942" y="10180"/>
                    <a:pt x="12332" y="10257"/>
                  </a:cubicBezTo>
                  <a:cubicBezTo>
                    <a:pt x="12342" y="10125"/>
                    <a:pt x="12349" y="9991"/>
                    <a:pt x="12349" y="9857"/>
                  </a:cubicBezTo>
                  <a:lnTo>
                    <a:pt x="12349" y="9214"/>
                  </a:lnTo>
                  <a:lnTo>
                    <a:pt x="12653" y="9214"/>
                  </a:lnTo>
                  <a:cubicBezTo>
                    <a:pt x="12800" y="9214"/>
                    <a:pt x="12919" y="9095"/>
                    <a:pt x="12919" y="8948"/>
                  </a:cubicBezTo>
                  <a:cubicBezTo>
                    <a:pt x="12919" y="8801"/>
                    <a:pt x="12800" y="8682"/>
                    <a:pt x="12653" y="8682"/>
                  </a:cubicBezTo>
                  <a:lnTo>
                    <a:pt x="12349" y="8682"/>
                  </a:lnTo>
                  <a:lnTo>
                    <a:pt x="12349" y="7641"/>
                  </a:lnTo>
                  <a:close/>
                  <a:moveTo>
                    <a:pt x="2075" y="9478"/>
                  </a:moveTo>
                  <a:lnTo>
                    <a:pt x="2075" y="9857"/>
                  </a:lnTo>
                  <a:cubicBezTo>
                    <a:pt x="2075" y="9994"/>
                    <a:pt x="2081" y="10132"/>
                    <a:pt x="2091" y="10267"/>
                  </a:cubicBezTo>
                  <a:lnTo>
                    <a:pt x="968" y="10267"/>
                  </a:lnTo>
                  <a:cubicBezTo>
                    <a:pt x="883" y="10267"/>
                    <a:pt x="814" y="10199"/>
                    <a:pt x="814" y="10113"/>
                  </a:cubicBezTo>
                  <a:lnTo>
                    <a:pt x="814" y="9478"/>
                  </a:lnTo>
                  <a:close/>
                  <a:moveTo>
                    <a:pt x="4185" y="10548"/>
                  </a:moveTo>
                  <a:cubicBezTo>
                    <a:pt x="4305" y="10564"/>
                    <a:pt x="4427" y="10573"/>
                    <a:pt x="4550" y="10573"/>
                  </a:cubicBezTo>
                  <a:cubicBezTo>
                    <a:pt x="4568" y="10573"/>
                    <a:pt x="4584" y="10573"/>
                    <a:pt x="4601" y="10572"/>
                  </a:cubicBezTo>
                  <a:lnTo>
                    <a:pt x="4601" y="10888"/>
                  </a:lnTo>
                  <a:lnTo>
                    <a:pt x="4185" y="10888"/>
                  </a:lnTo>
                  <a:lnTo>
                    <a:pt x="4185" y="10548"/>
                  </a:lnTo>
                  <a:close/>
                  <a:moveTo>
                    <a:pt x="4601" y="12885"/>
                  </a:moveTo>
                  <a:lnTo>
                    <a:pt x="4601" y="13603"/>
                  </a:lnTo>
                  <a:lnTo>
                    <a:pt x="4223" y="13334"/>
                  </a:lnTo>
                  <a:cubicBezTo>
                    <a:pt x="4207" y="13317"/>
                    <a:pt x="4187" y="13274"/>
                    <a:pt x="4185" y="13254"/>
                  </a:cubicBezTo>
                  <a:lnTo>
                    <a:pt x="4185" y="12885"/>
                  </a:lnTo>
                  <a:close/>
                  <a:moveTo>
                    <a:pt x="2607" y="9745"/>
                  </a:moveTo>
                  <a:cubicBezTo>
                    <a:pt x="2896" y="10045"/>
                    <a:pt x="3253" y="10278"/>
                    <a:pt x="3654" y="10419"/>
                  </a:cubicBezTo>
                  <a:lnTo>
                    <a:pt x="3654" y="10976"/>
                  </a:lnTo>
                  <a:cubicBezTo>
                    <a:pt x="3654" y="11220"/>
                    <a:pt x="3852" y="11419"/>
                    <a:pt x="4097" y="11419"/>
                  </a:cubicBezTo>
                  <a:lnTo>
                    <a:pt x="4689" y="11419"/>
                  </a:lnTo>
                  <a:cubicBezTo>
                    <a:pt x="4933" y="11419"/>
                    <a:pt x="5133" y="11220"/>
                    <a:pt x="5133" y="10976"/>
                  </a:cubicBezTo>
                  <a:lnTo>
                    <a:pt x="5133" y="10510"/>
                  </a:lnTo>
                  <a:cubicBezTo>
                    <a:pt x="5341" y="10464"/>
                    <a:pt x="5540" y="10394"/>
                    <a:pt x="5728" y="10302"/>
                  </a:cubicBezTo>
                  <a:lnTo>
                    <a:pt x="5728" y="14193"/>
                  </a:lnTo>
                  <a:cubicBezTo>
                    <a:pt x="5523" y="14124"/>
                    <a:pt x="5324" y="14041"/>
                    <a:pt x="5132" y="13944"/>
                  </a:cubicBezTo>
                  <a:cubicBezTo>
                    <a:pt x="5132" y="13939"/>
                    <a:pt x="5133" y="13934"/>
                    <a:pt x="5133" y="13930"/>
                  </a:cubicBezTo>
                  <a:lnTo>
                    <a:pt x="5133" y="12796"/>
                  </a:lnTo>
                  <a:cubicBezTo>
                    <a:pt x="5133" y="12552"/>
                    <a:pt x="4933" y="12353"/>
                    <a:pt x="4689" y="12353"/>
                  </a:cubicBezTo>
                  <a:lnTo>
                    <a:pt x="4097" y="12353"/>
                  </a:lnTo>
                  <a:cubicBezTo>
                    <a:pt x="3862" y="12353"/>
                    <a:pt x="3670" y="12535"/>
                    <a:pt x="3655" y="12766"/>
                  </a:cubicBezTo>
                  <a:cubicBezTo>
                    <a:pt x="3001" y="11975"/>
                    <a:pt x="2607" y="10961"/>
                    <a:pt x="2607" y="9857"/>
                  </a:cubicBezTo>
                  <a:lnTo>
                    <a:pt x="2607" y="9745"/>
                  </a:lnTo>
                  <a:close/>
                  <a:moveTo>
                    <a:pt x="5627" y="14719"/>
                  </a:moveTo>
                  <a:cubicBezTo>
                    <a:pt x="6119" y="14876"/>
                    <a:pt x="6642" y="14962"/>
                    <a:pt x="7185" y="14962"/>
                  </a:cubicBezTo>
                  <a:lnTo>
                    <a:pt x="7238" y="14962"/>
                  </a:lnTo>
                  <a:cubicBezTo>
                    <a:pt x="7773" y="14962"/>
                    <a:pt x="8297" y="14881"/>
                    <a:pt x="8796" y="14721"/>
                  </a:cubicBezTo>
                  <a:lnTo>
                    <a:pt x="8796" y="15363"/>
                  </a:lnTo>
                  <a:lnTo>
                    <a:pt x="5627" y="15363"/>
                  </a:lnTo>
                  <a:lnTo>
                    <a:pt x="5627" y="14719"/>
                  </a:lnTo>
                  <a:close/>
                  <a:moveTo>
                    <a:pt x="13448" y="15895"/>
                  </a:moveTo>
                  <a:cubicBezTo>
                    <a:pt x="13693" y="15895"/>
                    <a:pt x="13892" y="16094"/>
                    <a:pt x="13892" y="16338"/>
                  </a:cubicBezTo>
                  <a:lnTo>
                    <a:pt x="13892" y="17619"/>
                  </a:lnTo>
                  <a:lnTo>
                    <a:pt x="533" y="17619"/>
                  </a:lnTo>
                  <a:lnTo>
                    <a:pt x="533" y="16338"/>
                  </a:lnTo>
                  <a:cubicBezTo>
                    <a:pt x="533" y="16094"/>
                    <a:pt x="731" y="15895"/>
                    <a:pt x="975" y="15895"/>
                  </a:cubicBezTo>
                  <a:close/>
                  <a:moveTo>
                    <a:pt x="3719" y="1"/>
                  </a:moveTo>
                  <a:cubicBezTo>
                    <a:pt x="2812" y="1"/>
                    <a:pt x="2075" y="737"/>
                    <a:pt x="2075" y="1643"/>
                  </a:cubicBezTo>
                  <a:lnTo>
                    <a:pt x="2075" y="4973"/>
                  </a:lnTo>
                  <a:cubicBezTo>
                    <a:pt x="1973" y="4644"/>
                    <a:pt x="1666" y="4404"/>
                    <a:pt x="1304" y="4404"/>
                  </a:cubicBezTo>
                  <a:cubicBezTo>
                    <a:pt x="858" y="4404"/>
                    <a:pt x="497" y="4766"/>
                    <a:pt x="497" y="5211"/>
                  </a:cubicBezTo>
                  <a:cubicBezTo>
                    <a:pt x="497" y="5563"/>
                    <a:pt x="723" y="5863"/>
                    <a:pt x="1038" y="5972"/>
                  </a:cubicBezTo>
                  <a:lnTo>
                    <a:pt x="1038" y="7097"/>
                  </a:lnTo>
                  <a:lnTo>
                    <a:pt x="968" y="7097"/>
                  </a:lnTo>
                  <a:cubicBezTo>
                    <a:pt x="589" y="7097"/>
                    <a:pt x="282" y="7405"/>
                    <a:pt x="282" y="7783"/>
                  </a:cubicBezTo>
                  <a:lnTo>
                    <a:pt x="282" y="10113"/>
                  </a:lnTo>
                  <a:cubicBezTo>
                    <a:pt x="282" y="10491"/>
                    <a:pt x="589" y="10798"/>
                    <a:pt x="968" y="10798"/>
                  </a:cubicBezTo>
                  <a:lnTo>
                    <a:pt x="2162" y="10798"/>
                  </a:lnTo>
                  <a:cubicBezTo>
                    <a:pt x="2474" y="12459"/>
                    <a:pt x="3593" y="13840"/>
                    <a:pt x="5097" y="14515"/>
                  </a:cubicBezTo>
                  <a:lnTo>
                    <a:pt x="5097" y="15363"/>
                  </a:lnTo>
                  <a:lnTo>
                    <a:pt x="975" y="15363"/>
                  </a:lnTo>
                  <a:cubicBezTo>
                    <a:pt x="437" y="15363"/>
                    <a:pt x="1" y="15800"/>
                    <a:pt x="1" y="16338"/>
                  </a:cubicBezTo>
                  <a:lnTo>
                    <a:pt x="1" y="17884"/>
                  </a:lnTo>
                  <a:cubicBezTo>
                    <a:pt x="1" y="18031"/>
                    <a:pt x="119" y="18150"/>
                    <a:pt x="267" y="18150"/>
                  </a:cubicBezTo>
                  <a:lnTo>
                    <a:pt x="14158" y="18150"/>
                  </a:lnTo>
                  <a:cubicBezTo>
                    <a:pt x="14304" y="18150"/>
                    <a:pt x="14424" y="18031"/>
                    <a:pt x="14424" y="17884"/>
                  </a:cubicBezTo>
                  <a:lnTo>
                    <a:pt x="14424" y="16338"/>
                  </a:lnTo>
                  <a:cubicBezTo>
                    <a:pt x="14424" y="15800"/>
                    <a:pt x="13986" y="15363"/>
                    <a:pt x="13448" y="15363"/>
                  </a:cubicBezTo>
                  <a:lnTo>
                    <a:pt x="9327" y="15363"/>
                  </a:lnTo>
                  <a:lnTo>
                    <a:pt x="9327" y="14517"/>
                  </a:lnTo>
                  <a:cubicBezTo>
                    <a:pt x="9646" y="14374"/>
                    <a:pt x="9951" y="14199"/>
                    <a:pt x="10240" y="13989"/>
                  </a:cubicBezTo>
                  <a:cubicBezTo>
                    <a:pt x="10358" y="13903"/>
                    <a:pt x="10384" y="13737"/>
                    <a:pt x="10298" y="13618"/>
                  </a:cubicBezTo>
                  <a:cubicBezTo>
                    <a:pt x="10246" y="13546"/>
                    <a:pt x="10165" y="13508"/>
                    <a:pt x="10083" y="13508"/>
                  </a:cubicBezTo>
                  <a:cubicBezTo>
                    <a:pt x="10029" y="13508"/>
                    <a:pt x="9974" y="13525"/>
                    <a:pt x="9927" y="13559"/>
                  </a:cubicBezTo>
                  <a:cubicBezTo>
                    <a:pt x="9142" y="14129"/>
                    <a:pt x="8213" y="14430"/>
                    <a:pt x="7238" y="14430"/>
                  </a:cubicBezTo>
                  <a:lnTo>
                    <a:pt x="7185" y="14430"/>
                  </a:lnTo>
                  <a:cubicBezTo>
                    <a:pt x="6869" y="14430"/>
                    <a:pt x="6559" y="14398"/>
                    <a:pt x="6260" y="14336"/>
                  </a:cubicBezTo>
                  <a:lnTo>
                    <a:pt x="6260" y="12053"/>
                  </a:lnTo>
                  <a:lnTo>
                    <a:pt x="8340" y="12053"/>
                  </a:lnTo>
                  <a:cubicBezTo>
                    <a:pt x="8487" y="12053"/>
                    <a:pt x="8606" y="11934"/>
                    <a:pt x="8606" y="11787"/>
                  </a:cubicBezTo>
                  <a:cubicBezTo>
                    <a:pt x="8606" y="11640"/>
                    <a:pt x="8487" y="11521"/>
                    <a:pt x="8340" y="11521"/>
                  </a:cubicBezTo>
                  <a:lnTo>
                    <a:pt x="6260" y="11521"/>
                  </a:lnTo>
                  <a:lnTo>
                    <a:pt x="6260" y="9961"/>
                  </a:lnTo>
                  <a:cubicBezTo>
                    <a:pt x="6423" y="9828"/>
                    <a:pt x="6571" y="9676"/>
                    <a:pt x="6699" y="9508"/>
                  </a:cubicBezTo>
                  <a:lnTo>
                    <a:pt x="6699" y="9912"/>
                  </a:lnTo>
                  <a:cubicBezTo>
                    <a:pt x="6699" y="10254"/>
                    <a:pt x="6977" y="10533"/>
                    <a:pt x="7320" y="10533"/>
                  </a:cubicBezTo>
                  <a:lnTo>
                    <a:pt x="7882" y="10533"/>
                  </a:lnTo>
                  <a:cubicBezTo>
                    <a:pt x="8029" y="10533"/>
                    <a:pt x="8148" y="10414"/>
                    <a:pt x="8148" y="10267"/>
                  </a:cubicBezTo>
                  <a:cubicBezTo>
                    <a:pt x="8148" y="10121"/>
                    <a:pt x="8029" y="10001"/>
                    <a:pt x="7882" y="10001"/>
                  </a:cubicBezTo>
                  <a:lnTo>
                    <a:pt x="7318" y="10001"/>
                  </a:lnTo>
                  <a:cubicBezTo>
                    <a:pt x="7271" y="10001"/>
                    <a:pt x="7230" y="9960"/>
                    <a:pt x="7230" y="9913"/>
                  </a:cubicBezTo>
                  <a:lnTo>
                    <a:pt x="7230" y="8210"/>
                  </a:lnTo>
                  <a:cubicBezTo>
                    <a:pt x="7245" y="8099"/>
                    <a:pt x="7252" y="7987"/>
                    <a:pt x="7252" y="7872"/>
                  </a:cubicBezTo>
                  <a:cubicBezTo>
                    <a:pt x="7252" y="7043"/>
                    <a:pt x="6875" y="6282"/>
                    <a:pt x="6260" y="5779"/>
                  </a:cubicBezTo>
                  <a:lnTo>
                    <a:pt x="6260" y="2859"/>
                  </a:lnTo>
                  <a:cubicBezTo>
                    <a:pt x="6545" y="2844"/>
                    <a:pt x="6853" y="2837"/>
                    <a:pt x="7185" y="2837"/>
                  </a:cubicBezTo>
                  <a:lnTo>
                    <a:pt x="7238" y="2837"/>
                  </a:lnTo>
                  <a:cubicBezTo>
                    <a:pt x="8273" y="2837"/>
                    <a:pt x="9045" y="2906"/>
                    <a:pt x="9668" y="3053"/>
                  </a:cubicBezTo>
                  <a:cubicBezTo>
                    <a:pt x="9688" y="3058"/>
                    <a:pt x="9709" y="3061"/>
                    <a:pt x="9729" y="3061"/>
                  </a:cubicBezTo>
                  <a:cubicBezTo>
                    <a:pt x="9850" y="3061"/>
                    <a:pt x="9959" y="2978"/>
                    <a:pt x="9987" y="2855"/>
                  </a:cubicBezTo>
                  <a:cubicBezTo>
                    <a:pt x="10021" y="2713"/>
                    <a:pt x="9933" y="2570"/>
                    <a:pt x="9790" y="2536"/>
                  </a:cubicBezTo>
                  <a:cubicBezTo>
                    <a:pt x="9552" y="2480"/>
                    <a:pt x="9295" y="2433"/>
                    <a:pt x="9013" y="2398"/>
                  </a:cubicBezTo>
                  <a:lnTo>
                    <a:pt x="9013" y="1644"/>
                  </a:lnTo>
                  <a:cubicBezTo>
                    <a:pt x="9013" y="1506"/>
                    <a:pt x="8996" y="1373"/>
                    <a:pt x="8963" y="1244"/>
                  </a:cubicBezTo>
                  <a:cubicBezTo>
                    <a:pt x="9183" y="1169"/>
                    <a:pt x="9417" y="1128"/>
                    <a:pt x="9662" y="1128"/>
                  </a:cubicBezTo>
                  <a:cubicBezTo>
                    <a:pt x="10849" y="1128"/>
                    <a:pt x="11817" y="2093"/>
                    <a:pt x="11817" y="3280"/>
                  </a:cubicBezTo>
                  <a:lnTo>
                    <a:pt x="11817" y="3761"/>
                  </a:lnTo>
                  <a:cubicBezTo>
                    <a:pt x="11685" y="3573"/>
                    <a:pt x="11531" y="3404"/>
                    <a:pt x="11352" y="3256"/>
                  </a:cubicBezTo>
                  <a:cubicBezTo>
                    <a:pt x="11302" y="3215"/>
                    <a:pt x="11242" y="3195"/>
                    <a:pt x="11182" y="3195"/>
                  </a:cubicBezTo>
                  <a:cubicBezTo>
                    <a:pt x="11106" y="3195"/>
                    <a:pt x="11030" y="3227"/>
                    <a:pt x="10977" y="3291"/>
                  </a:cubicBezTo>
                  <a:cubicBezTo>
                    <a:pt x="10883" y="3404"/>
                    <a:pt x="10900" y="3572"/>
                    <a:pt x="11013" y="3665"/>
                  </a:cubicBezTo>
                  <a:cubicBezTo>
                    <a:pt x="11554" y="4113"/>
                    <a:pt x="11817" y="4773"/>
                    <a:pt x="11817" y="5682"/>
                  </a:cubicBezTo>
                  <a:lnTo>
                    <a:pt x="11817" y="9857"/>
                  </a:lnTo>
                  <a:cubicBezTo>
                    <a:pt x="11817" y="10712"/>
                    <a:pt x="11579" y="11546"/>
                    <a:pt x="11130" y="12267"/>
                  </a:cubicBezTo>
                  <a:cubicBezTo>
                    <a:pt x="11053" y="12392"/>
                    <a:pt x="11091" y="12556"/>
                    <a:pt x="11215" y="12633"/>
                  </a:cubicBezTo>
                  <a:cubicBezTo>
                    <a:pt x="11259" y="12661"/>
                    <a:pt x="11307" y="12673"/>
                    <a:pt x="11356" y="12673"/>
                  </a:cubicBezTo>
                  <a:cubicBezTo>
                    <a:pt x="11444" y="12673"/>
                    <a:pt x="11531" y="12629"/>
                    <a:pt x="11582" y="12548"/>
                  </a:cubicBezTo>
                  <a:cubicBezTo>
                    <a:pt x="11916" y="12010"/>
                    <a:pt x="12145" y="11416"/>
                    <a:pt x="12261" y="10797"/>
                  </a:cubicBezTo>
                  <a:cubicBezTo>
                    <a:pt x="13198" y="10752"/>
                    <a:pt x="13946" y="9976"/>
                    <a:pt x="13946" y="9029"/>
                  </a:cubicBezTo>
                  <a:lnTo>
                    <a:pt x="13946" y="8867"/>
                  </a:lnTo>
                  <a:cubicBezTo>
                    <a:pt x="13946" y="7949"/>
                    <a:pt x="13244" y="7193"/>
                    <a:pt x="12349" y="7106"/>
                  </a:cubicBezTo>
                  <a:lnTo>
                    <a:pt x="12349" y="3280"/>
                  </a:lnTo>
                  <a:cubicBezTo>
                    <a:pt x="12349" y="1801"/>
                    <a:pt x="11143" y="596"/>
                    <a:pt x="9662" y="596"/>
                  </a:cubicBezTo>
                  <a:cubicBezTo>
                    <a:pt x="9342" y="596"/>
                    <a:pt x="9035" y="652"/>
                    <a:pt x="8751" y="756"/>
                  </a:cubicBezTo>
                  <a:cubicBezTo>
                    <a:pt x="8458" y="302"/>
                    <a:pt x="7948" y="1"/>
                    <a:pt x="7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774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1239;p35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 rot="2137477">
            <a:off x="9648377" y="2917029"/>
            <a:ext cx="2620305" cy="25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239;p35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>
            <a:off x="10291459" y="-784666"/>
            <a:ext cx="2620305" cy="25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247;p35"/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9000"/>
                    </a14:imgEffect>
                    <a14:imgEffect>
                      <a14:saturation sat="291000"/>
                    </a14:imgEffect>
                    <a14:imgEffect>
                      <a14:brightnessContrast bright="46000" contrast="16000"/>
                    </a14:imgEffect>
                  </a14:imgLayer>
                </a14:imgProps>
              </a:ext>
            </a:extLst>
          </a:blip>
          <a:srcRect l="18647" t="7960" r="8852" b="8336"/>
          <a:stretch/>
        </p:blipFill>
        <p:spPr>
          <a:xfrm rot="12559180">
            <a:off x="10647609" y="539835"/>
            <a:ext cx="1647827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239;p35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 rot="2137477">
            <a:off x="-629369" y="5088858"/>
            <a:ext cx="2620305" cy="25197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BD26-ECDE-45F7-8A33-7E77F6C4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7393" y="5094060"/>
            <a:ext cx="2694607" cy="176394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D – Detection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I – Intrusion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V – Vulnerability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A – Analysis </a:t>
            </a:r>
            <a:endParaRPr lang="ru-RU" sz="2000" dirty="0">
              <a:solidFill>
                <a:srgbClr val="2E657E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99100" y="3192083"/>
            <a:ext cx="2908168" cy="523220"/>
          </a:xfrm>
          <a:prstGeom prst="rect">
            <a:avLst/>
          </a:prstGeom>
          <a:solidFill>
            <a:srgbClr val="FD282A"/>
          </a:solidFill>
          <a:effectLst>
            <a:glow rad="101600">
              <a:srgbClr val="FD282A">
                <a:alpha val="60000"/>
              </a:srgbClr>
            </a:glow>
          </a:effectLst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163130"/>
                </a:solidFill>
                <a:latin typeface="Century Gothic" panose="020B0502020202020204" pitchFamily="34" charset="0"/>
              </a:rPr>
              <a:t>Проблематика</a:t>
            </a:r>
          </a:p>
        </p:txBody>
      </p:sp>
      <p:cxnSp>
        <p:nvCxnSpPr>
          <p:cNvPr id="24" name="Скругленная соединительная линия 23"/>
          <p:cNvCxnSpPr>
            <a:stCxn id="6" idx="0"/>
          </p:cNvCxnSpPr>
          <p:nvPr/>
        </p:nvCxnSpPr>
        <p:spPr>
          <a:xfrm rot="16200000" flipV="1">
            <a:off x="4406635" y="1345534"/>
            <a:ext cx="1209556" cy="2483542"/>
          </a:xfrm>
          <a:prstGeom prst="curvedConnector2">
            <a:avLst/>
          </a:prstGeom>
          <a:ln w="19050">
            <a:solidFill>
              <a:srgbClr val="FD282A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кругленная соединительная линия 41"/>
          <p:cNvCxnSpPr>
            <a:stCxn id="6" idx="2"/>
          </p:cNvCxnSpPr>
          <p:nvPr/>
        </p:nvCxnSpPr>
        <p:spPr>
          <a:xfrm rot="5400000">
            <a:off x="5036226" y="4334351"/>
            <a:ext cx="1836006" cy="597911"/>
          </a:xfrm>
          <a:prstGeom prst="curvedConnector3">
            <a:avLst>
              <a:gd name="adj1" fmla="val 98381"/>
            </a:avLst>
          </a:prstGeom>
          <a:ln w="19050">
            <a:solidFill>
              <a:srgbClr val="FD282A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кругленная соединительная линия 43"/>
          <p:cNvCxnSpPr>
            <a:stCxn id="6" idx="3"/>
          </p:cNvCxnSpPr>
          <p:nvPr/>
        </p:nvCxnSpPr>
        <p:spPr>
          <a:xfrm flipV="1">
            <a:off x="7707268" y="2254568"/>
            <a:ext cx="552598" cy="1199125"/>
          </a:xfrm>
          <a:prstGeom prst="curvedConnector2">
            <a:avLst/>
          </a:prstGeom>
          <a:ln w="19050">
            <a:solidFill>
              <a:srgbClr val="FD282A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Группа 71"/>
          <p:cNvGrpSpPr/>
          <p:nvPr/>
        </p:nvGrpSpPr>
        <p:grpSpPr>
          <a:xfrm>
            <a:off x="441834" y="204921"/>
            <a:ext cx="3327806" cy="2987162"/>
            <a:chOff x="444137" y="449639"/>
            <a:chExt cx="3327806" cy="2987162"/>
          </a:xfrm>
        </p:grpSpPr>
        <p:grpSp>
          <p:nvGrpSpPr>
            <p:cNvPr id="71" name="Группа 70"/>
            <p:cNvGrpSpPr/>
            <p:nvPr/>
          </p:nvGrpSpPr>
          <p:grpSpPr>
            <a:xfrm>
              <a:off x="444137" y="449639"/>
              <a:ext cx="3327806" cy="2987162"/>
              <a:chOff x="444137" y="449639"/>
              <a:chExt cx="3327806" cy="2987162"/>
            </a:xfrm>
          </p:grpSpPr>
          <p:grpSp>
            <p:nvGrpSpPr>
              <p:cNvPr id="30" name="Группа 29"/>
              <p:cNvGrpSpPr/>
              <p:nvPr/>
            </p:nvGrpSpPr>
            <p:grpSpPr>
              <a:xfrm>
                <a:off x="444137" y="1343920"/>
                <a:ext cx="3327806" cy="2092881"/>
                <a:chOff x="705394" y="655417"/>
                <a:chExt cx="3327806" cy="2092881"/>
              </a:xfrm>
            </p:grpSpPr>
            <p:sp>
              <p:nvSpPr>
                <p:cNvPr id="9" name="Прямоугольник 8"/>
                <p:cNvSpPr/>
                <p:nvPr/>
              </p:nvSpPr>
              <p:spPr>
                <a:xfrm>
                  <a:off x="705394" y="655417"/>
                  <a:ext cx="3327806" cy="2092881"/>
                </a:xfrm>
                <a:custGeom>
                  <a:avLst/>
                  <a:gdLst>
                    <a:gd name="connsiteX0" fmla="*/ 0 w 3352800"/>
                    <a:gd name="connsiteY0" fmla="*/ 0 h 2092881"/>
                    <a:gd name="connsiteX1" fmla="*/ 3352800 w 3352800"/>
                    <a:gd name="connsiteY1" fmla="*/ 0 h 2092881"/>
                    <a:gd name="connsiteX2" fmla="*/ 3352800 w 3352800"/>
                    <a:gd name="connsiteY2" fmla="*/ 2092881 h 2092881"/>
                    <a:gd name="connsiteX3" fmla="*/ 0 w 3352800"/>
                    <a:gd name="connsiteY3" fmla="*/ 2092881 h 2092881"/>
                    <a:gd name="connsiteX4" fmla="*/ 0 w 3352800"/>
                    <a:gd name="connsiteY4" fmla="*/ 0 h 2092881"/>
                    <a:gd name="connsiteX0" fmla="*/ 0 w 3352800"/>
                    <a:gd name="connsiteY0" fmla="*/ 0 h 2092881"/>
                    <a:gd name="connsiteX1" fmla="*/ 3352800 w 3352800"/>
                    <a:gd name="connsiteY1" fmla="*/ 0 h 2092881"/>
                    <a:gd name="connsiteX2" fmla="*/ 3352800 w 3352800"/>
                    <a:gd name="connsiteY2" fmla="*/ 2084173 h 2092881"/>
                    <a:gd name="connsiteX3" fmla="*/ 0 w 3352800"/>
                    <a:gd name="connsiteY3" fmla="*/ 2092881 h 2092881"/>
                    <a:gd name="connsiteX4" fmla="*/ 0 w 3352800"/>
                    <a:gd name="connsiteY4" fmla="*/ 0 h 2092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52800" h="2092881">
                      <a:moveTo>
                        <a:pt x="0" y="0"/>
                      </a:moveTo>
                      <a:lnTo>
                        <a:pt x="3352800" y="0"/>
                      </a:lnTo>
                      <a:lnTo>
                        <a:pt x="3352800" y="2084173"/>
                      </a:lnTo>
                      <a:lnTo>
                        <a:pt x="0" y="20928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FA9AF"/>
                </a:solidFill>
                <a:effectLst>
                  <a:glow rad="101600">
                    <a:srgbClr val="51CACF">
                      <a:alpha val="60000"/>
                    </a:srgbClr>
                  </a:glow>
                </a:effec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ru-RU" sz="1600" b="1" dirty="0">
                      <a:solidFill>
                        <a:srgbClr val="0E1F27"/>
                      </a:solidFill>
                      <a:latin typeface="Century Gothic" panose="020B0502020202020204" pitchFamily="34" charset="0"/>
                    </a:rPr>
                    <a:t>Некачественные данные о сетевом </a:t>
                  </a:r>
                  <a:r>
                    <a:rPr lang="ru-RU" sz="1600" b="1" dirty="0" smtClean="0">
                      <a:solidFill>
                        <a:srgbClr val="0E1F27"/>
                      </a:solidFill>
                      <a:latin typeface="Century Gothic" panose="020B0502020202020204" pitchFamily="34" charset="0"/>
                    </a:rPr>
                    <a:t>трафике</a:t>
                  </a:r>
                </a:p>
                <a:p>
                  <a:endParaRPr lang="ru-RU" sz="1400" dirty="0">
                    <a:solidFill>
                      <a:srgbClr val="0E1F27"/>
                    </a:solidFill>
                  </a:endParaRPr>
                </a:p>
                <a:p>
                  <a:r>
                    <a:rPr lang="ru-RU" sz="1400" b="1" dirty="0" smtClean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Отсутствие</a:t>
                  </a:r>
                  <a:r>
                    <a:rPr lang="ru-RU" sz="1400" dirty="0" smtClean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ru-RU" sz="1400" dirty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автоматизированных </a:t>
                  </a:r>
                  <a:r>
                    <a:rPr lang="ru-RU" sz="1400" b="1" dirty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механизмов</a:t>
                  </a:r>
                  <a:r>
                    <a:rPr lang="ru-RU" sz="1400" dirty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 сбора и обработки данных о сетевом трафике приводит к </a:t>
                  </a:r>
                  <a:r>
                    <a:rPr lang="ru-RU" sz="1400" dirty="0" smtClean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увеличению:</a:t>
                  </a:r>
                </a:p>
                <a:p>
                  <a:r>
                    <a:rPr lang="ru-RU" sz="1400" dirty="0" smtClean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- Времени </a:t>
                  </a:r>
                  <a:r>
                    <a:rPr lang="ru-RU" sz="1400" dirty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на обнаружение </a:t>
                  </a:r>
                  <a:r>
                    <a:rPr lang="ru-RU" sz="1400" dirty="0" smtClean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угрозы</a:t>
                  </a:r>
                </a:p>
                <a:p>
                  <a:r>
                    <a:rPr lang="ru-RU" sz="1400" dirty="0" smtClean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- Риска </a:t>
                  </a:r>
                  <a:r>
                    <a:rPr lang="ru-RU" sz="1400" dirty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появления </a:t>
                  </a:r>
                  <a:r>
                    <a:rPr lang="ru-RU" sz="1400" dirty="0" smtClean="0">
                      <a:solidFill>
                        <a:srgbClr val="0E1F27"/>
                      </a:solidFill>
                      <a:latin typeface="Consolas" panose="020B0609020204030204" pitchFamily="49" charset="0"/>
                    </a:rPr>
                    <a:t>ошибок</a:t>
                  </a:r>
                  <a:endParaRPr lang="ru-RU" sz="1400" dirty="0">
                    <a:solidFill>
                      <a:srgbClr val="0E1F27"/>
                    </a:solidFill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931818" y="1306286"/>
                  <a:ext cx="2848834" cy="0"/>
                </a:xfrm>
                <a:prstGeom prst="line">
                  <a:avLst/>
                </a:prstGeom>
                <a:ln w="28575">
                  <a:solidFill>
                    <a:srgbClr val="152F3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Google Shape;1321;p39"/>
              <p:cNvSpPr/>
              <p:nvPr/>
            </p:nvSpPr>
            <p:spPr>
              <a:xfrm rot="5400000">
                <a:off x="1616928" y="513389"/>
                <a:ext cx="956100" cy="8286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2E657E">
                  <a:alpha val="33000"/>
                </a:srgbClr>
              </a:solidFill>
              <a:ln w="19050" cap="flat" cmpd="sng">
                <a:solidFill>
                  <a:srgbClr val="2E657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2344;p64"/>
            <p:cNvGrpSpPr/>
            <p:nvPr/>
          </p:nvGrpSpPr>
          <p:grpSpPr>
            <a:xfrm>
              <a:off x="1839703" y="669730"/>
              <a:ext cx="536674" cy="515917"/>
              <a:chOff x="2597216" y="1443219"/>
              <a:chExt cx="601990" cy="578707"/>
            </a:xfrm>
            <a:solidFill>
              <a:schemeClr val="bg1"/>
            </a:solidFill>
          </p:grpSpPr>
          <p:sp>
            <p:nvSpPr>
              <p:cNvPr id="56" name="Google Shape;2345;p64"/>
              <p:cNvSpPr/>
              <p:nvPr/>
            </p:nvSpPr>
            <p:spPr>
              <a:xfrm>
                <a:off x="2867896" y="1901295"/>
                <a:ext cx="49851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532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6"/>
                    </a:cubicBezTo>
                    <a:cubicBezTo>
                      <a:pt x="1" y="413"/>
                      <a:pt x="120" y="532"/>
                      <a:pt x="267" y="532"/>
                    </a:cubicBezTo>
                    <a:lnTo>
                      <a:pt x="1237" y="532"/>
                    </a:lnTo>
                    <a:cubicBezTo>
                      <a:pt x="1384" y="532"/>
                      <a:pt x="1503" y="413"/>
                      <a:pt x="1503" y="266"/>
                    </a:cubicBezTo>
                    <a:cubicBezTo>
                      <a:pt x="1503" y="119"/>
                      <a:pt x="1384" y="0"/>
                      <a:pt x="123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346;p64"/>
              <p:cNvSpPr/>
              <p:nvPr/>
            </p:nvSpPr>
            <p:spPr>
              <a:xfrm>
                <a:off x="2881328" y="1687431"/>
                <a:ext cx="100398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31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3"/>
                      <a:pt x="119" y="531"/>
                      <a:pt x="266" y="531"/>
                    </a:cubicBezTo>
                    <a:lnTo>
                      <a:pt x="2760" y="531"/>
                    </a:lnTo>
                    <a:cubicBezTo>
                      <a:pt x="2907" y="531"/>
                      <a:pt x="3026" y="413"/>
                      <a:pt x="3026" y="266"/>
                    </a:cubicBezTo>
                    <a:cubicBezTo>
                      <a:pt x="3026" y="119"/>
                      <a:pt x="2907" y="0"/>
                      <a:pt x="276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347;p64"/>
              <p:cNvSpPr/>
              <p:nvPr/>
            </p:nvSpPr>
            <p:spPr>
              <a:xfrm>
                <a:off x="2991710" y="1687431"/>
                <a:ext cx="84080" cy="17612"/>
              </a:xfrm>
              <a:custGeom>
                <a:avLst/>
                <a:gdLst/>
                <a:ahLst/>
                <a:cxnLst/>
                <a:rect l="l" t="t" r="r" b="b"/>
                <a:pathLst>
                  <a:path w="2535" h="531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6"/>
                    </a:cubicBezTo>
                    <a:cubicBezTo>
                      <a:pt x="1" y="413"/>
                      <a:pt x="120" y="531"/>
                      <a:pt x="267" y="531"/>
                    </a:cubicBezTo>
                    <a:lnTo>
                      <a:pt x="2269" y="531"/>
                    </a:lnTo>
                    <a:cubicBezTo>
                      <a:pt x="2416" y="531"/>
                      <a:pt x="2535" y="413"/>
                      <a:pt x="2535" y="266"/>
                    </a:cubicBezTo>
                    <a:cubicBezTo>
                      <a:pt x="2535" y="119"/>
                      <a:pt x="2416" y="0"/>
                      <a:pt x="226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348;p64"/>
              <p:cNvSpPr/>
              <p:nvPr/>
            </p:nvSpPr>
            <p:spPr>
              <a:xfrm>
                <a:off x="2881328" y="1723617"/>
                <a:ext cx="192637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33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5542" y="532"/>
                    </a:lnTo>
                    <a:cubicBezTo>
                      <a:pt x="5688" y="532"/>
                      <a:pt x="5807" y="413"/>
                      <a:pt x="5807" y="267"/>
                    </a:cubicBezTo>
                    <a:cubicBezTo>
                      <a:pt x="5807" y="120"/>
                      <a:pt x="5688" y="1"/>
                      <a:pt x="55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349;p64"/>
              <p:cNvSpPr/>
              <p:nvPr/>
            </p:nvSpPr>
            <p:spPr>
              <a:xfrm>
                <a:off x="2881328" y="1759836"/>
                <a:ext cx="68624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4"/>
                      <a:pt x="119" y="532"/>
                      <a:pt x="266" y="532"/>
                    </a:cubicBezTo>
                    <a:lnTo>
                      <a:pt x="1802" y="532"/>
                    </a:lnTo>
                    <a:cubicBezTo>
                      <a:pt x="1949" y="532"/>
                      <a:pt x="2068" y="414"/>
                      <a:pt x="2068" y="266"/>
                    </a:cubicBezTo>
                    <a:cubicBezTo>
                      <a:pt x="2068" y="119"/>
                      <a:pt x="1949" y="0"/>
                      <a:pt x="18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350;p64"/>
              <p:cNvSpPr/>
              <p:nvPr/>
            </p:nvSpPr>
            <p:spPr>
              <a:xfrm>
                <a:off x="2959106" y="1759836"/>
                <a:ext cx="68624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4"/>
                      <a:pt x="119" y="532"/>
                      <a:pt x="266" y="532"/>
                    </a:cubicBezTo>
                    <a:lnTo>
                      <a:pt x="1802" y="532"/>
                    </a:lnTo>
                    <a:cubicBezTo>
                      <a:pt x="1949" y="532"/>
                      <a:pt x="2068" y="414"/>
                      <a:pt x="2068" y="266"/>
                    </a:cubicBezTo>
                    <a:cubicBezTo>
                      <a:pt x="2068" y="119"/>
                      <a:pt x="1949" y="0"/>
                      <a:pt x="180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351;p64"/>
              <p:cNvSpPr/>
              <p:nvPr/>
            </p:nvSpPr>
            <p:spPr>
              <a:xfrm>
                <a:off x="3037779" y="1759836"/>
                <a:ext cx="36186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4"/>
                      <a:pt x="119" y="532"/>
                      <a:pt x="266" y="532"/>
                    </a:cubicBezTo>
                    <a:lnTo>
                      <a:pt x="825" y="532"/>
                    </a:lnTo>
                    <a:cubicBezTo>
                      <a:pt x="971" y="532"/>
                      <a:pt x="1090" y="414"/>
                      <a:pt x="1090" y="266"/>
                    </a:cubicBezTo>
                    <a:cubicBezTo>
                      <a:pt x="1090" y="119"/>
                      <a:pt x="971" y="0"/>
                      <a:pt x="8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352;p64"/>
              <p:cNvSpPr/>
              <p:nvPr/>
            </p:nvSpPr>
            <p:spPr>
              <a:xfrm>
                <a:off x="2881328" y="1796055"/>
                <a:ext cx="192637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33" extrusionOk="0">
                    <a:moveTo>
                      <a:pt x="266" y="0"/>
                    </a:moveTo>
                    <a:cubicBezTo>
                      <a:pt x="119" y="0"/>
                      <a:pt x="0" y="120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5542" y="532"/>
                    </a:lnTo>
                    <a:cubicBezTo>
                      <a:pt x="5688" y="532"/>
                      <a:pt x="5807" y="413"/>
                      <a:pt x="5807" y="266"/>
                    </a:cubicBezTo>
                    <a:cubicBezTo>
                      <a:pt x="5807" y="120"/>
                      <a:pt x="5688" y="0"/>
                      <a:pt x="55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353;p64"/>
              <p:cNvSpPr/>
              <p:nvPr/>
            </p:nvSpPr>
            <p:spPr>
              <a:xfrm>
                <a:off x="2881328" y="1831445"/>
                <a:ext cx="192637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5808" h="532" extrusionOk="0">
                    <a:moveTo>
                      <a:pt x="266" y="0"/>
                    </a:moveTo>
                    <a:cubicBezTo>
                      <a:pt x="119" y="0"/>
                      <a:pt x="0" y="118"/>
                      <a:pt x="0" y="266"/>
                    </a:cubicBezTo>
                    <a:cubicBezTo>
                      <a:pt x="0" y="413"/>
                      <a:pt x="119" y="531"/>
                      <a:pt x="266" y="531"/>
                    </a:cubicBezTo>
                    <a:lnTo>
                      <a:pt x="5542" y="531"/>
                    </a:lnTo>
                    <a:cubicBezTo>
                      <a:pt x="5688" y="531"/>
                      <a:pt x="5807" y="412"/>
                      <a:pt x="5807" y="266"/>
                    </a:cubicBezTo>
                    <a:cubicBezTo>
                      <a:pt x="5807" y="118"/>
                      <a:pt x="5688" y="0"/>
                      <a:pt x="554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354;p64"/>
              <p:cNvSpPr/>
              <p:nvPr/>
            </p:nvSpPr>
            <p:spPr>
              <a:xfrm>
                <a:off x="2701594" y="1714032"/>
                <a:ext cx="135688" cy="138905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4188" extrusionOk="0">
                    <a:moveTo>
                      <a:pt x="3559" y="532"/>
                    </a:moveTo>
                    <a:lnTo>
                      <a:pt x="3559" y="3656"/>
                    </a:lnTo>
                    <a:lnTo>
                      <a:pt x="532" y="3656"/>
                    </a:lnTo>
                    <a:lnTo>
                      <a:pt x="532" y="532"/>
                    </a:lnTo>
                    <a:close/>
                    <a:moveTo>
                      <a:pt x="443" y="0"/>
                    </a:moveTo>
                    <a:cubicBezTo>
                      <a:pt x="198" y="0"/>
                      <a:pt x="0" y="199"/>
                      <a:pt x="0" y="443"/>
                    </a:cubicBezTo>
                    <a:lnTo>
                      <a:pt x="0" y="3745"/>
                    </a:lnTo>
                    <a:cubicBezTo>
                      <a:pt x="0" y="3989"/>
                      <a:pt x="198" y="4187"/>
                      <a:pt x="443" y="4187"/>
                    </a:cubicBezTo>
                    <a:lnTo>
                      <a:pt x="3647" y="4187"/>
                    </a:lnTo>
                    <a:cubicBezTo>
                      <a:pt x="3891" y="4187"/>
                      <a:pt x="4091" y="3989"/>
                      <a:pt x="4091" y="3745"/>
                    </a:cubicBezTo>
                    <a:lnTo>
                      <a:pt x="4091" y="443"/>
                    </a:lnTo>
                    <a:cubicBezTo>
                      <a:pt x="4091" y="199"/>
                      <a:pt x="3891" y="0"/>
                      <a:pt x="36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355;p64"/>
              <p:cNvSpPr/>
              <p:nvPr/>
            </p:nvSpPr>
            <p:spPr>
              <a:xfrm>
                <a:off x="2597216" y="1443219"/>
                <a:ext cx="601990" cy="578707"/>
              </a:xfrm>
              <a:custGeom>
                <a:avLst/>
                <a:gdLst/>
                <a:ahLst/>
                <a:cxnLst/>
                <a:rect l="l" t="t" r="r" b="b"/>
                <a:pathLst>
                  <a:path w="18150" h="17448" extrusionOk="0">
                    <a:moveTo>
                      <a:pt x="17479" y="532"/>
                    </a:moveTo>
                    <a:cubicBezTo>
                      <a:pt x="17489" y="532"/>
                      <a:pt x="17498" y="532"/>
                      <a:pt x="17506" y="534"/>
                    </a:cubicBezTo>
                    <a:cubicBezTo>
                      <a:pt x="17569" y="548"/>
                      <a:pt x="17618" y="605"/>
                      <a:pt x="17618" y="672"/>
                    </a:cubicBezTo>
                    <a:lnTo>
                      <a:pt x="17618" y="1381"/>
                    </a:lnTo>
                    <a:lnTo>
                      <a:pt x="9975" y="1381"/>
                    </a:lnTo>
                    <a:lnTo>
                      <a:pt x="9975" y="672"/>
                    </a:lnTo>
                    <a:cubicBezTo>
                      <a:pt x="9975" y="605"/>
                      <a:pt x="10024" y="548"/>
                      <a:pt x="10086" y="534"/>
                    </a:cubicBezTo>
                    <a:cubicBezTo>
                      <a:pt x="10095" y="532"/>
                      <a:pt x="10104" y="532"/>
                      <a:pt x="10114" y="532"/>
                    </a:cubicBezTo>
                    <a:close/>
                    <a:moveTo>
                      <a:pt x="4269" y="2608"/>
                    </a:moveTo>
                    <a:cubicBezTo>
                      <a:pt x="4281" y="2608"/>
                      <a:pt x="4290" y="2610"/>
                      <a:pt x="4293" y="2611"/>
                    </a:cubicBezTo>
                    <a:lnTo>
                      <a:pt x="5559" y="3346"/>
                    </a:lnTo>
                    <a:lnTo>
                      <a:pt x="4269" y="4093"/>
                    </a:lnTo>
                    <a:lnTo>
                      <a:pt x="2981" y="3346"/>
                    </a:lnTo>
                    <a:lnTo>
                      <a:pt x="4247" y="2611"/>
                    </a:lnTo>
                    <a:cubicBezTo>
                      <a:pt x="4250" y="2610"/>
                      <a:pt x="4258" y="2608"/>
                      <a:pt x="4269" y="2608"/>
                    </a:cubicBezTo>
                    <a:close/>
                    <a:moveTo>
                      <a:pt x="2716" y="3807"/>
                    </a:moveTo>
                    <a:lnTo>
                      <a:pt x="4003" y="4553"/>
                    </a:lnTo>
                    <a:lnTo>
                      <a:pt x="4003" y="6049"/>
                    </a:lnTo>
                    <a:lnTo>
                      <a:pt x="2741" y="5316"/>
                    </a:lnTo>
                    <a:cubicBezTo>
                      <a:pt x="2731" y="5308"/>
                      <a:pt x="2719" y="5286"/>
                      <a:pt x="2716" y="5275"/>
                    </a:cubicBezTo>
                    <a:lnTo>
                      <a:pt x="2716" y="3807"/>
                    </a:lnTo>
                    <a:close/>
                    <a:moveTo>
                      <a:pt x="5823" y="3807"/>
                    </a:moveTo>
                    <a:lnTo>
                      <a:pt x="5823" y="5275"/>
                    </a:lnTo>
                    <a:cubicBezTo>
                      <a:pt x="5821" y="5286"/>
                      <a:pt x="5808" y="5308"/>
                      <a:pt x="5799" y="5316"/>
                    </a:cubicBezTo>
                    <a:lnTo>
                      <a:pt x="4535" y="6049"/>
                    </a:lnTo>
                    <a:lnTo>
                      <a:pt x="4535" y="4553"/>
                    </a:lnTo>
                    <a:lnTo>
                      <a:pt x="5823" y="3807"/>
                    </a:lnTo>
                    <a:close/>
                    <a:moveTo>
                      <a:pt x="8008" y="4918"/>
                    </a:moveTo>
                    <a:lnTo>
                      <a:pt x="8008" y="6766"/>
                    </a:lnTo>
                    <a:cubicBezTo>
                      <a:pt x="8008" y="6842"/>
                      <a:pt x="7944" y="6905"/>
                      <a:pt x="7869" y="6905"/>
                    </a:cubicBezTo>
                    <a:lnTo>
                      <a:pt x="1737" y="6905"/>
                    </a:lnTo>
                    <a:lnTo>
                      <a:pt x="1737" y="5547"/>
                    </a:lnTo>
                    <a:cubicBezTo>
                      <a:pt x="1737" y="5262"/>
                      <a:pt x="1926" y="5022"/>
                      <a:pt x="2184" y="4945"/>
                    </a:cubicBezTo>
                    <a:lnTo>
                      <a:pt x="2184" y="5278"/>
                    </a:lnTo>
                    <a:cubicBezTo>
                      <a:pt x="2184" y="5469"/>
                      <a:pt x="2305" y="5678"/>
                      <a:pt x="2470" y="5774"/>
                    </a:cubicBezTo>
                    <a:lnTo>
                      <a:pt x="3983" y="6652"/>
                    </a:lnTo>
                    <a:cubicBezTo>
                      <a:pt x="4087" y="6711"/>
                      <a:pt x="4196" y="6724"/>
                      <a:pt x="4269" y="6724"/>
                    </a:cubicBezTo>
                    <a:cubicBezTo>
                      <a:pt x="4343" y="6724"/>
                      <a:pt x="4453" y="6711"/>
                      <a:pt x="4556" y="6652"/>
                    </a:cubicBezTo>
                    <a:lnTo>
                      <a:pt x="6069" y="5774"/>
                    </a:lnTo>
                    <a:cubicBezTo>
                      <a:pt x="6235" y="5678"/>
                      <a:pt x="6355" y="5469"/>
                      <a:pt x="6355" y="5278"/>
                    </a:cubicBezTo>
                    <a:lnTo>
                      <a:pt x="6355" y="4918"/>
                    </a:lnTo>
                    <a:close/>
                    <a:moveTo>
                      <a:pt x="15465" y="4918"/>
                    </a:moveTo>
                    <a:cubicBezTo>
                      <a:pt x="15809" y="4918"/>
                      <a:pt x="16088" y="5201"/>
                      <a:pt x="16088" y="5547"/>
                    </a:cubicBezTo>
                    <a:lnTo>
                      <a:pt x="16088" y="13080"/>
                    </a:lnTo>
                    <a:lnTo>
                      <a:pt x="7125" y="13080"/>
                    </a:lnTo>
                    <a:cubicBezTo>
                      <a:pt x="6978" y="13080"/>
                      <a:pt x="6859" y="13199"/>
                      <a:pt x="6859" y="13346"/>
                    </a:cubicBezTo>
                    <a:cubicBezTo>
                      <a:pt x="6859" y="13493"/>
                      <a:pt x="6978" y="13612"/>
                      <a:pt x="7125" y="13612"/>
                    </a:cubicBezTo>
                    <a:lnTo>
                      <a:pt x="16088" y="13612"/>
                    </a:lnTo>
                    <a:lnTo>
                      <a:pt x="16088" y="13996"/>
                    </a:lnTo>
                    <a:cubicBezTo>
                      <a:pt x="16088" y="14342"/>
                      <a:pt x="15808" y="14624"/>
                      <a:pt x="15465" y="14624"/>
                    </a:cubicBezTo>
                    <a:lnTo>
                      <a:pt x="2362" y="14624"/>
                    </a:lnTo>
                    <a:cubicBezTo>
                      <a:pt x="2018" y="14624"/>
                      <a:pt x="1737" y="14342"/>
                      <a:pt x="1737" y="13996"/>
                    </a:cubicBezTo>
                    <a:lnTo>
                      <a:pt x="1737" y="13612"/>
                    </a:lnTo>
                    <a:lnTo>
                      <a:pt x="5423" y="13612"/>
                    </a:lnTo>
                    <a:cubicBezTo>
                      <a:pt x="5570" y="13612"/>
                      <a:pt x="5689" y="13493"/>
                      <a:pt x="5689" y="13346"/>
                    </a:cubicBezTo>
                    <a:cubicBezTo>
                      <a:pt x="5689" y="13199"/>
                      <a:pt x="5570" y="13080"/>
                      <a:pt x="5423" y="13080"/>
                    </a:cubicBezTo>
                    <a:lnTo>
                      <a:pt x="1737" y="13080"/>
                    </a:lnTo>
                    <a:lnTo>
                      <a:pt x="1737" y="7437"/>
                    </a:lnTo>
                    <a:lnTo>
                      <a:pt x="7869" y="7437"/>
                    </a:lnTo>
                    <a:cubicBezTo>
                      <a:pt x="8239" y="7437"/>
                      <a:pt x="8540" y="7136"/>
                      <a:pt x="8540" y="6766"/>
                    </a:cubicBezTo>
                    <a:lnTo>
                      <a:pt x="8540" y="4918"/>
                    </a:lnTo>
                    <a:lnTo>
                      <a:pt x="9443" y="4918"/>
                    </a:lnTo>
                    <a:lnTo>
                      <a:pt x="9443" y="5668"/>
                    </a:lnTo>
                    <a:cubicBezTo>
                      <a:pt x="9443" y="6038"/>
                      <a:pt x="9744" y="6340"/>
                      <a:pt x="10114" y="6340"/>
                    </a:cubicBezTo>
                    <a:lnTo>
                      <a:pt x="15314" y="6340"/>
                    </a:lnTo>
                    <a:cubicBezTo>
                      <a:pt x="15460" y="6340"/>
                      <a:pt x="15579" y="6220"/>
                      <a:pt x="15579" y="6074"/>
                    </a:cubicBezTo>
                    <a:cubicBezTo>
                      <a:pt x="15579" y="5927"/>
                      <a:pt x="15460" y="5808"/>
                      <a:pt x="15314" y="5808"/>
                    </a:cubicBezTo>
                    <a:lnTo>
                      <a:pt x="10114" y="5808"/>
                    </a:lnTo>
                    <a:cubicBezTo>
                      <a:pt x="10039" y="5808"/>
                      <a:pt x="9975" y="5744"/>
                      <a:pt x="9975" y="5668"/>
                    </a:cubicBezTo>
                    <a:lnTo>
                      <a:pt x="9975" y="4918"/>
                    </a:lnTo>
                    <a:close/>
                    <a:moveTo>
                      <a:pt x="10629" y="15155"/>
                    </a:moveTo>
                    <a:lnTo>
                      <a:pt x="10629" y="15924"/>
                    </a:lnTo>
                    <a:lnTo>
                      <a:pt x="7197" y="15924"/>
                    </a:lnTo>
                    <a:lnTo>
                      <a:pt x="7197" y="15155"/>
                    </a:lnTo>
                    <a:close/>
                    <a:moveTo>
                      <a:pt x="12848" y="16456"/>
                    </a:moveTo>
                    <a:lnTo>
                      <a:pt x="12848" y="16916"/>
                    </a:lnTo>
                    <a:lnTo>
                      <a:pt x="4978" y="16916"/>
                    </a:lnTo>
                    <a:lnTo>
                      <a:pt x="4978" y="16456"/>
                    </a:lnTo>
                    <a:close/>
                    <a:moveTo>
                      <a:pt x="10114" y="0"/>
                    </a:moveTo>
                    <a:cubicBezTo>
                      <a:pt x="9744" y="0"/>
                      <a:pt x="9443" y="301"/>
                      <a:pt x="9443" y="672"/>
                    </a:cubicBezTo>
                    <a:lnTo>
                      <a:pt x="9443" y="4387"/>
                    </a:lnTo>
                    <a:lnTo>
                      <a:pt x="8540" y="4387"/>
                    </a:lnTo>
                    <a:lnTo>
                      <a:pt x="8540" y="3938"/>
                    </a:lnTo>
                    <a:cubicBezTo>
                      <a:pt x="8540" y="3791"/>
                      <a:pt x="8420" y="3672"/>
                      <a:pt x="8274" y="3672"/>
                    </a:cubicBezTo>
                    <a:cubicBezTo>
                      <a:pt x="8127" y="3672"/>
                      <a:pt x="8008" y="3791"/>
                      <a:pt x="8008" y="3938"/>
                    </a:cubicBezTo>
                    <a:lnTo>
                      <a:pt x="8008" y="4387"/>
                    </a:lnTo>
                    <a:lnTo>
                      <a:pt x="6355" y="4387"/>
                    </a:lnTo>
                    <a:lnTo>
                      <a:pt x="6355" y="3522"/>
                    </a:lnTo>
                    <a:cubicBezTo>
                      <a:pt x="6355" y="3331"/>
                      <a:pt x="6235" y="3123"/>
                      <a:pt x="6069" y="3026"/>
                    </a:cubicBezTo>
                    <a:lnTo>
                      <a:pt x="4556" y="2149"/>
                    </a:lnTo>
                    <a:cubicBezTo>
                      <a:pt x="4453" y="2089"/>
                      <a:pt x="4343" y="2076"/>
                      <a:pt x="4269" y="2076"/>
                    </a:cubicBezTo>
                    <a:cubicBezTo>
                      <a:pt x="4195" y="2076"/>
                      <a:pt x="4087" y="2089"/>
                      <a:pt x="3983" y="2149"/>
                    </a:cubicBezTo>
                    <a:lnTo>
                      <a:pt x="2470" y="3026"/>
                    </a:lnTo>
                    <a:cubicBezTo>
                      <a:pt x="2304" y="3123"/>
                      <a:pt x="2184" y="3331"/>
                      <a:pt x="2184" y="3522"/>
                    </a:cubicBezTo>
                    <a:lnTo>
                      <a:pt x="2184" y="4401"/>
                    </a:lnTo>
                    <a:cubicBezTo>
                      <a:pt x="1631" y="4486"/>
                      <a:pt x="1206" y="4968"/>
                      <a:pt x="1206" y="5547"/>
                    </a:cubicBezTo>
                    <a:lnTo>
                      <a:pt x="1206" y="6905"/>
                    </a:lnTo>
                    <a:lnTo>
                      <a:pt x="671" y="6905"/>
                    </a:lnTo>
                    <a:cubicBezTo>
                      <a:pt x="596" y="6905"/>
                      <a:pt x="532" y="6842"/>
                      <a:pt x="532" y="6766"/>
                    </a:cubicBezTo>
                    <a:lnTo>
                      <a:pt x="532" y="1972"/>
                    </a:lnTo>
                    <a:cubicBezTo>
                      <a:pt x="532" y="1896"/>
                      <a:pt x="596" y="1831"/>
                      <a:pt x="671" y="1831"/>
                    </a:cubicBezTo>
                    <a:lnTo>
                      <a:pt x="7869" y="1831"/>
                    </a:lnTo>
                    <a:cubicBezTo>
                      <a:pt x="7944" y="1831"/>
                      <a:pt x="8008" y="1896"/>
                      <a:pt x="8008" y="1972"/>
                    </a:cubicBezTo>
                    <a:lnTo>
                      <a:pt x="8008" y="2449"/>
                    </a:lnTo>
                    <a:cubicBezTo>
                      <a:pt x="8008" y="2596"/>
                      <a:pt x="8126" y="2715"/>
                      <a:pt x="8274" y="2715"/>
                    </a:cubicBezTo>
                    <a:cubicBezTo>
                      <a:pt x="8419" y="2715"/>
                      <a:pt x="8539" y="2596"/>
                      <a:pt x="8539" y="2449"/>
                    </a:cubicBezTo>
                    <a:lnTo>
                      <a:pt x="8539" y="1972"/>
                    </a:lnTo>
                    <a:cubicBezTo>
                      <a:pt x="8539" y="1601"/>
                      <a:pt x="8239" y="1300"/>
                      <a:pt x="7869" y="1300"/>
                    </a:cubicBezTo>
                    <a:lnTo>
                      <a:pt x="671" y="1300"/>
                    </a:lnTo>
                    <a:cubicBezTo>
                      <a:pt x="300" y="1300"/>
                      <a:pt x="0" y="1601"/>
                      <a:pt x="0" y="1972"/>
                    </a:cubicBezTo>
                    <a:lnTo>
                      <a:pt x="0" y="6766"/>
                    </a:lnTo>
                    <a:cubicBezTo>
                      <a:pt x="0" y="7136"/>
                      <a:pt x="301" y="7437"/>
                      <a:pt x="671" y="7437"/>
                    </a:cubicBezTo>
                    <a:lnTo>
                      <a:pt x="1206" y="7437"/>
                    </a:lnTo>
                    <a:lnTo>
                      <a:pt x="1206" y="13996"/>
                    </a:lnTo>
                    <a:cubicBezTo>
                      <a:pt x="1206" y="14636"/>
                      <a:pt x="1724" y="15156"/>
                      <a:pt x="2362" y="15156"/>
                    </a:cubicBezTo>
                    <a:lnTo>
                      <a:pt x="6665" y="15156"/>
                    </a:lnTo>
                    <a:lnTo>
                      <a:pt x="6665" y="15924"/>
                    </a:lnTo>
                    <a:lnTo>
                      <a:pt x="4889" y="15924"/>
                    </a:lnTo>
                    <a:cubicBezTo>
                      <a:pt x="4645" y="15924"/>
                      <a:pt x="4446" y="16122"/>
                      <a:pt x="4446" y="16367"/>
                    </a:cubicBezTo>
                    <a:lnTo>
                      <a:pt x="4446" y="17004"/>
                    </a:lnTo>
                    <a:cubicBezTo>
                      <a:pt x="4446" y="17249"/>
                      <a:pt x="4645" y="17448"/>
                      <a:pt x="4889" y="17448"/>
                    </a:cubicBezTo>
                    <a:lnTo>
                      <a:pt x="12937" y="17448"/>
                    </a:lnTo>
                    <a:cubicBezTo>
                      <a:pt x="13180" y="17448"/>
                      <a:pt x="13380" y="17249"/>
                      <a:pt x="13380" y="17004"/>
                    </a:cubicBezTo>
                    <a:lnTo>
                      <a:pt x="13380" y="16367"/>
                    </a:lnTo>
                    <a:cubicBezTo>
                      <a:pt x="13380" y="16122"/>
                      <a:pt x="13180" y="15924"/>
                      <a:pt x="12937" y="15924"/>
                    </a:cubicBezTo>
                    <a:lnTo>
                      <a:pt x="11161" y="15924"/>
                    </a:lnTo>
                    <a:lnTo>
                      <a:pt x="11161" y="15156"/>
                    </a:lnTo>
                    <a:lnTo>
                      <a:pt x="15465" y="15156"/>
                    </a:lnTo>
                    <a:cubicBezTo>
                      <a:pt x="16101" y="15156"/>
                      <a:pt x="16620" y="14636"/>
                      <a:pt x="16620" y="13996"/>
                    </a:cubicBezTo>
                    <a:lnTo>
                      <a:pt x="16620" y="5547"/>
                    </a:lnTo>
                    <a:cubicBezTo>
                      <a:pt x="16620" y="4907"/>
                      <a:pt x="16101" y="4387"/>
                      <a:pt x="15465" y="4387"/>
                    </a:cubicBezTo>
                    <a:lnTo>
                      <a:pt x="9975" y="4387"/>
                    </a:lnTo>
                    <a:lnTo>
                      <a:pt x="9975" y="1913"/>
                    </a:lnTo>
                    <a:lnTo>
                      <a:pt x="17618" y="1913"/>
                    </a:lnTo>
                    <a:lnTo>
                      <a:pt x="17618" y="5668"/>
                    </a:lnTo>
                    <a:cubicBezTo>
                      <a:pt x="17618" y="5744"/>
                      <a:pt x="17554" y="5808"/>
                      <a:pt x="17479" y="5808"/>
                    </a:cubicBezTo>
                    <a:lnTo>
                      <a:pt x="17121" y="5808"/>
                    </a:lnTo>
                    <a:cubicBezTo>
                      <a:pt x="16974" y="5808"/>
                      <a:pt x="16855" y="5927"/>
                      <a:pt x="16855" y="6074"/>
                    </a:cubicBezTo>
                    <a:cubicBezTo>
                      <a:pt x="16855" y="6220"/>
                      <a:pt x="16974" y="6340"/>
                      <a:pt x="17121" y="6340"/>
                    </a:cubicBezTo>
                    <a:lnTo>
                      <a:pt x="17479" y="6340"/>
                    </a:lnTo>
                    <a:cubicBezTo>
                      <a:pt x="17849" y="6340"/>
                      <a:pt x="18150" y="6038"/>
                      <a:pt x="18150" y="5667"/>
                    </a:cubicBezTo>
                    <a:lnTo>
                      <a:pt x="18150" y="672"/>
                    </a:lnTo>
                    <a:cubicBezTo>
                      <a:pt x="18150" y="301"/>
                      <a:pt x="17849" y="0"/>
                      <a:pt x="1747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356;p64"/>
              <p:cNvSpPr/>
              <p:nvPr/>
            </p:nvSpPr>
            <p:spPr>
              <a:xfrm>
                <a:off x="2956187" y="1525375"/>
                <a:ext cx="71343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533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4"/>
                      <a:pt x="119" y="533"/>
                      <a:pt x="266" y="533"/>
                    </a:cubicBezTo>
                    <a:lnTo>
                      <a:pt x="1884" y="533"/>
                    </a:lnTo>
                    <a:cubicBezTo>
                      <a:pt x="2031" y="533"/>
                      <a:pt x="2150" y="414"/>
                      <a:pt x="2150" y="267"/>
                    </a:cubicBezTo>
                    <a:cubicBezTo>
                      <a:pt x="2150" y="120"/>
                      <a:pt x="2031" y="1"/>
                      <a:pt x="18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357;p64"/>
              <p:cNvSpPr/>
              <p:nvPr/>
            </p:nvSpPr>
            <p:spPr>
              <a:xfrm>
                <a:off x="2956187" y="1553700"/>
                <a:ext cx="71343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533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1884" y="532"/>
                    </a:lnTo>
                    <a:cubicBezTo>
                      <a:pt x="2031" y="532"/>
                      <a:pt x="2150" y="413"/>
                      <a:pt x="2150" y="266"/>
                    </a:cubicBezTo>
                    <a:cubicBezTo>
                      <a:pt x="2150" y="119"/>
                      <a:pt x="2031" y="0"/>
                      <a:pt x="18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358;p64"/>
              <p:cNvSpPr/>
              <p:nvPr/>
            </p:nvSpPr>
            <p:spPr>
              <a:xfrm>
                <a:off x="3047763" y="1525375"/>
                <a:ext cx="113499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533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7"/>
                    </a:cubicBezTo>
                    <a:cubicBezTo>
                      <a:pt x="1" y="414"/>
                      <a:pt x="120" y="533"/>
                      <a:pt x="267" y="533"/>
                    </a:cubicBezTo>
                    <a:lnTo>
                      <a:pt x="3155" y="533"/>
                    </a:lnTo>
                    <a:cubicBezTo>
                      <a:pt x="3302" y="533"/>
                      <a:pt x="3421" y="414"/>
                      <a:pt x="3421" y="267"/>
                    </a:cubicBezTo>
                    <a:cubicBezTo>
                      <a:pt x="3421" y="120"/>
                      <a:pt x="3302" y="1"/>
                      <a:pt x="31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359;p64"/>
              <p:cNvSpPr/>
              <p:nvPr/>
            </p:nvSpPr>
            <p:spPr>
              <a:xfrm>
                <a:off x="3047763" y="1553700"/>
                <a:ext cx="113499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3422" h="533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6"/>
                    </a:cubicBezTo>
                    <a:cubicBezTo>
                      <a:pt x="1" y="413"/>
                      <a:pt x="120" y="532"/>
                      <a:pt x="267" y="532"/>
                    </a:cubicBezTo>
                    <a:lnTo>
                      <a:pt x="3155" y="532"/>
                    </a:lnTo>
                    <a:cubicBezTo>
                      <a:pt x="3302" y="532"/>
                      <a:pt x="3421" y="413"/>
                      <a:pt x="3421" y="266"/>
                    </a:cubicBezTo>
                    <a:cubicBezTo>
                      <a:pt x="3421" y="119"/>
                      <a:pt x="3302" y="0"/>
                      <a:pt x="31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" name="Группа 455"/>
          <p:cNvGrpSpPr/>
          <p:nvPr/>
        </p:nvGrpSpPr>
        <p:grpSpPr>
          <a:xfrm>
            <a:off x="6086337" y="313198"/>
            <a:ext cx="4531478" cy="1893615"/>
            <a:chOff x="7315252" y="293065"/>
            <a:chExt cx="4531478" cy="1893615"/>
          </a:xfrm>
        </p:grpSpPr>
        <p:grpSp>
          <p:nvGrpSpPr>
            <p:cNvPr id="35" name="Группа 34"/>
            <p:cNvGrpSpPr/>
            <p:nvPr/>
          </p:nvGrpSpPr>
          <p:grpSpPr>
            <a:xfrm>
              <a:off x="7315252" y="1171017"/>
              <a:ext cx="4531478" cy="1015663"/>
              <a:chOff x="1467866" y="4413646"/>
              <a:chExt cx="4276363" cy="1026514"/>
            </a:xfrm>
            <a:solidFill>
              <a:srgbClr val="35BAC1"/>
            </a:solidFill>
          </p:grpSpPr>
          <p:sp>
            <p:nvSpPr>
              <p:cNvPr id="36" name="Прямоугольник 8"/>
              <p:cNvSpPr/>
              <p:nvPr/>
            </p:nvSpPr>
            <p:spPr>
              <a:xfrm>
                <a:off x="1467866" y="4413646"/>
                <a:ext cx="4276363" cy="1026514"/>
              </a:xfrm>
              <a:custGeom>
                <a:avLst/>
                <a:gdLst>
                  <a:gd name="connsiteX0" fmla="*/ 0 w 3352800"/>
                  <a:gd name="connsiteY0" fmla="*/ 0 h 2092881"/>
                  <a:gd name="connsiteX1" fmla="*/ 3352800 w 3352800"/>
                  <a:gd name="connsiteY1" fmla="*/ 0 h 2092881"/>
                  <a:gd name="connsiteX2" fmla="*/ 3352800 w 3352800"/>
                  <a:gd name="connsiteY2" fmla="*/ 2092881 h 2092881"/>
                  <a:gd name="connsiteX3" fmla="*/ 0 w 3352800"/>
                  <a:gd name="connsiteY3" fmla="*/ 2092881 h 2092881"/>
                  <a:gd name="connsiteX4" fmla="*/ 0 w 3352800"/>
                  <a:gd name="connsiteY4" fmla="*/ 0 h 2092881"/>
                  <a:gd name="connsiteX0" fmla="*/ 0 w 3352800"/>
                  <a:gd name="connsiteY0" fmla="*/ 0 h 2092881"/>
                  <a:gd name="connsiteX1" fmla="*/ 3352800 w 3352800"/>
                  <a:gd name="connsiteY1" fmla="*/ 0 h 2092881"/>
                  <a:gd name="connsiteX2" fmla="*/ 3352800 w 3352800"/>
                  <a:gd name="connsiteY2" fmla="*/ 2084173 h 2092881"/>
                  <a:gd name="connsiteX3" fmla="*/ 0 w 3352800"/>
                  <a:gd name="connsiteY3" fmla="*/ 2092881 h 2092881"/>
                  <a:gd name="connsiteX4" fmla="*/ 0 w 3352800"/>
                  <a:gd name="connsiteY4" fmla="*/ 0 h 20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2800" h="2092881">
                    <a:moveTo>
                      <a:pt x="0" y="0"/>
                    </a:moveTo>
                    <a:lnTo>
                      <a:pt x="3352800" y="0"/>
                    </a:lnTo>
                    <a:lnTo>
                      <a:pt x="3352800" y="2084173"/>
                    </a:lnTo>
                    <a:lnTo>
                      <a:pt x="0" y="2092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A9AF"/>
              </a:solidFill>
              <a:effectLst>
                <a:glow rad="101600">
                  <a:srgbClr val="51CACF">
                    <a:alpha val="60000"/>
                  </a:srgbClr>
                </a:glo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b="1" dirty="0" smtClean="0">
                    <a:solidFill>
                      <a:srgbClr val="0E1F27"/>
                    </a:solidFill>
                    <a:latin typeface="Century Gothic" panose="020B0502020202020204" pitchFamily="34" charset="0"/>
                  </a:rPr>
                  <a:t>Неструктурированная отчетность</a:t>
                </a:r>
              </a:p>
              <a:p>
                <a:pPr algn="ctr"/>
                <a:endParaRPr lang="ru-RU" sz="1600" b="1" dirty="0">
                  <a:solidFill>
                    <a:srgbClr val="0E1F27"/>
                  </a:solidFill>
                  <a:latin typeface="Century Gothic" panose="020B0502020202020204" pitchFamily="34" charset="0"/>
                </a:endParaRPr>
              </a:p>
              <a:p>
                <a:r>
                  <a:rPr lang="ru-RU" sz="1400" dirty="0">
                    <a:solidFill>
                      <a:srgbClr val="0E1F27"/>
                    </a:solidFill>
                    <a:latin typeface="Consolas" panose="020B0609020204030204" pitchFamily="49" charset="0"/>
                  </a:rPr>
                  <a:t>Ведение отчетности без средств визуализации </a:t>
                </a:r>
                <a:r>
                  <a:rPr lang="ru-RU" sz="1400" b="1" dirty="0">
                    <a:solidFill>
                      <a:srgbClr val="0E1F27"/>
                    </a:solidFill>
                    <a:latin typeface="Consolas" panose="020B0609020204030204" pitchFamily="49" charset="0"/>
                  </a:rPr>
                  <a:t>усложняет восприятие </a:t>
                </a:r>
                <a:r>
                  <a:rPr lang="ru-RU" sz="1400" dirty="0" smtClean="0">
                    <a:solidFill>
                      <a:srgbClr val="0E1F27"/>
                    </a:solidFill>
                    <a:latin typeface="Consolas" panose="020B0609020204030204" pitchFamily="49" charset="0"/>
                  </a:rPr>
                  <a:t>информации</a:t>
                </a:r>
                <a:endParaRPr lang="ru-RU" sz="1400" dirty="0">
                  <a:solidFill>
                    <a:srgbClr val="0E1F27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1798795" y="4840771"/>
                <a:ext cx="3660865" cy="0"/>
              </a:xfrm>
              <a:prstGeom prst="line">
                <a:avLst/>
              </a:prstGeom>
              <a:grpFill/>
              <a:ln w="28575">
                <a:solidFill>
                  <a:srgbClr val="152F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Google Shape;1321;p39"/>
            <p:cNvSpPr/>
            <p:nvPr/>
          </p:nvSpPr>
          <p:spPr>
            <a:xfrm rot="5400000">
              <a:off x="9102939" y="356815"/>
              <a:ext cx="956100" cy="8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E657E">
                <a:alpha val="33000"/>
              </a:srgbClr>
            </a:solidFill>
            <a:ln w="19050" cap="flat" cmpd="sng">
              <a:solidFill>
                <a:srgbClr val="2E65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Группа 125"/>
          <p:cNvGrpSpPr/>
          <p:nvPr/>
        </p:nvGrpSpPr>
        <p:grpSpPr>
          <a:xfrm>
            <a:off x="1378910" y="4006158"/>
            <a:ext cx="4276363" cy="2118349"/>
            <a:chOff x="1378910" y="4006158"/>
            <a:chExt cx="4276363" cy="2118349"/>
          </a:xfrm>
        </p:grpSpPr>
        <p:grpSp>
          <p:nvGrpSpPr>
            <p:cNvPr id="34" name="Группа 33"/>
            <p:cNvGrpSpPr/>
            <p:nvPr/>
          </p:nvGrpSpPr>
          <p:grpSpPr>
            <a:xfrm>
              <a:off x="1378910" y="4893401"/>
              <a:ext cx="4276363" cy="1231106"/>
              <a:chOff x="1549668" y="4413647"/>
              <a:chExt cx="4276363" cy="1151856"/>
            </a:xfrm>
          </p:grpSpPr>
          <p:sp>
            <p:nvSpPr>
              <p:cNvPr id="32" name="Прямоугольник 8"/>
              <p:cNvSpPr/>
              <p:nvPr/>
            </p:nvSpPr>
            <p:spPr>
              <a:xfrm>
                <a:off x="1549668" y="4413647"/>
                <a:ext cx="4276363" cy="1151856"/>
              </a:xfrm>
              <a:custGeom>
                <a:avLst/>
                <a:gdLst>
                  <a:gd name="connsiteX0" fmla="*/ 0 w 3352800"/>
                  <a:gd name="connsiteY0" fmla="*/ 0 h 2092881"/>
                  <a:gd name="connsiteX1" fmla="*/ 3352800 w 3352800"/>
                  <a:gd name="connsiteY1" fmla="*/ 0 h 2092881"/>
                  <a:gd name="connsiteX2" fmla="*/ 3352800 w 3352800"/>
                  <a:gd name="connsiteY2" fmla="*/ 2092881 h 2092881"/>
                  <a:gd name="connsiteX3" fmla="*/ 0 w 3352800"/>
                  <a:gd name="connsiteY3" fmla="*/ 2092881 h 2092881"/>
                  <a:gd name="connsiteX4" fmla="*/ 0 w 3352800"/>
                  <a:gd name="connsiteY4" fmla="*/ 0 h 2092881"/>
                  <a:gd name="connsiteX0" fmla="*/ 0 w 3352800"/>
                  <a:gd name="connsiteY0" fmla="*/ 0 h 2092881"/>
                  <a:gd name="connsiteX1" fmla="*/ 3352800 w 3352800"/>
                  <a:gd name="connsiteY1" fmla="*/ 0 h 2092881"/>
                  <a:gd name="connsiteX2" fmla="*/ 3352800 w 3352800"/>
                  <a:gd name="connsiteY2" fmla="*/ 2084173 h 2092881"/>
                  <a:gd name="connsiteX3" fmla="*/ 0 w 3352800"/>
                  <a:gd name="connsiteY3" fmla="*/ 2092881 h 2092881"/>
                  <a:gd name="connsiteX4" fmla="*/ 0 w 3352800"/>
                  <a:gd name="connsiteY4" fmla="*/ 0 h 2092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52800" h="2092881">
                    <a:moveTo>
                      <a:pt x="0" y="0"/>
                    </a:moveTo>
                    <a:lnTo>
                      <a:pt x="3352800" y="0"/>
                    </a:lnTo>
                    <a:lnTo>
                      <a:pt x="3352800" y="2084173"/>
                    </a:lnTo>
                    <a:lnTo>
                      <a:pt x="0" y="20928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A9AF"/>
              </a:solidFill>
              <a:effectLst>
                <a:glow rad="101600">
                  <a:srgbClr val="51CACF">
                    <a:alpha val="60000"/>
                  </a:srgbClr>
                </a:glo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1600" b="1" dirty="0">
                    <a:solidFill>
                      <a:srgbClr val="0E1F27"/>
                    </a:solidFill>
                    <a:latin typeface="Century Gothic" panose="020B0502020202020204" pitchFamily="34" charset="0"/>
                  </a:rPr>
                  <a:t>Сложность анализа больших объемов данных для выявления </a:t>
                </a:r>
                <a:r>
                  <a:rPr lang="ru-RU" sz="1600" b="1" dirty="0" smtClean="0">
                    <a:solidFill>
                      <a:srgbClr val="0E1F27"/>
                    </a:solidFill>
                    <a:latin typeface="Century Gothic" panose="020B0502020202020204" pitchFamily="34" charset="0"/>
                  </a:rPr>
                  <a:t>аномалий</a:t>
                </a:r>
              </a:p>
              <a:p>
                <a:pPr algn="ctr"/>
                <a:endParaRPr lang="ru-RU" sz="1400" dirty="0" smtClean="0">
                  <a:solidFill>
                    <a:srgbClr val="0E1F27"/>
                  </a:solidFill>
                  <a:latin typeface="Century Gothic" panose="020B0502020202020204" pitchFamily="34" charset="0"/>
                </a:endParaRPr>
              </a:p>
              <a:p>
                <a:r>
                  <a:rPr lang="ru-RU" sz="1400" b="1" dirty="0" smtClean="0">
                    <a:solidFill>
                      <a:srgbClr val="0E1F27"/>
                    </a:solidFill>
                    <a:latin typeface="Consolas" panose="020B0609020204030204" pitchFamily="49" charset="0"/>
                  </a:rPr>
                  <a:t>Неавтоматизированный </a:t>
                </a:r>
                <a:r>
                  <a:rPr lang="ru-RU" sz="1400" b="1" dirty="0">
                    <a:solidFill>
                      <a:srgbClr val="0E1F27"/>
                    </a:solidFill>
                    <a:latin typeface="Consolas" panose="020B0609020204030204" pitchFamily="49" charset="0"/>
                  </a:rPr>
                  <a:t>подход повышает риск</a:t>
                </a:r>
                <a:r>
                  <a:rPr lang="ru-RU" sz="1400" dirty="0">
                    <a:solidFill>
                      <a:srgbClr val="0E1F27"/>
                    </a:solidFill>
                    <a:latin typeface="Consolas" panose="020B0609020204030204" pitchFamily="49" charset="0"/>
                  </a:rPr>
                  <a:t>, что угроза останется незамеченной</a:t>
                </a:r>
                <a:endParaRPr lang="ru-RU" sz="1500" b="1" dirty="0">
                  <a:solidFill>
                    <a:srgbClr val="0E1F27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33" name="Прямая соединительная линия 32"/>
              <p:cNvCxnSpPr/>
              <p:nvPr/>
            </p:nvCxnSpPr>
            <p:spPr>
              <a:xfrm>
                <a:off x="1857418" y="5029200"/>
                <a:ext cx="3660865" cy="0"/>
              </a:xfrm>
              <a:prstGeom prst="line">
                <a:avLst/>
              </a:prstGeom>
              <a:ln w="28575">
                <a:solidFill>
                  <a:srgbClr val="152F3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Google Shape;1321;p39"/>
            <p:cNvSpPr/>
            <p:nvPr/>
          </p:nvSpPr>
          <p:spPr>
            <a:xfrm rot="5400000">
              <a:off x="3039042" y="4069908"/>
              <a:ext cx="956100" cy="8286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2E657E">
                <a:alpha val="33000"/>
              </a:srgbClr>
            </a:solidFill>
            <a:ln w="19050" cap="flat" cmpd="sng">
              <a:solidFill>
                <a:srgbClr val="2E65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2863;p64"/>
            <p:cNvGrpSpPr/>
            <p:nvPr/>
          </p:nvGrpSpPr>
          <p:grpSpPr>
            <a:xfrm>
              <a:off x="3248740" y="4218827"/>
              <a:ext cx="536704" cy="535077"/>
              <a:chOff x="6087962" y="4002888"/>
              <a:chExt cx="602023" cy="600199"/>
            </a:xfrm>
            <a:solidFill>
              <a:schemeClr val="bg1"/>
            </a:solidFill>
          </p:grpSpPr>
          <p:sp>
            <p:nvSpPr>
              <p:cNvPr id="88" name="Google Shape;2864;p64"/>
              <p:cNvSpPr/>
              <p:nvPr/>
            </p:nvSpPr>
            <p:spPr>
              <a:xfrm>
                <a:off x="6270881" y="4002888"/>
                <a:ext cx="380763" cy="270116"/>
              </a:xfrm>
              <a:custGeom>
                <a:avLst/>
                <a:gdLst/>
                <a:ahLst/>
                <a:cxnLst/>
                <a:rect l="l" t="t" r="r" b="b"/>
                <a:pathLst>
                  <a:path w="11480" h="8144" extrusionOk="0">
                    <a:moveTo>
                      <a:pt x="4361" y="2371"/>
                    </a:moveTo>
                    <a:lnTo>
                      <a:pt x="4361" y="7613"/>
                    </a:lnTo>
                    <a:lnTo>
                      <a:pt x="2245" y="7613"/>
                    </a:lnTo>
                    <a:lnTo>
                      <a:pt x="2245" y="2371"/>
                    </a:lnTo>
                    <a:close/>
                    <a:moveTo>
                      <a:pt x="8971" y="4039"/>
                    </a:moveTo>
                    <a:lnTo>
                      <a:pt x="8971" y="7613"/>
                    </a:lnTo>
                    <a:lnTo>
                      <a:pt x="7197" y="7613"/>
                    </a:lnTo>
                    <a:lnTo>
                      <a:pt x="7197" y="4039"/>
                    </a:lnTo>
                    <a:close/>
                    <a:moveTo>
                      <a:pt x="4841" y="1"/>
                    </a:moveTo>
                    <a:cubicBezTo>
                      <a:pt x="4576" y="1"/>
                      <a:pt x="4361" y="216"/>
                      <a:pt x="4361" y="480"/>
                    </a:cubicBezTo>
                    <a:lnTo>
                      <a:pt x="4361" y="1839"/>
                    </a:lnTo>
                    <a:lnTo>
                      <a:pt x="2193" y="1839"/>
                    </a:lnTo>
                    <a:cubicBezTo>
                      <a:pt x="1929" y="1839"/>
                      <a:pt x="1714" y="2055"/>
                      <a:pt x="1714" y="2319"/>
                    </a:cubicBezTo>
                    <a:lnTo>
                      <a:pt x="1714" y="7613"/>
                    </a:lnTo>
                    <a:lnTo>
                      <a:pt x="267" y="7613"/>
                    </a:lnTo>
                    <a:cubicBezTo>
                      <a:pt x="120" y="7613"/>
                      <a:pt x="1" y="7732"/>
                      <a:pt x="1" y="7878"/>
                    </a:cubicBezTo>
                    <a:cubicBezTo>
                      <a:pt x="1" y="8026"/>
                      <a:pt x="120" y="8144"/>
                      <a:pt x="267" y="8144"/>
                    </a:cubicBezTo>
                    <a:lnTo>
                      <a:pt x="11214" y="8144"/>
                    </a:lnTo>
                    <a:cubicBezTo>
                      <a:pt x="11361" y="8144"/>
                      <a:pt x="11480" y="8024"/>
                      <a:pt x="11480" y="7878"/>
                    </a:cubicBezTo>
                    <a:cubicBezTo>
                      <a:pt x="11480" y="7732"/>
                      <a:pt x="11361" y="7613"/>
                      <a:pt x="11214" y="7613"/>
                    </a:cubicBezTo>
                    <a:lnTo>
                      <a:pt x="9502" y="7613"/>
                    </a:lnTo>
                    <a:lnTo>
                      <a:pt x="9502" y="3986"/>
                    </a:lnTo>
                    <a:cubicBezTo>
                      <a:pt x="9502" y="3722"/>
                      <a:pt x="9287" y="3507"/>
                      <a:pt x="9023" y="3507"/>
                    </a:cubicBezTo>
                    <a:lnTo>
                      <a:pt x="7197" y="3507"/>
                    </a:lnTo>
                    <a:lnTo>
                      <a:pt x="7197" y="2915"/>
                    </a:lnTo>
                    <a:cubicBezTo>
                      <a:pt x="7197" y="2769"/>
                      <a:pt x="7078" y="2649"/>
                      <a:pt x="6931" y="2649"/>
                    </a:cubicBezTo>
                    <a:cubicBezTo>
                      <a:pt x="6785" y="2649"/>
                      <a:pt x="6666" y="2769"/>
                      <a:pt x="6666" y="2915"/>
                    </a:cubicBezTo>
                    <a:lnTo>
                      <a:pt x="6666" y="7613"/>
                    </a:lnTo>
                    <a:lnTo>
                      <a:pt x="4892" y="7613"/>
                    </a:lnTo>
                    <a:lnTo>
                      <a:pt x="4892" y="532"/>
                    </a:lnTo>
                    <a:lnTo>
                      <a:pt x="6666" y="532"/>
                    </a:lnTo>
                    <a:lnTo>
                      <a:pt x="6666" y="1497"/>
                    </a:lnTo>
                    <a:cubicBezTo>
                      <a:pt x="6666" y="1644"/>
                      <a:pt x="6785" y="1763"/>
                      <a:pt x="6931" y="1763"/>
                    </a:cubicBezTo>
                    <a:cubicBezTo>
                      <a:pt x="7078" y="1763"/>
                      <a:pt x="7197" y="1644"/>
                      <a:pt x="7197" y="1497"/>
                    </a:cubicBezTo>
                    <a:lnTo>
                      <a:pt x="7197" y="480"/>
                    </a:lnTo>
                    <a:cubicBezTo>
                      <a:pt x="7197" y="216"/>
                      <a:pt x="6983" y="1"/>
                      <a:pt x="671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865;p64"/>
              <p:cNvSpPr/>
              <p:nvPr/>
            </p:nvSpPr>
            <p:spPr>
              <a:xfrm>
                <a:off x="6574430" y="4002888"/>
                <a:ext cx="77214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2329" extrusionOk="0">
                    <a:moveTo>
                      <a:pt x="1164" y="532"/>
                    </a:moveTo>
                    <a:cubicBezTo>
                      <a:pt x="1513" y="532"/>
                      <a:pt x="1796" y="816"/>
                      <a:pt x="1796" y="1165"/>
                    </a:cubicBezTo>
                    <a:cubicBezTo>
                      <a:pt x="1796" y="1513"/>
                      <a:pt x="1513" y="1796"/>
                      <a:pt x="1164" y="1796"/>
                    </a:cubicBezTo>
                    <a:cubicBezTo>
                      <a:pt x="816" y="1796"/>
                      <a:pt x="532" y="1513"/>
                      <a:pt x="532" y="1165"/>
                    </a:cubicBezTo>
                    <a:cubicBezTo>
                      <a:pt x="532" y="816"/>
                      <a:pt x="816" y="532"/>
                      <a:pt x="1164" y="532"/>
                    </a:cubicBezTo>
                    <a:close/>
                    <a:moveTo>
                      <a:pt x="1164" y="1"/>
                    </a:moveTo>
                    <a:cubicBezTo>
                      <a:pt x="522" y="1"/>
                      <a:pt x="0" y="523"/>
                      <a:pt x="0" y="1165"/>
                    </a:cubicBezTo>
                    <a:cubicBezTo>
                      <a:pt x="0" y="1807"/>
                      <a:pt x="522" y="2328"/>
                      <a:pt x="1164" y="2328"/>
                    </a:cubicBezTo>
                    <a:cubicBezTo>
                      <a:pt x="1806" y="2328"/>
                      <a:pt x="2328" y="1807"/>
                      <a:pt x="2328" y="1165"/>
                    </a:cubicBezTo>
                    <a:cubicBezTo>
                      <a:pt x="2328" y="523"/>
                      <a:pt x="1806" y="1"/>
                      <a:pt x="116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866;p64"/>
              <p:cNvSpPr/>
              <p:nvPr/>
            </p:nvSpPr>
            <p:spPr>
              <a:xfrm>
                <a:off x="6443219" y="4032672"/>
                <a:ext cx="36119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33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4"/>
                      <a:pt x="119" y="533"/>
                      <a:pt x="266" y="533"/>
                    </a:cubicBezTo>
                    <a:lnTo>
                      <a:pt x="823" y="533"/>
                    </a:lnTo>
                    <a:cubicBezTo>
                      <a:pt x="970" y="533"/>
                      <a:pt x="1089" y="414"/>
                      <a:pt x="1089" y="267"/>
                    </a:cubicBezTo>
                    <a:cubicBezTo>
                      <a:pt x="1089" y="120"/>
                      <a:pt x="970" y="1"/>
                      <a:pt x="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867;p64"/>
              <p:cNvSpPr/>
              <p:nvPr/>
            </p:nvSpPr>
            <p:spPr>
              <a:xfrm>
                <a:off x="6443219" y="4059637"/>
                <a:ext cx="36119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823" y="532"/>
                    </a:lnTo>
                    <a:cubicBezTo>
                      <a:pt x="970" y="532"/>
                      <a:pt x="1089" y="413"/>
                      <a:pt x="1089" y="266"/>
                    </a:cubicBezTo>
                    <a:cubicBezTo>
                      <a:pt x="1089" y="119"/>
                      <a:pt x="970" y="0"/>
                      <a:pt x="8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868;p64"/>
              <p:cNvSpPr/>
              <p:nvPr/>
            </p:nvSpPr>
            <p:spPr>
              <a:xfrm>
                <a:off x="6443219" y="4086602"/>
                <a:ext cx="36119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2"/>
                      <a:pt x="119" y="531"/>
                      <a:pt x="266" y="531"/>
                    </a:cubicBezTo>
                    <a:lnTo>
                      <a:pt x="823" y="531"/>
                    </a:lnTo>
                    <a:cubicBezTo>
                      <a:pt x="970" y="531"/>
                      <a:pt x="1089" y="412"/>
                      <a:pt x="1089" y="266"/>
                    </a:cubicBezTo>
                    <a:cubicBezTo>
                      <a:pt x="1089" y="118"/>
                      <a:pt x="970" y="0"/>
                      <a:pt x="8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869;p64"/>
              <p:cNvSpPr/>
              <p:nvPr/>
            </p:nvSpPr>
            <p:spPr>
              <a:xfrm>
                <a:off x="6443219" y="4113534"/>
                <a:ext cx="36119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2"/>
                      <a:pt x="119" y="531"/>
                      <a:pt x="266" y="531"/>
                    </a:cubicBezTo>
                    <a:lnTo>
                      <a:pt x="823" y="531"/>
                    </a:lnTo>
                    <a:cubicBezTo>
                      <a:pt x="970" y="531"/>
                      <a:pt x="1089" y="412"/>
                      <a:pt x="1089" y="266"/>
                    </a:cubicBezTo>
                    <a:cubicBezTo>
                      <a:pt x="1089" y="119"/>
                      <a:pt x="970" y="0"/>
                      <a:pt x="8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870;p64"/>
              <p:cNvSpPr/>
              <p:nvPr/>
            </p:nvSpPr>
            <p:spPr>
              <a:xfrm>
                <a:off x="6443219" y="4140466"/>
                <a:ext cx="36119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33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823" y="532"/>
                    </a:lnTo>
                    <a:cubicBezTo>
                      <a:pt x="970" y="532"/>
                      <a:pt x="1089" y="413"/>
                      <a:pt x="1089" y="266"/>
                    </a:cubicBezTo>
                    <a:cubicBezTo>
                      <a:pt x="1089" y="120"/>
                      <a:pt x="970" y="1"/>
                      <a:pt x="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871;p64"/>
              <p:cNvSpPr/>
              <p:nvPr/>
            </p:nvSpPr>
            <p:spPr>
              <a:xfrm>
                <a:off x="6443219" y="4167399"/>
                <a:ext cx="36119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33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3"/>
                      <a:pt x="119" y="533"/>
                      <a:pt x="266" y="533"/>
                    </a:cubicBezTo>
                    <a:lnTo>
                      <a:pt x="823" y="533"/>
                    </a:lnTo>
                    <a:cubicBezTo>
                      <a:pt x="970" y="533"/>
                      <a:pt x="1089" y="413"/>
                      <a:pt x="1089" y="267"/>
                    </a:cubicBezTo>
                    <a:cubicBezTo>
                      <a:pt x="1089" y="120"/>
                      <a:pt x="970" y="1"/>
                      <a:pt x="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872;p64"/>
              <p:cNvSpPr/>
              <p:nvPr/>
            </p:nvSpPr>
            <p:spPr>
              <a:xfrm>
                <a:off x="6443219" y="4194364"/>
                <a:ext cx="36119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32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4"/>
                      <a:pt x="119" y="532"/>
                      <a:pt x="266" y="532"/>
                    </a:cubicBezTo>
                    <a:lnTo>
                      <a:pt x="823" y="532"/>
                    </a:lnTo>
                    <a:cubicBezTo>
                      <a:pt x="970" y="532"/>
                      <a:pt x="1089" y="413"/>
                      <a:pt x="1089" y="267"/>
                    </a:cubicBezTo>
                    <a:cubicBezTo>
                      <a:pt x="1089" y="120"/>
                      <a:pt x="970" y="1"/>
                      <a:pt x="82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873;p64"/>
              <p:cNvSpPr/>
              <p:nvPr/>
            </p:nvSpPr>
            <p:spPr>
              <a:xfrm>
                <a:off x="6443219" y="4221329"/>
                <a:ext cx="36119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823" y="532"/>
                    </a:lnTo>
                    <a:cubicBezTo>
                      <a:pt x="970" y="532"/>
                      <a:pt x="1089" y="413"/>
                      <a:pt x="1089" y="266"/>
                    </a:cubicBezTo>
                    <a:cubicBezTo>
                      <a:pt x="1089" y="119"/>
                      <a:pt x="970" y="0"/>
                      <a:pt x="8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874;p64"/>
              <p:cNvSpPr/>
              <p:nvPr/>
            </p:nvSpPr>
            <p:spPr>
              <a:xfrm>
                <a:off x="6388228" y="4205840"/>
                <a:ext cx="17645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3" extrusionOk="0">
                    <a:moveTo>
                      <a:pt x="266" y="1"/>
                    </a:moveTo>
                    <a:cubicBezTo>
                      <a:pt x="196" y="1"/>
                      <a:pt x="127" y="30"/>
                      <a:pt x="78" y="79"/>
                    </a:cubicBezTo>
                    <a:cubicBezTo>
                      <a:pt x="28" y="128"/>
                      <a:pt x="0" y="197"/>
                      <a:pt x="0" y="267"/>
                    </a:cubicBezTo>
                    <a:cubicBezTo>
                      <a:pt x="0" y="337"/>
                      <a:pt x="28" y="405"/>
                      <a:pt x="78" y="455"/>
                    </a:cubicBezTo>
                    <a:cubicBezTo>
                      <a:pt x="127" y="504"/>
                      <a:pt x="196" y="533"/>
                      <a:pt x="266" y="533"/>
                    </a:cubicBezTo>
                    <a:cubicBezTo>
                      <a:pt x="336" y="533"/>
                      <a:pt x="405" y="504"/>
                      <a:pt x="454" y="455"/>
                    </a:cubicBezTo>
                    <a:cubicBezTo>
                      <a:pt x="503" y="405"/>
                      <a:pt x="532" y="337"/>
                      <a:pt x="532" y="267"/>
                    </a:cubicBezTo>
                    <a:cubicBezTo>
                      <a:pt x="532" y="197"/>
                      <a:pt x="503" y="128"/>
                      <a:pt x="454" y="79"/>
                    </a:cubicBezTo>
                    <a:cubicBezTo>
                      <a:pt x="405" y="30"/>
                      <a:pt x="336" y="1"/>
                      <a:pt x="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875;p64"/>
              <p:cNvSpPr/>
              <p:nvPr/>
            </p:nvSpPr>
            <p:spPr>
              <a:xfrm>
                <a:off x="6388228" y="4169422"/>
                <a:ext cx="17645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2" extrusionOk="0">
                    <a:moveTo>
                      <a:pt x="266" y="0"/>
                    </a:moveTo>
                    <a:cubicBezTo>
                      <a:pt x="195" y="0"/>
                      <a:pt x="127" y="28"/>
                      <a:pt x="78" y="77"/>
                    </a:cubicBezTo>
                    <a:cubicBezTo>
                      <a:pt x="28" y="128"/>
                      <a:pt x="0" y="195"/>
                      <a:pt x="0" y="265"/>
                    </a:cubicBezTo>
                    <a:cubicBezTo>
                      <a:pt x="0" y="336"/>
                      <a:pt x="28" y="404"/>
                      <a:pt x="78" y="454"/>
                    </a:cubicBezTo>
                    <a:cubicBezTo>
                      <a:pt x="127" y="503"/>
                      <a:pt x="196" y="531"/>
                      <a:pt x="266" y="531"/>
                    </a:cubicBezTo>
                    <a:cubicBezTo>
                      <a:pt x="336" y="531"/>
                      <a:pt x="405" y="503"/>
                      <a:pt x="454" y="454"/>
                    </a:cubicBezTo>
                    <a:cubicBezTo>
                      <a:pt x="503" y="404"/>
                      <a:pt x="532" y="336"/>
                      <a:pt x="532" y="265"/>
                    </a:cubicBezTo>
                    <a:cubicBezTo>
                      <a:pt x="532" y="195"/>
                      <a:pt x="503" y="128"/>
                      <a:pt x="454" y="77"/>
                    </a:cubicBezTo>
                    <a:cubicBezTo>
                      <a:pt x="405" y="28"/>
                      <a:pt x="336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876;p64"/>
              <p:cNvSpPr/>
              <p:nvPr/>
            </p:nvSpPr>
            <p:spPr>
              <a:xfrm>
                <a:off x="6388228" y="4132937"/>
                <a:ext cx="17645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3" extrusionOk="0">
                    <a:moveTo>
                      <a:pt x="266" y="1"/>
                    </a:moveTo>
                    <a:cubicBezTo>
                      <a:pt x="195" y="1"/>
                      <a:pt x="127" y="29"/>
                      <a:pt x="78" y="79"/>
                    </a:cubicBezTo>
                    <a:cubicBezTo>
                      <a:pt x="28" y="129"/>
                      <a:pt x="0" y="197"/>
                      <a:pt x="0" y="268"/>
                    </a:cubicBezTo>
                    <a:cubicBezTo>
                      <a:pt x="0" y="336"/>
                      <a:pt x="28" y="405"/>
                      <a:pt x="78" y="455"/>
                    </a:cubicBezTo>
                    <a:cubicBezTo>
                      <a:pt x="127" y="505"/>
                      <a:pt x="195" y="532"/>
                      <a:pt x="266" y="532"/>
                    </a:cubicBezTo>
                    <a:cubicBezTo>
                      <a:pt x="336" y="532"/>
                      <a:pt x="405" y="505"/>
                      <a:pt x="454" y="455"/>
                    </a:cubicBezTo>
                    <a:cubicBezTo>
                      <a:pt x="503" y="405"/>
                      <a:pt x="532" y="337"/>
                      <a:pt x="532" y="268"/>
                    </a:cubicBezTo>
                    <a:cubicBezTo>
                      <a:pt x="532" y="197"/>
                      <a:pt x="503" y="129"/>
                      <a:pt x="454" y="79"/>
                    </a:cubicBezTo>
                    <a:cubicBezTo>
                      <a:pt x="405" y="29"/>
                      <a:pt x="336" y="1"/>
                      <a:pt x="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877;p64"/>
              <p:cNvSpPr/>
              <p:nvPr/>
            </p:nvSpPr>
            <p:spPr>
              <a:xfrm>
                <a:off x="6388228" y="4096520"/>
                <a:ext cx="17645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2" extrusionOk="0">
                    <a:moveTo>
                      <a:pt x="266" y="0"/>
                    </a:moveTo>
                    <a:cubicBezTo>
                      <a:pt x="195" y="0"/>
                      <a:pt x="127" y="28"/>
                      <a:pt x="78" y="78"/>
                    </a:cubicBezTo>
                    <a:cubicBezTo>
                      <a:pt x="28" y="127"/>
                      <a:pt x="0" y="196"/>
                      <a:pt x="0" y="266"/>
                    </a:cubicBezTo>
                    <a:cubicBezTo>
                      <a:pt x="0" y="336"/>
                      <a:pt x="28" y="405"/>
                      <a:pt x="78" y="454"/>
                    </a:cubicBezTo>
                    <a:cubicBezTo>
                      <a:pt x="127" y="503"/>
                      <a:pt x="195" y="532"/>
                      <a:pt x="266" y="532"/>
                    </a:cubicBezTo>
                    <a:cubicBezTo>
                      <a:pt x="336" y="532"/>
                      <a:pt x="405" y="503"/>
                      <a:pt x="454" y="454"/>
                    </a:cubicBezTo>
                    <a:cubicBezTo>
                      <a:pt x="503" y="405"/>
                      <a:pt x="532" y="336"/>
                      <a:pt x="532" y="266"/>
                    </a:cubicBezTo>
                    <a:cubicBezTo>
                      <a:pt x="532" y="196"/>
                      <a:pt x="503" y="127"/>
                      <a:pt x="454" y="78"/>
                    </a:cubicBezTo>
                    <a:cubicBezTo>
                      <a:pt x="405" y="28"/>
                      <a:pt x="336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878;p64"/>
              <p:cNvSpPr/>
              <p:nvPr/>
            </p:nvSpPr>
            <p:spPr>
              <a:xfrm>
                <a:off x="6355027" y="4205840"/>
                <a:ext cx="17645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3" extrusionOk="0">
                    <a:moveTo>
                      <a:pt x="266" y="1"/>
                    </a:moveTo>
                    <a:cubicBezTo>
                      <a:pt x="196" y="1"/>
                      <a:pt x="127" y="30"/>
                      <a:pt x="78" y="79"/>
                    </a:cubicBezTo>
                    <a:cubicBezTo>
                      <a:pt x="29" y="128"/>
                      <a:pt x="0" y="197"/>
                      <a:pt x="0" y="267"/>
                    </a:cubicBezTo>
                    <a:cubicBezTo>
                      <a:pt x="0" y="337"/>
                      <a:pt x="29" y="405"/>
                      <a:pt x="78" y="455"/>
                    </a:cubicBezTo>
                    <a:cubicBezTo>
                      <a:pt x="127" y="504"/>
                      <a:pt x="196" y="533"/>
                      <a:pt x="266" y="533"/>
                    </a:cubicBezTo>
                    <a:cubicBezTo>
                      <a:pt x="336" y="533"/>
                      <a:pt x="405" y="504"/>
                      <a:pt x="454" y="455"/>
                    </a:cubicBezTo>
                    <a:cubicBezTo>
                      <a:pt x="503" y="405"/>
                      <a:pt x="532" y="337"/>
                      <a:pt x="532" y="267"/>
                    </a:cubicBezTo>
                    <a:cubicBezTo>
                      <a:pt x="532" y="197"/>
                      <a:pt x="503" y="128"/>
                      <a:pt x="454" y="79"/>
                    </a:cubicBezTo>
                    <a:cubicBezTo>
                      <a:pt x="405" y="30"/>
                      <a:pt x="336" y="1"/>
                      <a:pt x="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879;p64"/>
              <p:cNvSpPr/>
              <p:nvPr/>
            </p:nvSpPr>
            <p:spPr>
              <a:xfrm>
                <a:off x="6355027" y="4169422"/>
                <a:ext cx="17645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2" extrusionOk="0">
                    <a:moveTo>
                      <a:pt x="266" y="0"/>
                    </a:moveTo>
                    <a:cubicBezTo>
                      <a:pt x="196" y="0"/>
                      <a:pt x="127" y="28"/>
                      <a:pt x="78" y="77"/>
                    </a:cubicBezTo>
                    <a:cubicBezTo>
                      <a:pt x="29" y="128"/>
                      <a:pt x="0" y="195"/>
                      <a:pt x="0" y="266"/>
                    </a:cubicBezTo>
                    <a:cubicBezTo>
                      <a:pt x="0" y="336"/>
                      <a:pt x="29" y="404"/>
                      <a:pt x="78" y="454"/>
                    </a:cubicBezTo>
                    <a:cubicBezTo>
                      <a:pt x="127" y="503"/>
                      <a:pt x="196" y="531"/>
                      <a:pt x="266" y="531"/>
                    </a:cubicBezTo>
                    <a:cubicBezTo>
                      <a:pt x="336" y="531"/>
                      <a:pt x="405" y="503"/>
                      <a:pt x="454" y="454"/>
                    </a:cubicBezTo>
                    <a:cubicBezTo>
                      <a:pt x="503" y="404"/>
                      <a:pt x="532" y="336"/>
                      <a:pt x="532" y="266"/>
                    </a:cubicBezTo>
                    <a:cubicBezTo>
                      <a:pt x="532" y="195"/>
                      <a:pt x="503" y="128"/>
                      <a:pt x="454" y="77"/>
                    </a:cubicBezTo>
                    <a:cubicBezTo>
                      <a:pt x="405" y="28"/>
                      <a:pt x="336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880;p64"/>
              <p:cNvSpPr/>
              <p:nvPr/>
            </p:nvSpPr>
            <p:spPr>
              <a:xfrm>
                <a:off x="6355027" y="4132937"/>
                <a:ext cx="17645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3" extrusionOk="0">
                    <a:moveTo>
                      <a:pt x="266" y="1"/>
                    </a:moveTo>
                    <a:cubicBezTo>
                      <a:pt x="196" y="1"/>
                      <a:pt x="127" y="29"/>
                      <a:pt x="78" y="79"/>
                    </a:cubicBezTo>
                    <a:cubicBezTo>
                      <a:pt x="29" y="129"/>
                      <a:pt x="0" y="197"/>
                      <a:pt x="0" y="267"/>
                    </a:cubicBezTo>
                    <a:cubicBezTo>
                      <a:pt x="0" y="337"/>
                      <a:pt x="29" y="405"/>
                      <a:pt x="78" y="455"/>
                    </a:cubicBezTo>
                    <a:cubicBezTo>
                      <a:pt x="127" y="505"/>
                      <a:pt x="196" y="532"/>
                      <a:pt x="266" y="532"/>
                    </a:cubicBezTo>
                    <a:cubicBezTo>
                      <a:pt x="336" y="532"/>
                      <a:pt x="405" y="505"/>
                      <a:pt x="454" y="455"/>
                    </a:cubicBezTo>
                    <a:cubicBezTo>
                      <a:pt x="503" y="405"/>
                      <a:pt x="532" y="337"/>
                      <a:pt x="532" y="267"/>
                    </a:cubicBezTo>
                    <a:cubicBezTo>
                      <a:pt x="532" y="197"/>
                      <a:pt x="503" y="129"/>
                      <a:pt x="454" y="79"/>
                    </a:cubicBezTo>
                    <a:cubicBezTo>
                      <a:pt x="405" y="29"/>
                      <a:pt x="336" y="1"/>
                      <a:pt x="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881;p64"/>
              <p:cNvSpPr/>
              <p:nvPr/>
            </p:nvSpPr>
            <p:spPr>
              <a:xfrm>
                <a:off x="6355027" y="4096520"/>
                <a:ext cx="17645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2" extrusionOk="0">
                    <a:moveTo>
                      <a:pt x="266" y="0"/>
                    </a:moveTo>
                    <a:cubicBezTo>
                      <a:pt x="196" y="0"/>
                      <a:pt x="127" y="28"/>
                      <a:pt x="78" y="78"/>
                    </a:cubicBezTo>
                    <a:cubicBezTo>
                      <a:pt x="29" y="127"/>
                      <a:pt x="0" y="196"/>
                      <a:pt x="0" y="266"/>
                    </a:cubicBezTo>
                    <a:cubicBezTo>
                      <a:pt x="0" y="336"/>
                      <a:pt x="29" y="405"/>
                      <a:pt x="78" y="454"/>
                    </a:cubicBezTo>
                    <a:cubicBezTo>
                      <a:pt x="127" y="503"/>
                      <a:pt x="196" y="532"/>
                      <a:pt x="266" y="532"/>
                    </a:cubicBezTo>
                    <a:cubicBezTo>
                      <a:pt x="336" y="532"/>
                      <a:pt x="405" y="503"/>
                      <a:pt x="454" y="454"/>
                    </a:cubicBezTo>
                    <a:cubicBezTo>
                      <a:pt x="503" y="405"/>
                      <a:pt x="532" y="336"/>
                      <a:pt x="532" y="266"/>
                    </a:cubicBezTo>
                    <a:cubicBezTo>
                      <a:pt x="532" y="196"/>
                      <a:pt x="503" y="127"/>
                      <a:pt x="454" y="78"/>
                    </a:cubicBezTo>
                    <a:cubicBezTo>
                      <a:pt x="405" y="28"/>
                      <a:pt x="336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882;p64"/>
              <p:cNvSpPr/>
              <p:nvPr/>
            </p:nvSpPr>
            <p:spPr>
              <a:xfrm>
                <a:off x="6518841" y="4145607"/>
                <a:ext cx="17678" cy="2812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848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7"/>
                    </a:cubicBezTo>
                    <a:lnTo>
                      <a:pt x="1" y="582"/>
                    </a:lnTo>
                    <a:cubicBezTo>
                      <a:pt x="1" y="729"/>
                      <a:pt x="120" y="848"/>
                      <a:pt x="267" y="848"/>
                    </a:cubicBezTo>
                    <a:cubicBezTo>
                      <a:pt x="413" y="848"/>
                      <a:pt x="533" y="729"/>
                      <a:pt x="533" y="582"/>
                    </a:cubicBezTo>
                    <a:lnTo>
                      <a:pt x="533" y="267"/>
                    </a:lnTo>
                    <a:cubicBezTo>
                      <a:pt x="533" y="120"/>
                      <a:pt x="413" y="1"/>
                      <a:pt x="2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883;p64"/>
              <p:cNvSpPr/>
              <p:nvPr/>
            </p:nvSpPr>
            <p:spPr>
              <a:xfrm>
                <a:off x="6542954" y="4145607"/>
                <a:ext cx="17678" cy="2812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848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7"/>
                    </a:cubicBezTo>
                    <a:lnTo>
                      <a:pt x="1" y="582"/>
                    </a:lnTo>
                    <a:cubicBezTo>
                      <a:pt x="1" y="729"/>
                      <a:pt x="120" y="848"/>
                      <a:pt x="267" y="848"/>
                    </a:cubicBezTo>
                    <a:cubicBezTo>
                      <a:pt x="413" y="848"/>
                      <a:pt x="532" y="729"/>
                      <a:pt x="532" y="582"/>
                    </a:cubicBezTo>
                    <a:lnTo>
                      <a:pt x="532" y="267"/>
                    </a:lnTo>
                    <a:cubicBezTo>
                      <a:pt x="532" y="120"/>
                      <a:pt x="413" y="1"/>
                      <a:pt x="26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884;p64"/>
              <p:cNvSpPr/>
              <p:nvPr/>
            </p:nvSpPr>
            <p:spPr>
              <a:xfrm>
                <a:off x="6518841" y="4179670"/>
                <a:ext cx="17678" cy="2812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848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5"/>
                    </a:cubicBezTo>
                    <a:lnTo>
                      <a:pt x="1" y="581"/>
                    </a:lnTo>
                    <a:cubicBezTo>
                      <a:pt x="1" y="728"/>
                      <a:pt x="120" y="847"/>
                      <a:pt x="267" y="847"/>
                    </a:cubicBezTo>
                    <a:cubicBezTo>
                      <a:pt x="413" y="847"/>
                      <a:pt x="533" y="728"/>
                      <a:pt x="533" y="581"/>
                    </a:cubicBezTo>
                    <a:lnTo>
                      <a:pt x="533" y="265"/>
                    </a:lnTo>
                    <a:cubicBezTo>
                      <a:pt x="533" y="118"/>
                      <a:pt x="413" y="0"/>
                      <a:pt x="2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885;p64"/>
              <p:cNvSpPr/>
              <p:nvPr/>
            </p:nvSpPr>
            <p:spPr>
              <a:xfrm>
                <a:off x="6542954" y="4179670"/>
                <a:ext cx="17678" cy="2812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848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5"/>
                    </a:cubicBezTo>
                    <a:lnTo>
                      <a:pt x="1" y="581"/>
                    </a:lnTo>
                    <a:cubicBezTo>
                      <a:pt x="1" y="728"/>
                      <a:pt x="120" y="847"/>
                      <a:pt x="267" y="847"/>
                    </a:cubicBezTo>
                    <a:cubicBezTo>
                      <a:pt x="413" y="847"/>
                      <a:pt x="532" y="728"/>
                      <a:pt x="532" y="581"/>
                    </a:cubicBezTo>
                    <a:lnTo>
                      <a:pt x="532" y="265"/>
                    </a:lnTo>
                    <a:cubicBezTo>
                      <a:pt x="532" y="118"/>
                      <a:pt x="413" y="0"/>
                      <a:pt x="2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886;p64"/>
              <p:cNvSpPr/>
              <p:nvPr/>
            </p:nvSpPr>
            <p:spPr>
              <a:xfrm>
                <a:off x="6518841" y="4213700"/>
                <a:ext cx="17678" cy="2812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848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6"/>
                    </a:cubicBezTo>
                    <a:lnTo>
                      <a:pt x="1" y="581"/>
                    </a:lnTo>
                    <a:cubicBezTo>
                      <a:pt x="1" y="728"/>
                      <a:pt x="120" y="847"/>
                      <a:pt x="267" y="847"/>
                    </a:cubicBezTo>
                    <a:cubicBezTo>
                      <a:pt x="413" y="847"/>
                      <a:pt x="533" y="728"/>
                      <a:pt x="533" y="581"/>
                    </a:cubicBezTo>
                    <a:lnTo>
                      <a:pt x="533" y="266"/>
                    </a:lnTo>
                    <a:cubicBezTo>
                      <a:pt x="533" y="119"/>
                      <a:pt x="413" y="0"/>
                      <a:pt x="2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887;p64"/>
              <p:cNvSpPr/>
              <p:nvPr/>
            </p:nvSpPr>
            <p:spPr>
              <a:xfrm>
                <a:off x="6542954" y="4213700"/>
                <a:ext cx="17678" cy="28126"/>
              </a:xfrm>
              <a:custGeom>
                <a:avLst/>
                <a:gdLst/>
                <a:ahLst/>
                <a:cxnLst/>
                <a:rect l="l" t="t" r="r" b="b"/>
                <a:pathLst>
                  <a:path w="533" h="848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6"/>
                    </a:cubicBezTo>
                    <a:lnTo>
                      <a:pt x="1" y="581"/>
                    </a:lnTo>
                    <a:cubicBezTo>
                      <a:pt x="1" y="728"/>
                      <a:pt x="120" y="847"/>
                      <a:pt x="267" y="847"/>
                    </a:cubicBezTo>
                    <a:cubicBezTo>
                      <a:pt x="413" y="847"/>
                      <a:pt x="532" y="728"/>
                      <a:pt x="532" y="581"/>
                    </a:cubicBezTo>
                    <a:lnTo>
                      <a:pt x="532" y="266"/>
                    </a:lnTo>
                    <a:cubicBezTo>
                      <a:pt x="532" y="119"/>
                      <a:pt x="413" y="0"/>
                      <a:pt x="2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888;p64"/>
              <p:cNvSpPr/>
              <p:nvPr/>
            </p:nvSpPr>
            <p:spPr>
              <a:xfrm>
                <a:off x="6087962" y="4258178"/>
                <a:ext cx="602023" cy="344909"/>
              </a:xfrm>
              <a:custGeom>
                <a:avLst/>
                <a:gdLst/>
                <a:ahLst/>
                <a:cxnLst/>
                <a:rect l="l" t="t" r="r" b="b"/>
                <a:pathLst>
                  <a:path w="18151" h="10399" extrusionOk="0">
                    <a:moveTo>
                      <a:pt x="16396" y="4902"/>
                    </a:moveTo>
                    <a:lnTo>
                      <a:pt x="16396" y="6877"/>
                    </a:lnTo>
                    <a:lnTo>
                      <a:pt x="15706" y="6877"/>
                    </a:lnTo>
                    <a:lnTo>
                      <a:pt x="15706" y="4902"/>
                    </a:lnTo>
                    <a:close/>
                    <a:moveTo>
                      <a:pt x="17530" y="1912"/>
                    </a:moveTo>
                    <a:cubicBezTo>
                      <a:pt x="17577" y="1912"/>
                      <a:pt x="17618" y="1952"/>
                      <a:pt x="17618" y="2000"/>
                    </a:cubicBezTo>
                    <a:lnTo>
                      <a:pt x="17618" y="9779"/>
                    </a:lnTo>
                    <a:cubicBezTo>
                      <a:pt x="17618" y="9827"/>
                      <a:pt x="17577" y="9867"/>
                      <a:pt x="17529" y="9867"/>
                    </a:cubicBezTo>
                    <a:lnTo>
                      <a:pt x="15706" y="9867"/>
                    </a:lnTo>
                    <a:lnTo>
                      <a:pt x="15706" y="9398"/>
                    </a:lnTo>
                    <a:cubicBezTo>
                      <a:pt x="15706" y="9251"/>
                      <a:pt x="15587" y="9132"/>
                      <a:pt x="15440" y="9132"/>
                    </a:cubicBezTo>
                    <a:cubicBezTo>
                      <a:pt x="15294" y="9132"/>
                      <a:pt x="15175" y="9251"/>
                      <a:pt x="15175" y="9398"/>
                    </a:cubicBezTo>
                    <a:lnTo>
                      <a:pt x="15175" y="9867"/>
                    </a:lnTo>
                    <a:lnTo>
                      <a:pt x="2846" y="9867"/>
                    </a:lnTo>
                    <a:lnTo>
                      <a:pt x="2846" y="4435"/>
                    </a:lnTo>
                    <a:cubicBezTo>
                      <a:pt x="2846" y="4289"/>
                      <a:pt x="2727" y="4170"/>
                      <a:pt x="2581" y="4170"/>
                    </a:cubicBezTo>
                    <a:cubicBezTo>
                      <a:pt x="2434" y="4170"/>
                      <a:pt x="2315" y="4289"/>
                      <a:pt x="2315" y="4435"/>
                    </a:cubicBezTo>
                    <a:lnTo>
                      <a:pt x="2315" y="9867"/>
                    </a:lnTo>
                    <a:lnTo>
                      <a:pt x="620" y="9867"/>
                    </a:lnTo>
                    <a:cubicBezTo>
                      <a:pt x="572" y="9867"/>
                      <a:pt x="532" y="9827"/>
                      <a:pt x="532" y="9779"/>
                    </a:cubicBezTo>
                    <a:lnTo>
                      <a:pt x="532" y="2000"/>
                    </a:lnTo>
                    <a:cubicBezTo>
                      <a:pt x="532" y="1952"/>
                      <a:pt x="572" y="1912"/>
                      <a:pt x="620" y="1912"/>
                    </a:cubicBezTo>
                    <a:lnTo>
                      <a:pt x="2315" y="1912"/>
                    </a:lnTo>
                    <a:lnTo>
                      <a:pt x="2315" y="2805"/>
                    </a:lnTo>
                    <a:cubicBezTo>
                      <a:pt x="2315" y="2952"/>
                      <a:pt x="2434" y="3071"/>
                      <a:pt x="2581" y="3071"/>
                    </a:cubicBezTo>
                    <a:cubicBezTo>
                      <a:pt x="2727" y="3071"/>
                      <a:pt x="2846" y="2952"/>
                      <a:pt x="2846" y="2805"/>
                    </a:cubicBezTo>
                    <a:lnTo>
                      <a:pt x="2846" y="1912"/>
                    </a:lnTo>
                    <a:lnTo>
                      <a:pt x="4717" y="1912"/>
                    </a:lnTo>
                    <a:lnTo>
                      <a:pt x="5237" y="3189"/>
                    </a:lnTo>
                    <a:cubicBezTo>
                      <a:pt x="5279" y="3293"/>
                      <a:pt x="5378" y="3355"/>
                      <a:pt x="5483" y="3355"/>
                    </a:cubicBezTo>
                    <a:cubicBezTo>
                      <a:pt x="5516" y="3355"/>
                      <a:pt x="5551" y="3348"/>
                      <a:pt x="5583" y="3335"/>
                    </a:cubicBezTo>
                    <a:cubicBezTo>
                      <a:pt x="5719" y="3279"/>
                      <a:pt x="5785" y="3124"/>
                      <a:pt x="5730" y="2989"/>
                    </a:cubicBezTo>
                    <a:lnTo>
                      <a:pt x="5291" y="1912"/>
                    </a:lnTo>
                    <a:lnTo>
                      <a:pt x="15175" y="1912"/>
                    </a:lnTo>
                    <a:lnTo>
                      <a:pt x="15175" y="7767"/>
                    </a:lnTo>
                    <a:cubicBezTo>
                      <a:pt x="15175" y="7914"/>
                      <a:pt x="15294" y="8033"/>
                      <a:pt x="15440" y="8033"/>
                    </a:cubicBezTo>
                    <a:cubicBezTo>
                      <a:pt x="15587" y="8033"/>
                      <a:pt x="15706" y="7914"/>
                      <a:pt x="15706" y="7767"/>
                    </a:cubicBezTo>
                    <a:lnTo>
                      <a:pt x="15706" y="7409"/>
                    </a:lnTo>
                    <a:lnTo>
                      <a:pt x="16485" y="7409"/>
                    </a:lnTo>
                    <a:cubicBezTo>
                      <a:pt x="16729" y="7409"/>
                      <a:pt x="16928" y="7211"/>
                      <a:pt x="16928" y="6966"/>
                    </a:cubicBezTo>
                    <a:lnTo>
                      <a:pt x="16928" y="4813"/>
                    </a:lnTo>
                    <a:cubicBezTo>
                      <a:pt x="16928" y="4569"/>
                      <a:pt x="16729" y="4370"/>
                      <a:pt x="16485" y="4370"/>
                    </a:cubicBezTo>
                    <a:lnTo>
                      <a:pt x="15706" y="4370"/>
                    </a:lnTo>
                    <a:lnTo>
                      <a:pt x="15706" y="1912"/>
                    </a:lnTo>
                    <a:close/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4"/>
                      <a:pt x="119" y="533"/>
                      <a:pt x="266" y="533"/>
                    </a:cubicBezTo>
                    <a:lnTo>
                      <a:pt x="4149" y="533"/>
                    </a:lnTo>
                    <a:cubicBezTo>
                      <a:pt x="4152" y="534"/>
                      <a:pt x="4157" y="537"/>
                      <a:pt x="4159" y="539"/>
                    </a:cubicBezTo>
                    <a:lnTo>
                      <a:pt x="4501" y="1380"/>
                    </a:lnTo>
                    <a:lnTo>
                      <a:pt x="620" y="1380"/>
                    </a:lnTo>
                    <a:cubicBezTo>
                      <a:pt x="279" y="1380"/>
                      <a:pt x="0" y="1658"/>
                      <a:pt x="0" y="2000"/>
                    </a:cubicBezTo>
                    <a:lnTo>
                      <a:pt x="0" y="9779"/>
                    </a:lnTo>
                    <a:cubicBezTo>
                      <a:pt x="0" y="10121"/>
                      <a:pt x="279" y="10399"/>
                      <a:pt x="620" y="10399"/>
                    </a:cubicBezTo>
                    <a:lnTo>
                      <a:pt x="17529" y="10399"/>
                    </a:lnTo>
                    <a:cubicBezTo>
                      <a:pt x="17872" y="10399"/>
                      <a:pt x="18150" y="10121"/>
                      <a:pt x="18150" y="9779"/>
                    </a:cubicBezTo>
                    <a:lnTo>
                      <a:pt x="18150" y="2000"/>
                    </a:lnTo>
                    <a:cubicBezTo>
                      <a:pt x="18150" y="1658"/>
                      <a:pt x="17871" y="1380"/>
                      <a:pt x="17529" y="1380"/>
                    </a:cubicBezTo>
                    <a:lnTo>
                      <a:pt x="5074" y="1380"/>
                    </a:lnTo>
                    <a:lnTo>
                      <a:pt x="4648" y="331"/>
                    </a:lnTo>
                    <a:cubicBezTo>
                      <a:pt x="4570" y="140"/>
                      <a:pt x="4364" y="1"/>
                      <a:pt x="4158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889;p64"/>
              <p:cNvSpPr/>
              <p:nvPr/>
            </p:nvSpPr>
            <p:spPr>
              <a:xfrm>
                <a:off x="6126337" y="4415889"/>
                <a:ext cx="17678" cy="75224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268" extrusionOk="0">
                    <a:moveTo>
                      <a:pt x="266" y="1"/>
                    </a:moveTo>
                    <a:cubicBezTo>
                      <a:pt x="120" y="1"/>
                      <a:pt x="0" y="120"/>
                      <a:pt x="0" y="266"/>
                    </a:cubicBezTo>
                    <a:lnTo>
                      <a:pt x="0" y="2002"/>
                    </a:lnTo>
                    <a:cubicBezTo>
                      <a:pt x="0" y="2149"/>
                      <a:pt x="120" y="2268"/>
                      <a:pt x="266" y="2268"/>
                    </a:cubicBezTo>
                    <a:cubicBezTo>
                      <a:pt x="413" y="2268"/>
                      <a:pt x="532" y="2149"/>
                      <a:pt x="532" y="2002"/>
                    </a:cubicBezTo>
                    <a:lnTo>
                      <a:pt x="532" y="266"/>
                    </a:lnTo>
                    <a:cubicBezTo>
                      <a:pt x="532" y="120"/>
                      <a:pt x="413" y="1"/>
                      <a:pt x="2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890;p64"/>
              <p:cNvSpPr/>
              <p:nvPr/>
            </p:nvSpPr>
            <p:spPr>
              <a:xfrm>
                <a:off x="6255027" y="4389090"/>
                <a:ext cx="253665" cy="181758"/>
              </a:xfrm>
              <a:custGeom>
                <a:avLst/>
                <a:gdLst/>
                <a:ahLst/>
                <a:cxnLst/>
                <a:rect l="l" t="t" r="r" b="b"/>
                <a:pathLst>
                  <a:path w="7648" h="5480" extrusionOk="0">
                    <a:moveTo>
                      <a:pt x="2834" y="1728"/>
                    </a:moveTo>
                    <a:lnTo>
                      <a:pt x="2834" y="4949"/>
                    </a:lnTo>
                    <a:lnTo>
                      <a:pt x="1645" y="4949"/>
                    </a:lnTo>
                    <a:lnTo>
                      <a:pt x="1645" y="1728"/>
                    </a:lnTo>
                    <a:close/>
                    <a:moveTo>
                      <a:pt x="4332" y="533"/>
                    </a:moveTo>
                    <a:lnTo>
                      <a:pt x="4332" y="4949"/>
                    </a:lnTo>
                    <a:lnTo>
                      <a:pt x="3366" y="4949"/>
                    </a:lnTo>
                    <a:lnTo>
                      <a:pt x="3366" y="533"/>
                    </a:lnTo>
                    <a:close/>
                    <a:moveTo>
                      <a:pt x="5830" y="2812"/>
                    </a:moveTo>
                    <a:lnTo>
                      <a:pt x="5830" y="4949"/>
                    </a:lnTo>
                    <a:lnTo>
                      <a:pt x="4864" y="4949"/>
                    </a:lnTo>
                    <a:lnTo>
                      <a:pt x="4864" y="2812"/>
                    </a:lnTo>
                    <a:close/>
                    <a:moveTo>
                      <a:pt x="3239" y="1"/>
                    </a:moveTo>
                    <a:cubicBezTo>
                      <a:pt x="3016" y="1"/>
                      <a:pt x="2834" y="183"/>
                      <a:pt x="2834" y="405"/>
                    </a:cubicBezTo>
                    <a:lnTo>
                      <a:pt x="2834" y="1196"/>
                    </a:lnTo>
                    <a:lnTo>
                      <a:pt x="1518" y="1196"/>
                    </a:lnTo>
                    <a:cubicBezTo>
                      <a:pt x="1295" y="1196"/>
                      <a:pt x="1113" y="1378"/>
                      <a:pt x="1113" y="1600"/>
                    </a:cubicBezTo>
                    <a:lnTo>
                      <a:pt x="1113" y="4948"/>
                    </a:lnTo>
                    <a:lnTo>
                      <a:pt x="266" y="4948"/>
                    </a:lnTo>
                    <a:cubicBezTo>
                      <a:pt x="120" y="4948"/>
                      <a:pt x="1" y="5067"/>
                      <a:pt x="1" y="5214"/>
                    </a:cubicBezTo>
                    <a:cubicBezTo>
                      <a:pt x="1" y="5360"/>
                      <a:pt x="120" y="5479"/>
                      <a:pt x="266" y="5479"/>
                    </a:cubicBezTo>
                    <a:lnTo>
                      <a:pt x="7382" y="5479"/>
                    </a:lnTo>
                    <a:cubicBezTo>
                      <a:pt x="7529" y="5479"/>
                      <a:pt x="7648" y="5360"/>
                      <a:pt x="7648" y="5214"/>
                    </a:cubicBezTo>
                    <a:cubicBezTo>
                      <a:pt x="7648" y="5067"/>
                      <a:pt x="7529" y="4949"/>
                      <a:pt x="7382" y="4949"/>
                    </a:cubicBezTo>
                    <a:lnTo>
                      <a:pt x="6362" y="4949"/>
                    </a:lnTo>
                    <a:lnTo>
                      <a:pt x="6362" y="2685"/>
                    </a:lnTo>
                    <a:cubicBezTo>
                      <a:pt x="6362" y="2462"/>
                      <a:pt x="6180" y="2280"/>
                      <a:pt x="5958" y="2280"/>
                    </a:cubicBezTo>
                    <a:lnTo>
                      <a:pt x="4864" y="2280"/>
                    </a:lnTo>
                    <a:lnTo>
                      <a:pt x="4864" y="405"/>
                    </a:lnTo>
                    <a:cubicBezTo>
                      <a:pt x="4864" y="183"/>
                      <a:pt x="4682" y="1"/>
                      <a:pt x="446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891;p64"/>
              <p:cNvSpPr/>
              <p:nvPr/>
            </p:nvSpPr>
            <p:spPr>
              <a:xfrm>
                <a:off x="6530947" y="4371876"/>
                <a:ext cx="37446" cy="60398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1821" extrusionOk="0">
                    <a:moveTo>
                      <a:pt x="291" y="1"/>
                    </a:moveTo>
                    <a:cubicBezTo>
                      <a:pt x="223" y="1"/>
                      <a:pt x="156" y="27"/>
                      <a:pt x="104" y="78"/>
                    </a:cubicBezTo>
                    <a:cubicBezTo>
                      <a:pt x="0" y="183"/>
                      <a:pt x="0" y="351"/>
                      <a:pt x="104" y="455"/>
                    </a:cubicBezTo>
                    <a:lnTo>
                      <a:pt x="560" y="911"/>
                    </a:lnTo>
                    <a:lnTo>
                      <a:pt x="104" y="1367"/>
                    </a:lnTo>
                    <a:cubicBezTo>
                      <a:pt x="0" y="1471"/>
                      <a:pt x="0" y="1639"/>
                      <a:pt x="104" y="1743"/>
                    </a:cubicBezTo>
                    <a:cubicBezTo>
                      <a:pt x="156" y="1795"/>
                      <a:pt x="224" y="1821"/>
                      <a:pt x="292" y="1821"/>
                    </a:cubicBezTo>
                    <a:cubicBezTo>
                      <a:pt x="360" y="1821"/>
                      <a:pt x="428" y="1795"/>
                      <a:pt x="480" y="1743"/>
                    </a:cubicBezTo>
                    <a:lnTo>
                      <a:pt x="998" y="1224"/>
                    </a:lnTo>
                    <a:cubicBezTo>
                      <a:pt x="1082" y="1141"/>
                      <a:pt x="1129" y="1029"/>
                      <a:pt x="1129" y="911"/>
                    </a:cubicBezTo>
                    <a:cubicBezTo>
                      <a:pt x="1128" y="792"/>
                      <a:pt x="1082" y="681"/>
                      <a:pt x="998" y="598"/>
                    </a:cubicBezTo>
                    <a:lnTo>
                      <a:pt x="480" y="79"/>
                    </a:lnTo>
                    <a:cubicBezTo>
                      <a:pt x="428" y="27"/>
                      <a:pt x="359" y="1"/>
                      <a:pt x="29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892;p64"/>
              <p:cNvSpPr/>
              <p:nvPr/>
            </p:nvSpPr>
            <p:spPr>
              <a:xfrm>
                <a:off x="6466503" y="4331246"/>
                <a:ext cx="62090" cy="36617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104" extrusionOk="0">
                    <a:moveTo>
                      <a:pt x="936" y="0"/>
                    </a:moveTo>
                    <a:cubicBezTo>
                      <a:pt x="818" y="0"/>
                      <a:pt x="706" y="47"/>
                      <a:pt x="623" y="131"/>
                    </a:cubicBezTo>
                    <a:lnTo>
                      <a:pt x="104" y="649"/>
                    </a:lnTo>
                    <a:cubicBezTo>
                      <a:pt x="1" y="753"/>
                      <a:pt x="1" y="921"/>
                      <a:pt x="104" y="1025"/>
                    </a:cubicBezTo>
                    <a:cubicBezTo>
                      <a:pt x="156" y="1076"/>
                      <a:pt x="224" y="1103"/>
                      <a:pt x="292" y="1103"/>
                    </a:cubicBezTo>
                    <a:cubicBezTo>
                      <a:pt x="360" y="1103"/>
                      <a:pt x="428" y="1076"/>
                      <a:pt x="480" y="1025"/>
                    </a:cubicBezTo>
                    <a:lnTo>
                      <a:pt x="936" y="569"/>
                    </a:lnTo>
                    <a:lnTo>
                      <a:pt x="1392" y="1025"/>
                    </a:lnTo>
                    <a:cubicBezTo>
                      <a:pt x="1444" y="1077"/>
                      <a:pt x="1512" y="1103"/>
                      <a:pt x="1580" y="1103"/>
                    </a:cubicBezTo>
                    <a:cubicBezTo>
                      <a:pt x="1648" y="1103"/>
                      <a:pt x="1716" y="1077"/>
                      <a:pt x="1768" y="1025"/>
                    </a:cubicBezTo>
                    <a:cubicBezTo>
                      <a:pt x="1871" y="921"/>
                      <a:pt x="1871" y="753"/>
                      <a:pt x="1768" y="649"/>
                    </a:cubicBezTo>
                    <a:lnTo>
                      <a:pt x="1249" y="131"/>
                    </a:lnTo>
                    <a:cubicBezTo>
                      <a:pt x="1166" y="47"/>
                      <a:pt x="1054" y="0"/>
                      <a:pt x="93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893;p64"/>
              <p:cNvSpPr/>
              <p:nvPr/>
            </p:nvSpPr>
            <p:spPr>
              <a:xfrm>
                <a:off x="6466503" y="4436321"/>
                <a:ext cx="62090" cy="36584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103" extrusionOk="0">
                    <a:moveTo>
                      <a:pt x="292" y="0"/>
                    </a:moveTo>
                    <a:cubicBezTo>
                      <a:pt x="224" y="0"/>
                      <a:pt x="156" y="27"/>
                      <a:pt x="104" y="79"/>
                    </a:cubicBezTo>
                    <a:cubicBezTo>
                      <a:pt x="1" y="183"/>
                      <a:pt x="1" y="351"/>
                      <a:pt x="104" y="455"/>
                    </a:cubicBezTo>
                    <a:lnTo>
                      <a:pt x="623" y="973"/>
                    </a:lnTo>
                    <a:cubicBezTo>
                      <a:pt x="706" y="1056"/>
                      <a:pt x="818" y="1103"/>
                      <a:pt x="936" y="1103"/>
                    </a:cubicBezTo>
                    <a:cubicBezTo>
                      <a:pt x="1054" y="1103"/>
                      <a:pt x="1166" y="1056"/>
                      <a:pt x="1249" y="973"/>
                    </a:cubicBezTo>
                    <a:lnTo>
                      <a:pt x="1768" y="455"/>
                    </a:lnTo>
                    <a:cubicBezTo>
                      <a:pt x="1871" y="351"/>
                      <a:pt x="1871" y="183"/>
                      <a:pt x="1768" y="79"/>
                    </a:cubicBezTo>
                    <a:cubicBezTo>
                      <a:pt x="1716" y="27"/>
                      <a:pt x="1648" y="0"/>
                      <a:pt x="1580" y="0"/>
                    </a:cubicBezTo>
                    <a:cubicBezTo>
                      <a:pt x="1512" y="0"/>
                      <a:pt x="1444" y="27"/>
                      <a:pt x="1392" y="79"/>
                    </a:cubicBezTo>
                    <a:lnTo>
                      <a:pt x="936" y="535"/>
                    </a:lnTo>
                    <a:lnTo>
                      <a:pt x="480" y="79"/>
                    </a:lnTo>
                    <a:cubicBezTo>
                      <a:pt x="428" y="27"/>
                      <a:pt x="360" y="0"/>
                      <a:pt x="2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894;p64"/>
              <p:cNvSpPr/>
              <p:nvPr/>
            </p:nvSpPr>
            <p:spPr>
              <a:xfrm>
                <a:off x="6425309" y="4371876"/>
                <a:ext cx="38839" cy="60398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821" extrusionOk="0">
                    <a:moveTo>
                      <a:pt x="879" y="1"/>
                    </a:moveTo>
                    <a:cubicBezTo>
                      <a:pt x="811" y="1"/>
                      <a:pt x="743" y="27"/>
                      <a:pt x="691" y="79"/>
                    </a:cubicBezTo>
                    <a:lnTo>
                      <a:pt x="173" y="598"/>
                    </a:lnTo>
                    <a:cubicBezTo>
                      <a:pt x="0" y="770"/>
                      <a:pt x="0" y="1052"/>
                      <a:pt x="173" y="1224"/>
                    </a:cubicBezTo>
                    <a:lnTo>
                      <a:pt x="691" y="1743"/>
                    </a:lnTo>
                    <a:cubicBezTo>
                      <a:pt x="744" y="1795"/>
                      <a:pt x="811" y="1821"/>
                      <a:pt x="879" y="1821"/>
                    </a:cubicBezTo>
                    <a:cubicBezTo>
                      <a:pt x="947" y="1821"/>
                      <a:pt x="1016" y="1795"/>
                      <a:pt x="1067" y="1743"/>
                    </a:cubicBezTo>
                    <a:cubicBezTo>
                      <a:pt x="1171" y="1639"/>
                      <a:pt x="1171" y="1471"/>
                      <a:pt x="1067" y="1367"/>
                    </a:cubicBezTo>
                    <a:lnTo>
                      <a:pt x="611" y="911"/>
                    </a:lnTo>
                    <a:lnTo>
                      <a:pt x="1067" y="455"/>
                    </a:lnTo>
                    <a:cubicBezTo>
                      <a:pt x="1171" y="351"/>
                      <a:pt x="1171" y="183"/>
                      <a:pt x="1067" y="79"/>
                    </a:cubicBezTo>
                    <a:cubicBezTo>
                      <a:pt x="1015" y="27"/>
                      <a:pt x="947" y="1"/>
                      <a:pt x="8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895;p64"/>
              <p:cNvSpPr/>
              <p:nvPr/>
            </p:nvSpPr>
            <p:spPr>
              <a:xfrm>
                <a:off x="6087962" y="4160334"/>
                <a:ext cx="114096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32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3174" y="532"/>
                    </a:lnTo>
                    <a:cubicBezTo>
                      <a:pt x="3321" y="532"/>
                      <a:pt x="3440" y="413"/>
                      <a:pt x="3440" y="266"/>
                    </a:cubicBezTo>
                    <a:cubicBezTo>
                      <a:pt x="3440" y="119"/>
                      <a:pt x="3321" y="0"/>
                      <a:pt x="31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896;p64"/>
              <p:cNvSpPr/>
              <p:nvPr/>
            </p:nvSpPr>
            <p:spPr>
              <a:xfrm>
                <a:off x="6087962" y="4192937"/>
                <a:ext cx="114096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33" extrusionOk="0">
                    <a:moveTo>
                      <a:pt x="266" y="1"/>
                    </a:moveTo>
                    <a:cubicBezTo>
                      <a:pt x="119" y="1"/>
                      <a:pt x="0" y="120"/>
                      <a:pt x="0" y="267"/>
                    </a:cubicBezTo>
                    <a:cubicBezTo>
                      <a:pt x="0" y="414"/>
                      <a:pt x="119" y="533"/>
                      <a:pt x="266" y="533"/>
                    </a:cubicBezTo>
                    <a:lnTo>
                      <a:pt x="3174" y="533"/>
                    </a:lnTo>
                    <a:cubicBezTo>
                      <a:pt x="3321" y="533"/>
                      <a:pt x="3440" y="414"/>
                      <a:pt x="3440" y="267"/>
                    </a:cubicBezTo>
                    <a:cubicBezTo>
                      <a:pt x="3440" y="120"/>
                      <a:pt x="3321" y="1"/>
                      <a:pt x="317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897;p64"/>
              <p:cNvSpPr/>
              <p:nvPr/>
            </p:nvSpPr>
            <p:spPr>
              <a:xfrm>
                <a:off x="6087962" y="4225574"/>
                <a:ext cx="114096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33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cubicBezTo>
                      <a:pt x="0" y="413"/>
                      <a:pt x="119" y="532"/>
                      <a:pt x="266" y="532"/>
                    </a:cubicBezTo>
                    <a:lnTo>
                      <a:pt x="3174" y="532"/>
                    </a:lnTo>
                    <a:cubicBezTo>
                      <a:pt x="3321" y="532"/>
                      <a:pt x="3440" y="413"/>
                      <a:pt x="3440" y="266"/>
                    </a:cubicBezTo>
                    <a:cubicBezTo>
                      <a:pt x="3440" y="119"/>
                      <a:pt x="3321" y="0"/>
                      <a:pt x="31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898;p64"/>
              <p:cNvSpPr/>
              <p:nvPr/>
            </p:nvSpPr>
            <p:spPr>
              <a:xfrm>
                <a:off x="6207067" y="4434695"/>
                <a:ext cx="67297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533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7"/>
                    </a:cubicBezTo>
                    <a:cubicBezTo>
                      <a:pt x="1" y="413"/>
                      <a:pt x="120" y="532"/>
                      <a:pt x="267" y="532"/>
                    </a:cubicBezTo>
                    <a:lnTo>
                      <a:pt x="1763" y="532"/>
                    </a:lnTo>
                    <a:cubicBezTo>
                      <a:pt x="1910" y="532"/>
                      <a:pt x="2029" y="413"/>
                      <a:pt x="2029" y="267"/>
                    </a:cubicBezTo>
                    <a:cubicBezTo>
                      <a:pt x="2029" y="120"/>
                      <a:pt x="1910" y="1"/>
                      <a:pt x="17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899;p64"/>
              <p:cNvSpPr/>
              <p:nvPr/>
            </p:nvSpPr>
            <p:spPr>
              <a:xfrm>
                <a:off x="6207067" y="4459538"/>
                <a:ext cx="67297" cy="17645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532" extrusionOk="0">
                    <a:moveTo>
                      <a:pt x="267" y="0"/>
                    </a:moveTo>
                    <a:cubicBezTo>
                      <a:pt x="120" y="0"/>
                      <a:pt x="1" y="119"/>
                      <a:pt x="1" y="266"/>
                    </a:cubicBezTo>
                    <a:cubicBezTo>
                      <a:pt x="1" y="413"/>
                      <a:pt x="120" y="532"/>
                      <a:pt x="267" y="532"/>
                    </a:cubicBezTo>
                    <a:lnTo>
                      <a:pt x="1763" y="532"/>
                    </a:lnTo>
                    <a:cubicBezTo>
                      <a:pt x="1910" y="532"/>
                      <a:pt x="2029" y="413"/>
                      <a:pt x="2029" y="266"/>
                    </a:cubicBezTo>
                    <a:cubicBezTo>
                      <a:pt x="2029" y="119"/>
                      <a:pt x="1910" y="0"/>
                      <a:pt x="176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900;p64"/>
              <p:cNvSpPr/>
              <p:nvPr/>
            </p:nvSpPr>
            <p:spPr>
              <a:xfrm>
                <a:off x="6207067" y="4484347"/>
                <a:ext cx="67297" cy="17678"/>
              </a:xfrm>
              <a:custGeom>
                <a:avLst/>
                <a:gdLst/>
                <a:ahLst/>
                <a:cxnLst/>
                <a:rect l="l" t="t" r="r" b="b"/>
                <a:pathLst>
                  <a:path w="2029" h="533" extrusionOk="0">
                    <a:moveTo>
                      <a:pt x="267" y="1"/>
                    </a:moveTo>
                    <a:cubicBezTo>
                      <a:pt x="120" y="1"/>
                      <a:pt x="1" y="120"/>
                      <a:pt x="1" y="267"/>
                    </a:cubicBezTo>
                    <a:cubicBezTo>
                      <a:pt x="1" y="413"/>
                      <a:pt x="120" y="532"/>
                      <a:pt x="267" y="532"/>
                    </a:cubicBezTo>
                    <a:lnTo>
                      <a:pt x="1763" y="532"/>
                    </a:lnTo>
                    <a:cubicBezTo>
                      <a:pt x="1910" y="532"/>
                      <a:pt x="2029" y="413"/>
                      <a:pt x="2029" y="267"/>
                    </a:cubicBezTo>
                    <a:cubicBezTo>
                      <a:pt x="2029" y="120"/>
                      <a:pt x="1910" y="1"/>
                      <a:pt x="176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901;p64"/>
              <p:cNvSpPr/>
              <p:nvPr/>
            </p:nvSpPr>
            <p:spPr>
              <a:xfrm>
                <a:off x="6469355" y="4373866"/>
                <a:ext cx="56385" cy="56418"/>
              </a:xfrm>
              <a:custGeom>
                <a:avLst/>
                <a:gdLst/>
                <a:ahLst/>
                <a:cxnLst/>
                <a:rect l="l" t="t" r="r" b="b"/>
                <a:pathLst>
                  <a:path w="1700" h="1701" extrusionOk="0">
                    <a:moveTo>
                      <a:pt x="850" y="533"/>
                    </a:moveTo>
                    <a:cubicBezTo>
                      <a:pt x="1026" y="533"/>
                      <a:pt x="1167" y="675"/>
                      <a:pt x="1167" y="851"/>
                    </a:cubicBezTo>
                    <a:cubicBezTo>
                      <a:pt x="1167" y="1026"/>
                      <a:pt x="1026" y="1168"/>
                      <a:pt x="850" y="1168"/>
                    </a:cubicBezTo>
                    <a:cubicBezTo>
                      <a:pt x="674" y="1168"/>
                      <a:pt x="532" y="1026"/>
                      <a:pt x="532" y="851"/>
                    </a:cubicBezTo>
                    <a:cubicBezTo>
                      <a:pt x="532" y="675"/>
                      <a:pt x="674" y="533"/>
                      <a:pt x="850" y="533"/>
                    </a:cubicBezTo>
                    <a:close/>
                    <a:moveTo>
                      <a:pt x="850" y="1"/>
                    </a:moveTo>
                    <a:cubicBezTo>
                      <a:pt x="382" y="1"/>
                      <a:pt x="1" y="383"/>
                      <a:pt x="1" y="851"/>
                    </a:cubicBezTo>
                    <a:cubicBezTo>
                      <a:pt x="1" y="1319"/>
                      <a:pt x="382" y="1700"/>
                      <a:pt x="850" y="1700"/>
                    </a:cubicBezTo>
                    <a:cubicBezTo>
                      <a:pt x="1318" y="1700"/>
                      <a:pt x="1699" y="1319"/>
                      <a:pt x="1699" y="851"/>
                    </a:cubicBezTo>
                    <a:cubicBezTo>
                      <a:pt x="1699" y="383"/>
                      <a:pt x="1318" y="1"/>
                      <a:pt x="85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7" name="Google Shape;11445;p78"/>
          <p:cNvSpPr/>
          <p:nvPr/>
        </p:nvSpPr>
        <p:spPr>
          <a:xfrm>
            <a:off x="8111916" y="594646"/>
            <a:ext cx="504635" cy="413635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602;p46"/>
          <p:cNvGrpSpPr/>
          <p:nvPr/>
        </p:nvGrpSpPr>
        <p:grpSpPr>
          <a:xfrm>
            <a:off x="2752700" y="486329"/>
            <a:ext cx="76825" cy="76800"/>
            <a:chOff x="3104875" y="1099400"/>
            <a:chExt cx="76825" cy="76800"/>
          </a:xfrm>
        </p:grpSpPr>
        <p:sp>
          <p:nvSpPr>
            <p:cNvPr id="129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0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31" name="Google Shape;1602;p46"/>
          <p:cNvGrpSpPr/>
          <p:nvPr/>
        </p:nvGrpSpPr>
        <p:grpSpPr>
          <a:xfrm>
            <a:off x="9159742" y="3509992"/>
            <a:ext cx="76825" cy="76800"/>
            <a:chOff x="3104875" y="1099400"/>
            <a:chExt cx="76825" cy="76800"/>
          </a:xfrm>
        </p:grpSpPr>
        <p:sp>
          <p:nvSpPr>
            <p:cNvPr id="132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3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34" name="Google Shape;1602;p46"/>
          <p:cNvGrpSpPr/>
          <p:nvPr/>
        </p:nvGrpSpPr>
        <p:grpSpPr>
          <a:xfrm>
            <a:off x="912411" y="5254272"/>
            <a:ext cx="76825" cy="76800"/>
            <a:chOff x="3104875" y="1099400"/>
            <a:chExt cx="76825" cy="76800"/>
          </a:xfrm>
        </p:grpSpPr>
        <p:sp>
          <p:nvSpPr>
            <p:cNvPr id="135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6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37" name="Google Shape;1602;p46"/>
          <p:cNvGrpSpPr/>
          <p:nvPr/>
        </p:nvGrpSpPr>
        <p:grpSpPr>
          <a:xfrm>
            <a:off x="6836863" y="5649481"/>
            <a:ext cx="76825" cy="76800"/>
            <a:chOff x="3104875" y="1099400"/>
            <a:chExt cx="76825" cy="76800"/>
          </a:xfrm>
        </p:grpSpPr>
        <p:sp>
          <p:nvSpPr>
            <p:cNvPr id="138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39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236" name="Группа 235"/>
          <p:cNvGrpSpPr/>
          <p:nvPr/>
        </p:nvGrpSpPr>
        <p:grpSpPr>
          <a:xfrm rot="1389093">
            <a:off x="6388454" y="5805637"/>
            <a:ext cx="1853595" cy="2290479"/>
            <a:chOff x="7249607" y="5082331"/>
            <a:chExt cx="1853595" cy="2290479"/>
          </a:xfrm>
        </p:grpSpPr>
        <p:grpSp>
          <p:nvGrpSpPr>
            <p:cNvPr id="237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0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9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7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5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4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" name="Группа 308"/>
          <p:cNvGrpSpPr/>
          <p:nvPr/>
        </p:nvGrpSpPr>
        <p:grpSpPr>
          <a:xfrm rot="18641020">
            <a:off x="-1147821" y="-1291679"/>
            <a:ext cx="1853595" cy="2290479"/>
            <a:chOff x="7249607" y="5082331"/>
            <a:chExt cx="1853595" cy="2290479"/>
          </a:xfrm>
        </p:grpSpPr>
        <p:grpSp>
          <p:nvGrpSpPr>
            <p:cNvPr id="310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7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6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6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5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4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4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3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2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1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55" name="Google Shape;1240;p35"/>
          <p:cNvPicPr preferRelativeResize="0"/>
          <p:nvPr/>
        </p:nvPicPr>
        <p:blipFill rotWithShape="1">
          <a:blip r:embed="rId6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l="22009" r="18455"/>
          <a:stretch/>
        </p:blipFill>
        <p:spPr>
          <a:xfrm rot="-1020085">
            <a:off x="9823075" y="3482890"/>
            <a:ext cx="1187445" cy="1121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0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BD26-ECDE-45F7-8A33-7E77F6C4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4646" y="5547360"/>
            <a:ext cx="2577354" cy="131064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D – Detection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I – Intrusion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V – Vulnerability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A – Analysis </a:t>
            </a:r>
            <a:endParaRPr lang="ru-RU" sz="2000" dirty="0">
              <a:solidFill>
                <a:srgbClr val="2E657E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2FC58D4-DA9F-48FC-B659-4E850FAC0239}"/>
              </a:ext>
            </a:extLst>
          </p:cNvPr>
          <p:cNvSpPr txBox="1">
            <a:spLocks/>
          </p:cNvSpPr>
          <p:nvPr/>
        </p:nvSpPr>
        <p:spPr>
          <a:xfrm>
            <a:off x="4090244" y="1118494"/>
            <a:ext cx="4230360" cy="589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>
                <a:solidFill>
                  <a:srgbClr val="FD282A"/>
                </a:solidFill>
                <a:latin typeface="Century Gothic" panose="020B0502020202020204" pitchFamily="34" charset="0"/>
              </a:rPr>
              <a:t>Решение</a:t>
            </a:r>
          </a:p>
          <a:p>
            <a:pPr algn="l"/>
            <a:endParaRPr lang="ru-RU" sz="2800" dirty="0">
              <a:solidFill>
                <a:srgbClr val="FD282A"/>
              </a:solidFill>
              <a:latin typeface="+mj-lt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908154" y="2400414"/>
            <a:ext cx="10594542" cy="3003031"/>
            <a:chOff x="1725658" y="3692409"/>
            <a:chExt cx="5690661" cy="1757698"/>
          </a:xfrm>
          <a:solidFill>
            <a:srgbClr val="FF0000"/>
          </a:solidFill>
        </p:grpSpPr>
        <p:sp>
          <p:nvSpPr>
            <p:cNvPr id="20" name="Google Shape;2072;p59"/>
            <p:cNvSpPr/>
            <p:nvPr/>
          </p:nvSpPr>
          <p:spPr>
            <a:xfrm rot="10800000">
              <a:off x="1725658" y="3702943"/>
              <a:ext cx="1909049" cy="953666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solidFill>
              <a:srgbClr val="FF0000"/>
            </a:solidFill>
            <a:ln w="19050" cap="rnd" cmpd="sng">
              <a:solidFill>
                <a:srgbClr val="FF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72;p59"/>
            <p:cNvSpPr/>
            <p:nvPr/>
          </p:nvSpPr>
          <p:spPr>
            <a:xfrm>
              <a:off x="3616466" y="4496441"/>
              <a:ext cx="1909049" cy="953666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grpFill/>
            <a:ln w="19050" cap="rnd" cmpd="sng">
              <a:solidFill>
                <a:srgbClr val="FF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72;p59"/>
            <p:cNvSpPr/>
            <p:nvPr/>
          </p:nvSpPr>
          <p:spPr>
            <a:xfrm rot="10800000">
              <a:off x="5507270" y="3692409"/>
              <a:ext cx="1909049" cy="953666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grpFill/>
            <a:ln w="19050" cap="rnd" cmpd="sng">
              <a:solidFill>
                <a:srgbClr val="FF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75;p59"/>
            <p:cNvSpPr/>
            <p:nvPr/>
          </p:nvSpPr>
          <p:spPr>
            <a:xfrm rot="10800000">
              <a:off x="3551368" y="4491753"/>
              <a:ext cx="158994" cy="159009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75;p59"/>
            <p:cNvSpPr/>
            <p:nvPr/>
          </p:nvSpPr>
          <p:spPr>
            <a:xfrm rot="10800000">
              <a:off x="5446016" y="4491753"/>
              <a:ext cx="158994" cy="159009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Подзаголовок 2">
            <a:extLst>
              <a:ext uri="{FF2B5EF4-FFF2-40B4-BE49-F238E27FC236}">
                <a16:creationId xmlns:a16="http://schemas.microsoft.com/office/drawing/2014/main" id="{5A4242BF-C168-4FF9-A7AD-DC9E46D596CA}"/>
              </a:ext>
            </a:extLst>
          </p:cNvPr>
          <p:cNvSpPr txBox="1">
            <a:spLocks/>
          </p:cNvSpPr>
          <p:nvPr/>
        </p:nvSpPr>
        <p:spPr>
          <a:xfrm>
            <a:off x="2230957" y="3727847"/>
            <a:ext cx="908559" cy="39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b="1" dirty="0" smtClean="0">
                <a:solidFill>
                  <a:srgbClr val="51CACF"/>
                </a:solidFill>
                <a:latin typeface="Consolas" panose="020B0609020204030204" pitchFamily="49" charset="0"/>
              </a:rPr>
              <a:t>01</a:t>
            </a:r>
            <a:endParaRPr lang="ru-RU" sz="1400" b="1" dirty="0">
              <a:solidFill>
                <a:srgbClr val="51CAC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3041" y="4052368"/>
            <a:ext cx="355075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51CACF"/>
                </a:solidFill>
                <a:latin typeface="Consolas" panose="020B0609020204030204" pitchFamily="49" charset="0"/>
              </a:rPr>
              <a:t>Интеллектуальная система обнаружения </a:t>
            </a:r>
            <a:r>
              <a:rPr lang="ru-RU" b="1" dirty="0" smtClean="0">
                <a:solidFill>
                  <a:srgbClr val="51CACF"/>
                </a:solidFill>
                <a:latin typeface="Consolas" panose="020B0609020204030204" pitchFamily="49" charset="0"/>
              </a:rPr>
              <a:t>угроз</a:t>
            </a:r>
          </a:p>
          <a:p>
            <a:pPr algn="ctr"/>
            <a:r>
              <a:rPr lang="ru-RU" sz="1400" dirty="0">
                <a:solidFill>
                  <a:srgbClr val="51CACF"/>
                </a:solidFill>
                <a:latin typeface="Consolas" panose="020B0609020204030204" pitchFamily="49" charset="0"/>
              </a:rPr>
              <a:t/>
            </a:r>
            <a:br>
              <a:rPr lang="ru-RU" sz="1400" dirty="0">
                <a:solidFill>
                  <a:srgbClr val="51CACF"/>
                </a:solidFill>
                <a:latin typeface="Consolas" panose="020B0609020204030204" pitchFamily="49" charset="0"/>
              </a:rPr>
            </a:br>
            <a:r>
              <a:rPr lang="ru-RU" sz="1400" b="1" dirty="0">
                <a:solidFill>
                  <a:srgbClr val="51CACF"/>
                </a:solidFill>
                <a:latin typeface="Consolas" panose="020B0609020204030204" pitchFamily="49" charset="0"/>
              </a:rPr>
              <a:t>С</a:t>
            </a:r>
            <a:r>
              <a:rPr lang="ru-RU" sz="1400" b="1" dirty="0" smtClean="0">
                <a:solidFill>
                  <a:srgbClr val="51CACF"/>
                </a:solidFill>
                <a:latin typeface="Consolas" panose="020B0609020204030204" pitchFamily="49" charset="0"/>
              </a:rPr>
              <a:t>истема </a:t>
            </a:r>
            <a:r>
              <a:rPr lang="ru-RU" sz="1400" b="1" dirty="0">
                <a:solidFill>
                  <a:srgbClr val="51CACF"/>
                </a:solidFill>
                <a:latin typeface="Consolas" panose="020B0609020204030204" pitchFamily="49" charset="0"/>
              </a:rPr>
              <a:t>использует</a:t>
            </a:r>
            <a:r>
              <a:rPr lang="ru-RU" sz="1400" dirty="0">
                <a:solidFill>
                  <a:srgbClr val="51CACF"/>
                </a:solidFill>
                <a:latin typeface="Consolas" panose="020B0609020204030204" pitchFamily="49" charset="0"/>
              </a:rPr>
              <a:t> современные </a:t>
            </a:r>
            <a:r>
              <a:rPr lang="ru-RU" sz="1400" b="1" dirty="0">
                <a:solidFill>
                  <a:srgbClr val="51CACF"/>
                </a:solidFill>
                <a:latin typeface="Consolas" panose="020B0609020204030204" pitchFamily="49" charset="0"/>
              </a:rPr>
              <a:t>технологии машинного обучения </a:t>
            </a:r>
            <a:r>
              <a:rPr lang="ru-RU" sz="1400" dirty="0">
                <a:solidFill>
                  <a:srgbClr val="51CACF"/>
                </a:solidFill>
                <a:latin typeface="Consolas" panose="020B0609020204030204" pitchFamily="49" charset="0"/>
              </a:rPr>
              <a:t>и статического анализа для выявления аномалий в сетевом </a:t>
            </a:r>
            <a:r>
              <a:rPr lang="ru-RU" sz="1400" dirty="0" smtClean="0">
                <a:solidFill>
                  <a:srgbClr val="51CACF"/>
                </a:solidFill>
                <a:latin typeface="Consolas" panose="020B0609020204030204" pitchFamily="49" charset="0"/>
              </a:rPr>
              <a:t>трафике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28" name="Google Shape;1321;p39"/>
          <p:cNvSpPr/>
          <p:nvPr/>
        </p:nvSpPr>
        <p:spPr>
          <a:xfrm rot="5400000">
            <a:off x="2207182" y="2720275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321;p39"/>
          <p:cNvSpPr/>
          <p:nvPr/>
        </p:nvSpPr>
        <p:spPr>
          <a:xfrm rot="5400000">
            <a:off x="5727375" y="4311706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321;p39"/>
          <p:cNvSpPr/>
          <p:nvPr/>
        </p:nvSpPr>
        <p:spPr>
          <a:xfrm rot="5400000">
            <a:off x="9247567" y="2720275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Подзаголовок 2">
            <a:extLst>
              <a:ext uri="{FF2B5EF4-FFF2-40B4-BE49-F238E27FC236}">
                <a16:creationId xmlns:a16="http://schemas.microsoft.com/office/drawing/2014/main" id="{5A4242BF-C168-4FF9-A7AD-DC9E46D596CA}"/>
              </a:ext>
            </a:extLst>
          </p:cNvPr>
          <p:cNvSpPr txBox="1">
            <a:spLocks/>
          </p:cNvSpPr>
          <p:nvPr/>
        </p:nvSpPr>
        <p:spPr>
          <a:xfrm>
            <a:off x="5751145" y="3727847"/>
            <a:ext cx="908559" cy="39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b="1" dirty="0" smtClean="0">
                <a:solidFill>
                  <a:srgbClr val="51CACF"/>
                </a:solidFill>
                <a:latin typeface="Consolas" panose="020B0609020204030204" pitchFamily="49" charset="0"/>
              </a:rPr>
              <a:t>02</a:t>
            </a:r>
            <a:endParaRPr lang="ru-RU" sz="1400" b="1" dirty="0">
              <a:solidFill>
                <a:srgbClr val="51CACF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Подзаголовок 2">
            <a:extLst>
              <a:ext uri="{FF2B5EF4-FFF2-40B4-BE49-F238E27FC236}">
                <a16:creationId xmlns:a16="http://schemas.microsoft.com/office/drawing/2014/main" id="{5A4242BF-C168-4FF9-A7AD-DC9E46D596CA}"/>
              </a:ext>
            </a:extLst>
          </p:cNvPr>
          <p:cNvSpPr txBox="1">
            <a:spLocks/>
          </p:cNvSpPr>
          <p:nvPr/>
        </p:nvSpPr>
        <p:spPr>
          <a:xfrm>
            <a:off x="9267403" y="3727847"/>
            <a:ext cx="908559" cy="3969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b="1" dirty="0" smtClean="0">
                <a:solidFill>
                  <a:srgbClr val="51CACF"/>
                </a:solidFill>
                <a:latin typeface="Consolas" panose="020B0609020204030204" pitchFamily="49" charset="0"/>
              </a:rPr>
              <a:t>03</a:t>
            </a:r>
            <a:endParaRPr lang="ru-RU" sz="1400" b="1" dirty="0">
              <a:solidFill>
                <a:srgbClr val="51CACF"/>
              </a:solidFill>
              <a:latin typeface="Consolas" panose="020B0609020204030204" pitchFamily="49" charset="0"/>
            </a:endParaRPr>
          </a:p>
        </p:txBody>
      </p:sp>
      <p:grpSp>
        <p:nvGrpSpPr>
          <p:cNvPr id="33" name="Группа 32"/>
          <p:cNvGrpSpPr/>
          <p:nvPr/>
        </p:nvGrpSpPr>
        <p:grpSpPr>
          <a:xfrm rot="1389093">
            <a:off x="-178056" y="-295776"/>
            <a:ext cx="1853595" cy="2290479"/>
            <a:chOff x="7249607" y="5082331"/>
            <a:chExt cx="1853595" cy="2290479"/>
          </a:xfrm>
        </p:grpSpPr>
        <p:grpSp>
          <p:nvGrpSpPr>
            <p:cNvPr id="34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9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9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8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7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7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6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5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5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4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" name="Группа 105"/>
          <p:cNvGrpSpPr/>
          <p:nvPr/>
        </p:nvGrpSpPr>
        <p:grpSpPr>
          <a:xfrm rot="1389093">
            <a:off x="-746926" y="5819516"/>
            <a:ext cx="1853595" cy="2290479"/>
            <a:chOff x="7249607" y="5082331"/>
            <a:chExt cx="1853595" cy="2290479"/>
          </a:xfrm>
        </p:grpSpPr>
        <p:grpSp>
          <p:nvGrpSpPr>
            <p:cNvPr id="107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7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6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5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5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4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3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3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2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1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79" name="Google Shape;1239;p35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>
            <a:off x="10192543" y="-575952"/>
            <a:ext cx="2620305" cy="25197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602;p46"/>
          <p:cNvGrpSpPr/>
          <p:nvPr/>
        </p:nvGrpSpPr>
        <p:grpSpPr>
          <a:xfrm>
            <a:off x="3788863" y="6190197"/>
            <a:ext cx="76825" cy="76800"/>
            <a:chOff x="3104875" y="1099400"/>
            <a:chExt cx="76825" cy="76800"/>
          </a:xfrm>
        </p:grpSpPr>
        <p:sp>
          <p:nvSpPr>
            <p:cNvPr id="181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2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83" name="Google Shape;1602;p46"/>
          <p:cNvGrpSpPr/>
          <p:nvPr/>
        </p:nvGrpSpPr>
        <p:grpSpPr>
          <a:xfrm>
            <a:off x="3392623" y="1443649"/>
            <a:ext cx="76825" cy="76800"/>
            <a:chOff x="3104875" y="1099400"/>
            <a:chExt cx="76825" cy="76800"/>
          </a:xfrm>
        </p:grpSpPr>
        <p:sp>
          <p:nvSpPr>
            <p:cNvPr id="184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5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86" name="Google Shape;1602;p46"/>
          <p:cNvGrpSpPr/>
          <p:nvPr/>
        </p:nvGrpSpPr>
        <p:grpSpPr>
          <a:xfrm>
            <a:off x="9457832" y="821176"/>
            <a:ext cx="76825" cy="76800"/>
            <a:chOff x="3104875" y="1099400"/>
            <a:chExt cx="76825" cy="76800"/>
          </a:xfrm>
        </p:grpSpPr>
        <p:sp>
          <p:nvSpPr>
            <p:cNvPr id="187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8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89" name="Google Shape;1602;p46"/>
          <p:cNvGrpSpPr/>
          <p:nvPr/>
        </p:nvGrpSpPr>
        <p:grpSpPr>
          <a:xfrm>
            <a:off x="11096851" y="5013661"/>
            <a:ext cx="76825" cy="76800"/>
            <a:chOff x="3104875" y="1099400"/>
            <a:chExt cx="76825" cy="76800"/>
          </a:xfrm>
        </p:grpSpPr>
        <p:sp>
          <p:nvSpPr>
            <p:cNvPr id="190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1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192" name="Google Shape;1240;p35"/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l="22009" r="18455"/>
          <a:stretch/>
        </p:blipFill>
        <p:spPr>
          <a:xfrm rot="-1020085">
            <a:off x="10238067" y="678741"/>
            <a:ext cx="1187445" cy="11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рямоугольник 8"/>
          <p:cNvSpPr/>
          <p:nvPr/>
        </p:nvSpPr>
        <p:spPr>
          <a:xfrm>
            <a:off x="4332948" y="2174962"/>
            <a:ext cx="374495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51CACF"/>
                </a:solidFill>
                <a:latin typeface="Consolas" panose="020B0609020204030204" pitchFamily="49" charset="0"/>
              </a:rPr>
              <a:t>Трафик </a:t>
            </a:r>
            <a:r>
              <a:rPr lang="ru-RU" sz="1400" dirty="0">
                <a:solidFill>
                  <a:srgbClr val="51CACF"/>
                </a:solidFill>
                <a:latin typeface="Consolas" panose="020B0609020204030204" pitchFamily="49" charset="0"/>
              </a:rPr>
              <a:t>проходит </a:t>
            </a:r>
            <a:r>
              <a:rPr lang="ru-RU" sz="1400" b="1" dirty="0">
                <a:solidFill>
                  <a:srgbClr val="51CACF"/>
                </a:solidFill>
                <a:latin typeface="Consolas" panose="020B0609020204030204" pitchFamily="49" charset="0"/>
              </a:rPr>
              <a:t>проверку по рейтингу </a:t>
            </a:r>
            <a:r>
              <a:rPr lang="ru-RU" sz="1400" dirty="0">
                <a:solidFill>
                  <a:srgbClr val="51CACF"/>
                </a:solidFill>
                <a:latin typeface="Consolas" panose="020B0609020204030204" pitchFamily="49" charset="0"/>
              </a:rPr>
              <a:t>пользователя. Система ведет </a:t>
            </a:r>
            <a:r>
              <a:rPr lang="ru-RU" sz="1400" b="1" dirty="0">
                <a:solidFill>
                  <a:srgbClr val="51CACF"/>
                </a:solidFill>
                <a:latin typeface="Consolas" panose="020B0609020204030204" pitchFamily="49" charset="0"/>
              </a:rPr>
              <a:t>перечень устройств</a:t>
            </a:r>
            <a:r>
              <a:rPr lang="ru-RU" sz="1400" dirty="0">
                <a:solidFill>
                  <a:srgbClr val="51CACF"/>
                </a:solidFill>
                <a:latin typeface="Consolas" panose="020B0609020204030204" pitchFamily="49" charset="0"/>
              </a:rPr>
              <a:t>, которые она </a:t>
            </a:r>
            <a:r>
              <a:rPr lang="ru-RU" sz="1400" dirty="0" smtClean="0">
                <a:solidFill>
                  <a:srgbClr val="51CACF"/>
                </a:solidFill>
                <a:latin typeface="Consolas" panose="020B0609020204030204" pitchFamily="49" charset="0"/>
              </a:rPr>
              <a:t>сканировала</a:t>
            </a:r>
          </a:p>
          <a:p>
            <a:pPr algn="ctr"/>
            <a:endParaRPr lang="ru-RU" sz="1400" dirty="0" smtClean="0">
              <a:solidFill>
                <a:srgbClr val="51CACF"/>
              </a:solidFill>
              <a:latin typeface="Consolas" panose="020B0609020204030204" pitchFamily="49" charset="0"/>
            </a:endParaRPr>
          </a:p>
          <a:p>
            <a:pPr algn="ctr"/>
            <a:r>
              <a:rPr lang="ru-RU" b="1" dirty="0">
                <a:solidFill>
                  <a:srgbClr val="51CACF"/>
                </a:solidFill>
                <a:latin typeface="Consolas" panose="020B0609020204030204" pitchFamily="49" charset="0"/>
              </a:rPr>
              <a:t>Мониторинг подозрительной активности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1148092" y="4754880"/>
            <a:ext cx="3159062" cy="0"/>
          </a:xfrm>
          <a:prstGeom prst="line">
            <a:avLst/>
          </a:prstGeom>
          <a:ln w="12700">
            <a:solidFill>
              <a:srgbClr val="32B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/>
          <p:cNvCxnSpPr/>
          <p:nvPr/>
        </p:nvCxnSpPr>
        <p:spPr>
          <a:xfrm>
            <a:off x="4603161" y="2987040"/>
            <a:ext cx="3159062" cy="0"/>
          </a:xfrm>
          <a:prstGeom prst="line">
            <a:avLst/>
          </a:prstGeom>
          <a:ln w="12700">
            <a:solidFill>
              <a:srgbClr val="32B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7987034" y="4056071"/>
            <a:ext cx="34722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>
                <a:solidFill>
                  <a:srgbClr val="51CACF"/>
                </a:solidFill>
                <a:latin typeface="Consolas" panose="020B0609020204030204" pitchFamily="49" charset="0"/>
              </a:rPr>
              <a:t>Отчетность</a:t>
            </a:r>
          </a:p>
          <a:p>
            <a:pPr algn="ctr"/>
            <a:r>
              <a:rPr lang="ru-RU" dirty="0">
                <a:solidFill>
                  <a:srgbClr val="51CACF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51CACF"/>
                </a:solidFill>
                <a:latin typeface="Consolas" panose="020B0609020204030204" pitchFamily="49" charset="0"/>
              </a:rPr>
            </a:br>
            <a:r>
              <a:rPr lang="ru-RU" sz="1400" b="1" dirty="0">
                <a:solidFill>
                  <a:srgbClr val="51CACF"/>
                </a:solidFill>
                <a:latin typeface="Consolas" panose="020B0609020204030204" pitchFamily="49" charset="0"/>
              </a:rPr>
              <a:t>Результаты</a:t>
            </a:r>
            <a:r>
              <a:rPr lang="ru-RU" sz="1400" dirty="0">
                <a:solidFill>
                  <a:srgbClr val="51CACF"/>
                </a:solidFill>
                <a:latin typeface="Consolas" panose="020B0609020204030204" pitchFamily="49" charset="0"/>
              </a:rPr>
              <a:t> анализа трафика сформированы </a:t>
            </a:r>
            <a:r>
              <a:rPr lang="ru-RU" sz="1400" b="1" dirty="0">
                <a:solidFill>
                  <a:srgbClr val="51CACF"/>
                </a:solidFill>
                <a:latin typeface="Consolas" panose="020B0609020204030204" pitchFamily="49" charset="0"/>
              </a:rPr>
              <a:t>в отчет</a:t>
            </a:r>
            <a:endParaRPr lang="ru-RU" b="1" dirty="0">
              <a:latin typeface="Consolas" panose="020B0609020204030204" pitchFamily="49" charset="0"/>
            </a:endParaRPr>
          </a:p>
        </p:txBody>
      </p:sp>
      <p:cxnSp>
        <p:nvCxnSpPr>
          <p:cNvPr id="194" name="Прямая соединительная линия 193"/>
          <p:cNvCxnSpPr/>
          <p:nvPr/>
        </p:nvCxnSpPr>
        <p:spPr>
          <a:xfrm>
            <a:off x="8352565" y="4490720"/>
            <a:ext cx="2821111" cy="0"/>
          </a:xfrm>
          <a:prstGeom prst="line">
            <a:avLst/>
          </a:prstGeom>
          <a:ln w="12700">
            <a:solidFill>
              <a:srgbClr val="32B2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oogle Shape;2447;p64"/>
          <p:cNvGrpSpPr/>
          <p:nvPr/>
        </p:nvGrpSpPr>
        <p:grpSpPr>
          <a:xfrm>
            <a:off x="2421921" y="2866252"/>
            <a:ext cx="526621" cy="536645"/>
            <a:chOff x="1230449" y="2288393"/>
            <a:chExt cx="590713" cy="601957"/>
          </a:xfrm>
          <a:solidFill>
            <a:schemeClr val="bg1"/>
          </a:solidFill>
        </p:grpSpPr>
        <p:sp>
          <p:nvSpPr>
            <p:cNvPr id="197" name="Google Shape;2448;p64"/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449;p64"/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450;p64"/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451;p64"/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452;p64"/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453;p64"/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454;p64"/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455;p64"/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456;p64"/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457;p64"/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458;p64"/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459;p64"/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460;p64"/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842;p64"/>
          <p:cNvGrpSpPr/>
          <p:nvPr/>
        </p:nvGrpSpPr>
        <p:grpSpPr>
          <a:xfrm>
            <a:off x="5958657" y="4457654"/>
            <a:ext cx="493533" cy="536704"/>
            <a:chOff x="5417581" y="4001528"/>
            <a:chExt cx="553599" cy="602023"/>
          </a:xfrm>
          <a:solidFill>
            <a:schemeClr val="bg1"/>
          </a:solidFill>
        </p:grpSpPr>
        <p:sp>
          <p:nvSpPr>
            <p:cNvPr id="211" name="Google Shape;2843;p64"/>
            <p:cNvSpPr/>
            <p:nvPr/>
          </p:nvSpPr>
          <p:spPr>
            <a:xfrm>
              <a:off x="5840931" y="4132871"/>
              <a:ext cx="120365" cy="120398"/>
            </a:xfrm>
            <a:custGeom>
              <a:avLst/>
              <a:gdLst/>
              <a:ahLst/>
              <a:cxnLst/>
              <a:rect l="l" t="t" r="r" b="b"/>
              <a:pathLst>
                <a:path w="3629" h="3630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3097" y="532"/>
                  </a:lnTo>
                  <a:lnTo>
                    <a:pt x="3097" y="3363"/>
                  </a:lnTo>
                  <a:cubicBezTo>
                    <a:pt x="3097" y="3510"/>
                    <a:pt x="3216" y="3629"/>
                    <a:pt x="3363" y="3629"/>
                  </a:cubicBezTo>
                  <a:cubicBezTo>
                    <a:pt x="3510" y="3629"/>
                    <a:pt x="3629" y="3510"/>
                    <a:pt x="3629" y="3363"/>
                  </a:cubicBezTo>
                  <a:lnTo>
                    <a:pt x="3629" y="267"/>
                  </a:lnTo>
                  <a:cubicBezTo>
                    <a:pt x="3629" y="120"/>
                    <a:pt x="3510" y="1"/>
                    <a:pt x="3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844;p64"/>
            <p:cNvSpPr/>
            <p:nvPr/>
          </p:nvSpPr>
          <p:spPr>
            <a:xfrm>
              <a:off x="5427432" y="4132871"/>
              <a:ext cx="120398" cy="120398"/>
            </a:xfrm>
            <a:custGeom>
              <a:avLst/>
              <a:gdLst/>
              <a:ahLst/>
              <a:cxnLst/>
              <a:rect l="l" t="t" r="r" b="b"/>
              <a:pathLst>
                <a:path w="3630" h="3630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3363"/>
                  </a:lnTo>
                  <a:cubicBezTo>
                    <a:pt x="1" y="3510"/>
                    <a:pt x="120" y="3629"/>
                    <a:pt x="267" y="3629"/>
                  </a:cubicBezTo>
                  <a:cubicBezTo>
                    <a:pt x="413" y="3629"/>
                    <a:pt x="532" y="3510"/>
                    <a:pt x="532" y="3363"/>
                  </a:cubicBezTo>
                  <a:lnTo>
                    <a:pt x="532" y="532"/>
                  </a:lnTo>
                  <a:lnTo>
                    <a:pt x="3363" y="532"/>
                  </a:lnTo>
                  <a:cubicBezTo>
                    <a:pt x="3510" y="532"/>
                    <a:pt x="3629" y="413"/>
                    <a:pt x="3629" y="267"/>
                  </a:cubicBezTo>
                  <a:cubicBezTo>
                    <a:pt x="3629" y="120"/>
                    <a:pt x="3511" y="1"/>
                    <a:pt x="3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845;p64"/>
            <p:cNvSpPr/>
            <p:nvPr/>
          </p:nvSpPr>
          <p:spPr>
            <a:xfrm>
              <a:off x="5427432" y="4483153"/>
              <a:ext cx="120398" cy="120398"/>
            </a:xfrm>
            <a:custGeom>
              <a:avLst/>
              <a:gdLst/>
              <a:ahLst/>
              <a:cxnLst/>
              <a:rect l="l" t="t" r="r" b="b"/>
              <a:pathLst>
                <a:path w="3630" h="3630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3363"/>
                  </a:lnTo>
                  <a:cubicBezTo>
                    <a:pt x="1" y="3510"/>
                    <a:pt x="120" y="3629"/>
                    <a:pt x="267" y="3629"/>
                  </a:cubicBezTo>
                  <a:lnTo>
                    <a:pt x="3363" y="3629"/>
                  </a:lnTo>
                  <a:cubicBezTo>
                    <a:pt x="3511" y="3629"/>
                    <a:pt x="3629" y="3510"/>
                    <a:pt x="3629" y="3363"/>
                  </a:cubicBezTo>
                  <a:cubicBezTo>
                    <a:pt x="3629" y="3216"/>
                    <a:pt x="3510" y="3097"/>
                    <a:pt x="3363" y="3097"/>
                  </a:cubicBezTo>
                  <a:lnTo>
                    <a:pt x="532" y="3097"/>
                  </a:lnTo>
                  <a:lnTo>
                    <a:pt x="532" y="267"/>
                  </a:lnTo>
                  <a:cubicBezTo>
                    <a:pt x="532" y="120"/>
                    <a:pt x="413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846;p64"/>
            <p:cNvSpPr/>
            <p:nvPr/>
          </p:nvSpPr>
          <p:spPr>
            <a:xfrm>
              <a:off x="5427432" y="4086337"/>
              <a:ext cx="176982" cy="54527"/>
            </a:xfrm>
            <a:custGeom>
              <a:avLst/>
              <a:gdLst/>
              <a:ahLst/>
              <a:cxnLst/>
              <a:rect l="l" t="t" r="r" b="b"/>
              <a:pathLst>
                <a:path w="5336" h="1644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3986" y="532"/>
                  </a:lnTo>
                  <a:cubicBezTo>
                    <a:pt x="4008" y="533"/>
                    <a:pt x="4052" y="554"/>
                    <a:pt x="4065" y="569"/>
                  </a:cubicBezTo>
                  <a:lnTo>
                    <a:pt x="4826" y="1542"/>
                  </a:lnTo>
                  <a:cubicBezTo>
                    <a:pt x="4879" y="1609"/>
                    <a:pt x="4957" y="1644"/>
                    <a:pt x="5036" y="1644"/>
                  </a:cubicBezTo>
                  <a:cubicBezTo>
                    <a:pt x="5093" y="1644"/>
                    <a:pt x="5151" y="1625"/>
                    <a:pt x="5200" y="1587"/>
                  </a:cubicBezTo>
                  <a:cubicBezTo>
                    <a:pt x="5315" y="1497"/>
                    <a:pt x="5336" y="1330"/>
                    <a:pt x="5245" y="1215"/>
                  </a:cubicBezTo>
                  <a:lnTo>
                    <a:pt x="4484" y="242"/>
                  </a:lnTo>
                  <a:cubicBezTo>
                    <a:pt x="4372" y="100"/>
                    <a:pt x="4169" y="0"/>
                    <a:pt x="39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847;p64"/>
            <p:cNvSpPr/>
            <p:nvPr/>
          </p:nvSpPr>
          <p:spPr>
            <a:xfrm>
              <a:off x="5612075" y="4158476"/>
              <a:ext cx="38541" cy="41493"/>
            </a:xfrm>
            <a:custGeom>
              <a:avLst/>
              <a:gdLst/>
              <a:ahLst/>
              <a:cxnLst/>
              <a:rect l="l" t="t" r="r" b="b"/>
              <a:pathLst>
                <a:path w="1162" h="1251" extrusionOk="0">
                  <a:moveTo>
                    <a:pt x="300" y="1"/>
                  </a:moveTo>
                  <a:cubicBezTo>
                    <a:pt x="243" y="1"/>
                    <a:pt x="186" y="19"/>
                    <a:pt x="137" y="57"/>
                  </a:cubicBezTo>
                  <a:cubicBezTo>
                    <a:pt x="21" y="148"/>
                    <a:pt x="1" y="315"/>
                    <a:pt x="91" y="431"/>
                  </a:cubicBezTo>
                  <a:lnTo>
                    <a:pt x="653" y="1148"/>
                  </a:lnTo>
                  <a:cubicBezTo>
                    <a:pt x="705" y="1215"/>
                    <a:pt x="783" y="1250"/>
                    <a:pt x="862" y="1250"/>
                  </a:cubicBezTo>
                  <a:cubicBezTo>
                    <a:pt x="920" y="1250"/>
                    <a:pt x="977" y="1232"/>
                    <a:pt x="1026" y="1194"/>
                  </a:cubicBezTo>
                  <a:cubicBezTo>
                    <a:pt x="1141" y="1103"/>
                    <a:pt x="1162" y="936"/>
                    <a:pt x="1072" y="820"/>
                  </a:cubicBezTo>
                  <a:lnTo>
                    <a:pt x="510" y="102"/>
                  </a:lnTo>
                  <a:cubicBezTo>
                    <a:pt x="458" y="36"/>
                    <a:pt x="379" y="1"/>
                    <a:pt x="3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848;p64"/>
            <p:cNvSpPr/>
            <p:nvPr/>
          </p:nvSpPr>
          <p:spPr>
            <a:xfrm>
              <a:off x="5427432" y="4055127"/>
              <a:ext cx="112239" cy="17678"/>
            </a:xfrm>
            <a:custGeom>
              <a:avLst/>
              <a:gdLst/>
              <a:ahLst/>
              <a:cxnLst/>
              <a:rect l="l" t="t" r="r" b="b"/>
              <a:pathLst>
                <a:path w="3384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3118" y="532"/>
                  </a:lnTo>
                  <a:cubicBezTo>
                    <a:pt x="3265" y="532"/>
                    <a:pt x="3384" y="413"/>
                    <a:pt x="3384" y="266"/>
                  </a:cubicBezTo>
                  <a:cubicBezTo>
                    <a:pt x="3384" y="120"/>
                    <a:pt x="3265" y="1"/>
                    <a:pt x="31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849;p64"/>
            <p:cNvSpPr/>
            <p:nvPr/>
          </p:nvSpPr>
          <p:spPr>
            <a:xfrm>
              <a:off x="5427432" y="4026337"/>
              <a:ext cx="112239" cy="17678"/>
            </a:xfrm>
            <a:custGeom>
              <a:avLst/>
              <a:gdLst/>
              <a:ahLst/>
              <a:cxnLst/>
              <a:rect l="l" t="t" r="r" b="b"/>
              <a:pathLst>
                <a:path w="3384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lnTo>
                    <a:pt x="3118" y="533"/>
                  </a:lnTo>
                  <a:cubicBezTo>
                    <a:pt x="3265" y="533"/>
                    <a:pt x="3384" y="414"/>
                    <a:pt x="3384" y="267"/>
                  </a:cubicBezTo>
                  <a:cubicBezTo>
                    <a:pt x="3384" y="120"/>
                    <a:pt x="3265" y="1"/>
                    <a:pt x="31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850;p64"/>
            <p:cNvSpPr/>
            <p:nvPr/>
          </p:nvSpPr>
          <p:spPr>
            <a:xfrm>
              <a:off x="5417581" y="4209554"/>
              <a:ext cx="553599" cy="146501"/>
            </a:xfrm>
            <a:custGeom>
              <a:avLst/>
              <a:gdLst/>
              <a:ahLst/>
              <a:cxnLst/>
              <a:rect l="l" t="t" r="r" b="b"/>
              <a:pathLst>
                <a:path w="16691" h="4417" extrusionOk="0">
                  <a:moveTo>
                    <a:pt x="8345" y="1"/>
                  </a:moveTo>
                  <a:cubicBezTo>
                    <a:pt x="5045" y="1"/>
                    <a:pt x="1959" y="1493"/>
                    <a:pt x="88" y="3991"/>
                  </a:cubicBezTo>
                  <a:cubicBezTo>
                    <a:pt x="1" y="4109"/>
                    <a:pt x="25" y="4275"/>
                    <a:pt x="143" y="4363"/>
                  </a:cubicBezTo>
                  <a:cubicBezTo>
                    <a:pt x="190" y="4399"/>
                    <a:pt x="246" y="4417"/>
                    <a:pt x="301" y="4417"/>
                  </a:cubicBezTo>
                  <a:cubicBezTo>
                    <a:pt x="382" y="4417"/>
                    <a:pt x="462" y="4380"/>
                    <a:pt x="514" y="4310"/>
                  </a:cubicBezTo>
                  <a:cubicBezTo>
                    <a:pt x="2284" y="1944"/>
                    <a:pt x="5212" y="533"/>
                    <a:pt x="8345" y="533"/>
                  </a:cubicBezTo>
                  <a:cubicBezTo>
                    <a:pt x="11479" y="533"/>
                    <a:pt x="14406" y="1944"/>
                    <a:pt x="16176" y="4310"/>
                  </a:cubicBezTo>
                  <a:cubicBezTo>
                    <a:pt x="16229" y="4379"/>
                    <a:pt x="16309" y="4416"/>
                    <a:pt x="16390" y="4416"/>
                  </a:cubicBezTo>
                  <a:cubicBezTo>
                    <a:pt x="16445" y="4416"/>
                    <a:pt x="16501" y="4398"/>
                    <a:pt x="16549" y="4363"/>
                  </a:cubicBezTo>
                  <a:cubicBezTo>
                    <a:pt x="16666" y="4275"/>
                    <a:pt x="16691" y="4109"/>
                    <a:pt x="16602" y="3991"/>
                  </a:cubicBezTo>
                  <a:cubicBezTo>
                    <a:pt x="14733" y="1493"/>
                    <a:pt x="11645" y="1"/>
                    <a:pt x="8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851;p64"/>
            <p:cNvSpPr/>
            <p:nvPr/>
          </p:nvSpPr>
          <p:spPr>
            <a:xfrm>
              <a:off x="5620234" y="4311976"/>
              <a:ext cx="157877" cy="157048"/>
            </a:xfrm>
            <a:custGeom>
              <a:avLst/>
              <a:gdLst/>
              <a:ahLst/>
              <a:cxnLst/>
              <a:rect l="l" t="t" r="r" b="b"/>
              <a:pathLst>
                <a:path w="4760" h="4735" extrusionOk="0">
                  <a:moveTo>
                    <a:pt x="3584" y="3055"/>
                  </a:moveTo>
                  <a:cubicBezTo>
                    <a:pt x="3863" y="3055"/>
                    <a:pt x="4088" y="3281"/>
                    <a:pt x="4088" y="3559"/>
                  </a:cubicBezTo>
                  <a:cubicBezTo>
                    <a:pt x="4088" y="3837"/>
                    <a:pt x="3863" y="4063"/>
                    <a:pt x="3584" y="4063"/>
                  </a:cubicBezTo>
                  <a:cubicBezTo>
                    <a:pt x="3306" y="4063"/>
                    <a:pt x="3080" y="3837"/>
                    <a:pt x="3080" y="3559"/>
                  </a:cubicBezTo>
                  <a:cubicBezTo>
                    <a:pt x="3080" y="3281"/>
                    <a:pt x="3306" y="3055"/>
                    <a:pt x="3584" y="3055"/>
                  </a:cubicBezTo>
                  <a:close/>
                  <a:moveTo>
                    <a:pt x="3324" y="0"/>
                  </a:moveTo>
                  <a:cubicBezTo>
                    <a:pt x="3238" y="0"/>
                    <a:pt x="3154" y="22"/>
                    <a:pt x="3080" y="64"/>
                  </a:cubicBezTo>
                  <a:cubicBezTo>
                    <a:pt x="2922" y="153"/>
                    <a:pt x="2826" y="322"/>
                    <a:pt x="2829" y="503"/>
                  </a:cubicBezTo>
                  <a:cubicBezTo>
                    <a:pt x="2838" y="1042"/>
                    <a:pt x="2627" y="1595"/>
                    <a:pt x="2252" y="2021"/>
                  </a:cubicBezTo>
                  <a:cubicBezTo>
                    <a:pt x="2154" y="2131"/>
                    <a:pt x="2164" y="2298"/>
                    <a:pt x="2274" y="2396"/>
                  </a:cubicBezTo>
                  <a:cubicBezTo>
                    <a:pt x="2325" y="2441"/>
                    <a:pt x="2388" y="2463"/>
                    <a:pt x="2450" y="2463"/>
                  </a:cubicBezTo>
                  <a:cubicBezTo>
                    <a:pt x="2524" y="2463"/>
                    <a:pt x="2597" y="2432"/>
                    <a:pt x="2649" y="2373"/>
                  </a:cubicBezTo>
                  <a:cubicBezTo>
                    <a:pt x="3104" y="1860"/>
                    <a:pt x="3354" y="1220"/>
                    <a:pt x="3361" y="563"/>
                  </a:cubicBezTo>
                  <a:cubicBezTo>
                    <a:pt x="3906" y="933"/>
                    <a:pt x="4228" y="1543"/>
                    <a:pt x="4228" y="2210"/>
                  </a:cubicBezTo>
                  <a:cubicBezTo>
                    <a:pt x="4228" y="2379"/>
                    <a:pt x="4207" y="2544"/>
                    <a:pt x="4167" y="2703"/>
                  </a:cubicBezTo>
                  <a:cubicBezTo>
                    <a:pt x="4000" y="2590"/>
                    <a:pt x="3800" y="2523"/>
                    <a:pt x="3584" y="2523"/>
                  </a:cubicBezTo>
                  <a:cubicBezTo>
                    <a:pt x="3013" y="2523"/>
                    <a:pt x="2548" y="2988"/>
                    <a:pt x="2548" y="3559"/>
                  </a:cubicBezTo>
                  <a:cubicBezTo>
                    <a:pt x="2548" y="3775"/>
                    <a:pt x="2615" y="3975"/>
                    <a:pt x="2728" y="4141"/>
                  </a:cubicBezTo>
                  <a:cubicBezTo>
                    <a:pt x="2570" y="4181"/>
                    <a:pt x="2406" y="4203"/>
                    <a:pt x="2235" y="4203"/>
                  </a:cubicBezTo>
                  <a:cubicBezTo>
                    <a:pt x="1569" y="4203"/>
                    <a:pt x="958" y="3879"/>
                    <a:pt x="588" y="3334"/>
                  </a:cubicBezTo>
                  <a:cubicBezTo>
                    <a:pt x="819" y="3332"/>
                    <a:pt x="1051" y="3298"/>
                    <a:pt x="1279" y="3234"/>
                  </a:cubicBezTo>
                  <a:cubicBezTo>
                    <a:pt x="1421" y="3195"/>
                    <a:pt x="1503" y="3049"/>
                    <a:pt x="1464" y="2907"/>
                  </a:cubicBezTo>
                  <a:cubicBezTo>
                    <a:pt x="1431" y="2789"/>
                    <a:pt x="1324" y="2712"/>
                    <a:pt x="1207" y="2712"/>
                  </a:cubicBezTo>
                  <a:cubicBezTo>
                    <a:pt x="1183" y="2712"/>
                    <a:pt x="1159" y="2716"/>
                    <a:pt x="1136" y="2722"/>
                  </a:cubicBezTo>
                  <a:cubicBezTo>
                    <a:pt x="946" y="2776"/>
                    <a:pt x="753" y="2802"/>
                    <a:pt x="564" y="2802"/>
                  </a:cubicBezTo>
                  <a:lnTo>
                    <a:pt x="521" y="2802"/>
                  </a:lnTo>
                  <a:cubicBezTo>
                    <a:pt x="342" y="2802"/>
                    <a:pt x="177" y="2899"/>
                    <a:pt x="89" y="3055"/>
                  </a:cubicBezTo>
                  <a:cubicBezTo>
                    <a:pt x="0" y="3213"/>
                    <a:pt x="5" y="3407"/>
                    <a:pt x="102" y="3560"/>
                  </a:cubicBezTo>
                  <a:cubicBezTo>
                    <a:pt x="565" y="4295"/>
                    <a:pt x="1362" y="4735"/>
                    <a:pt x="2236" y="4735"/>
                  </a:cubicBezTo>
                  <a:cubicBezTo>
                    <a:pt x="2587" y="4735"/>
                    <a:pt x="2922" y="4662"/>
                    <a:pt x="3227" y="4531"/>
                  </a:cubicBezTo>
                  <a:cubicBezTo>
                    <a:pt x="3339" y="4572"/>
                    <a:pt x="3459" y="4595"/>
                    <a:pt x="3585" y="4595"/>
                  </a:cubicBezTo>
                  <a:cubicBezTo>
                    <a:pt x="4156" y="4595"/>
                    <a:pt x="4620" y="4130"/>
                    <a:pt x="4620" y="3559"/>
                  </a:cubicBezTo>
                  <a:cubicBezTo>
                    <a:pt x="4620" y="3433"/>
                    <a:pt x="4599" y="3312"/>
                    <a:pt x="4557" y="3201"/>
                  </a:cubicBezTo>
                  <a:cubicBezTo>
                    <a:pt x="4688" y="2897"/>
                    <a:pt x="4760" y="2562"/>
                    <a:pt x="4760" y="2210"/>
                  </a:cubicBezTo>
                  <a:cubicBezTo>
                    <a:pt x="4760" y="1336"/>
                    <a:pt x="4322" y="538"/>
                    <a:pt x="3586" y="76"/>
                  </a:cubicBezTo>
                  <a:cubicBezTo>
                    <a:pt x="3508" y="26"/>
                    <a:pt x="3417" y="0"/>
                    <a:pt x="33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852;p64"/>
            <p:cNvSpPr/>
            <p:nvPr/>
          </p:nvSpPr>
          <p:spPr>
            <a:xfrm>
              <a:off x="5617282" y="4308195"/>
              <a:ext cx="74826" cy="74793"/>
            </a:xfrm>
            <a:custGeom>
              <a:avLst/>
              <a:gdLst/>
              <a:ahLst/>
              <a:cxnLst/>
              <a:rect l="l" t="t" r="r" b="b"/>
              <a:pathLst>
                <a:path w="2256" h="2255" extrusionOk="0">
                  <a:moveTo>
                    <a:pt x="1128" y="531"/>
                  </a:moveTo>
                  <a:cubicBezTo>
                    <a:pt x="1457" y="531"/>
                    <a:pt x="1724" y="799"/>
                    <a:pt x="1724" y="1128"/>
                  </a:cubicBezTo>
                  <a:cubicBezTo>
                    <a:pt x="1724" y="1456"/>
                    <a:pt x="1457" y="1723"/>
                    <a:pt x="1128" y="1723"/>
                  </a:cubicBezTo>
                  <a:cubicBezTo>
                    <a:pt x="800" y="1723"/>
                    <a:pt x="533" y="1456"/>
                    <a:pt x="533" y="1128"/>
                  </a:cubicBezTo>
                  <a:cubicBezTo>
                    <a:pt x="533" y="799"/>
                    <a:pt x="800" y="531"/>
                    <a:pt x="1128" y="531"/>
                  </a:cubicBezTo>
                  <a:close/>
                  <a:moveTo>
                    <a:pt x="1128" y="0"/>
                  </a:moveTo>
                  <a:cubicBezTo>
                    <a:pt x="506" y="0"/>
                    <a:pt x="1" y="505"/>
                    <a:pt x="1" y="1128"/>
                  </a:cubicBezTo>
                  <a:cubicBezTo>
                    <a:pt x="1" y="1749"/>
                    <a:pt x="506" y="2255"/>
                    <a:pt x="1128" y="2255"/>
                  </a:cubicBezTo>
                  <a:cubicBezTo>
                    <a:pt x="1749" y="2255"/>
                    <a:pt x="2255" y="1749"/>
                    <a:pt x="2255" y="1128"/>
                  </a:cubicBezTo>
                  <a:cubicBezTo>
                    <a:pt x="2255" y="505"/>
                    <a:pt x="1749" y="0"/>
                    <a:pt x="11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853;p64"/>
            <p:cNvSpPr/>
            <p:nvPr/>
          </p:nvSpPr>
          <p:spPr>
            <a:xfrm>
              <a:off x="5457249" y="4520400"/>
              <a:ext cx="52670" cy="52703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1056" y="533"/>
                  </a:moveTo>
                  <a:lnTo>
                    <a:pt x="1056" y="1056"/>
                  </a:lnTo>
                  <a:lnTo>
                    <a:pt x="531" y="1056"/>
                  </a:lnTo>
                  <a:lnTo>
                    <a:pt x="531" y="533"/>
                  </a:lnTo>
                  <a:close/>
                  <a:moveTo>
                    <a:pt x="443" y="1"/>
                  </a:moveTo>
                  <a:cubicBezTo>
                    <a:pt x="198" y="1"/>
                    <a:pt x="0" y="199"/>
                    <a:pt x="0" y="443"/>
                  </a:cubicBezTo>
                  <a:lnTo>
                    <a:pt x="0" y="1145"/>
                  </a:lnTo>
                  <a:cubicBezTo>
                    <a:pt x="0" y="1389"/>
                    <a:pt x="198" y="1588"/>
                    <a:pt x="443" y="1588"/>
                  </a:cubicBezTo>
                  <a:lnTo>
                    <a:pt x="1144" y="1588"/>
                  </a:lnTo>
                  <a:cubicBezTo>
                    <a:pt x="1388" y="1588"/>
                    <a:pt x="1587" y="1390"/>
                    <a:pt x="1587" y="1145"/>
                  </a:cubicBezTo>
                  <a:lnTo>
                    <a:pt x="1587" y="443"/>
                  </a:lnTo>
                  <a:cubicBezTo>
                    <a:pt x="1587" y="199"/>
                    <a:pt x="1388" y="1"/>
                    <a:pt x="1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854;p64"/>
            <p:cNvSpPr/>
            <p:nvPr/>
          </p:nvSpPr>
          <p:spPr>
            <a:xfrm>
              <a:off x="5514131" y="4520400"/>
              <a:ext cx="52703" cy="52703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1056" y="533"/>
                  </a:moveTo>
                  <a:lnTo>
                    <a:pt x="1056" y="1056"/>
                  </a:lnTo>
                  <a:lnTo>
                    <a:pt x="533" y="1056"/>
                  </a:lnTo>
                  <a:lnTo>
                    <a:pt x="533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45"/>
                  </a:lnTo>
                  <a:cubicBezTo>
                    <a:pt x="1" y="1389"/>
                    <a:pt x="199" y="1588"/>
                    <a:pt x="443" y="1588"/>
                  </a:cubicBezTo>
                  <a:lnTo>
                    <a:pt x="1144" y="1588"/>
                  </a:lnTo>
                  <a:cubicBezTo>
                    <a:pt x="1389" y="1588"/>
                    <a:pt x="1588" y="1390"/>
                    <a:pt x="1588" y="1145"/>
                  </a:cubicBezTo>
                  <a:lnTo>
                    <a:pt x="1588" y="443"/>
                  </a:lnTo>
                  <a:cubicBezTo>
                    <a:pt x="1588" y="199"/>
                    <a:pt x="1389" y="1"/>
                    <a:pt x="1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855;p64"/>
            <p:cNvSpPr/>
            <p:nvPr/>
          </p:nvSpPr>
          <p:spPr>
            <a:xfrm>
              <a:off x="5839604" y="4001528"/>
              <a:ext cx="121692" cy="65008"/>
            </a:xfrm>
            <a:custGeom>
              <a:avLst/>
              <a:gdLst/>
              <a:ahLst/>
              <a:cxnLst/>
              <a:rect l="l" t="t" r="r" b="b"/>
              <a:pathLst>
                <a:path w="3669" h="1960" extrusionOk="0">
                  <a:moveTo>
                    <a:pt x="2524" y="0"/>
                  </a:moveTo>
                  <a:cubicBezTo>
                    <a:pt x="2377" y="0"/>
                    <a:pt x="2258" y="120"/>
                    <a:pt x="2258" y="266"/>
                  </a:cubicBezTo>
                  <a:lnTo>
                    <a:pt x="2258" y="1428"/>
                  </a:lnTo>
                  <a:lnTo>
                    <a:pt x="1910" y="1428"/>
                  </a:lnTo>
                  <a:lnTo>
                    <a:pt x="1910" y="826"/>
                  </a:lnTo>
                  <a:cubicBezTo>
                    <a:pt x="1910" y="679"/>
                    <a:pt x="1791" y="560"/>
                    <a:pt x="1644" y="560"/>
                  </a:cubicBezTo>
                  <a:cubicBezTo>
                    <a:pt x="1497" y="560"/>
                    <a:pt x="1378" y="679"/>
                    <a:pt x="1378" y="826"/>
                  </a:cubicBezTo>
                  <a:lnTo>
                    <a:pt x="1378" y="1428"/>
                  </a:lnTo>
                  <a:lnTo>
                    <a:pt x="1030" y="1428"/>
                  </a:lnTo>
                  <a:lnTo>
                    <a:pt x="1030" y="1230"/>
                  </a:lnTo>
                  <a:cubicBezTo>
                    <a:pt x="1030" y="1084"/>
                    <a:pt x="912" y="965"/>
                    <a:pt x="765" y="965"/>
                  </a:cubicBezTo>
                  <a:cubicBezTo>
                    <a:pt x="618" y="965"/>
                    <a:pt x="499" y="1085"/>
                    <a:pt x="499" y="1230"/>
                  </a:cubicBezTo>
                  <a:lnTo>
                    <a:pt x="499" y="1428"/>
                  </a:lnTo>
                  <a:lnTo>
                    <a:pt x="266" y="1428"/>
                  </a:lnTo>
                  <a:cubicBezTo>
                    <a:pt x="119" y="1428"/>
                    <a:pt x="0" y="1547"/>
                    <a:pt x="0" y="1694"/>
                  </a:cubicBezTo>
                  <a:cubicBezTo>
                    <a:pt x="0" y="1840"/>
                    <a:pt x="119" y="1959"/>
                    <a:pt x="266" y="1959"/>
                  </a:cubicBezTo>
                  <a:lnTo>
                    <a:pt x="3404" y="1959"/>
                  </a:lnTo>
                  <a:cubicBezTo>
                    <a:pt x="3543" y="1959"/>
                    <a:pt x="3655" y="1854"/>
                    <a:pt x="3668" y="1718"/>
                  </a:cubicBezTo>
                  <a:cubicBezTo>
                    <a:pt x="3669" y="1710"/>
                    <a:pt x="3669" y="1702"/>
                    <a:pt x="3669" y="1694"/>
                  </a:cubicBezTo>
                  <a:lnTo>
                    <a:pt x="3669" y="574"/>
                  </a:lnTo>
                  <a:cubicBezTo>
                    <a:pt x="3669" y="429"/>
                    <a:pt x="3550" y="309"/>
                    <a:pt x="3403" y="309"/>
                  </a:cubicBezTo>
                  <a:cubicBezTo>
                    <a:pt x="3256" y="309"/>
                    <a:pt x="3137" y="429"/>
                    <a:pt x="3137" y="575"/>
                  </a:cubicBezTo>
                  <a:lnTo>
                    <a:pt x="3137" y="1428"/>
                  </a:lnTo>
                  <a:lnTo>
                    <a:pt x="2790" y="1428"/>
                  </a:lnTo>
                  <a:lnTo>
                    <a:pt x="2790" y="266"/>
                  </a:lnTo>
                  <a:cubicBezTo>
                    <a:pt x="2790" y="120"/>
                    <a:pt x="2671" y="0"/>
                    <a:pt x="25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856;p64"/>
            <p:cNvSpPr/>
            <p:nvPr/>
          </p:nvSpPr>
          <p:spPr>
            <a:xfrm>
              <a:off x="5870019" y="4089057"/>
              <a:ext cx="17711" cy="17678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6" y="0"/>
                  </a:moveTo>
                  <a:cubicBezTo>
                    <a:pt x="196" y="0"/>
                    <a:pt x="127" y="29"/>
                    <a:pt x="78" y="78"/>
                  </a:cubicBezTo>
                  <a:cubicBezTo>
                    <a:pt x="29" y="127"/>
                    <a:pt x="0" y="196"/>
                    <a:pt x="0" y="266"/>
                  </a:cubicBezTo>
                  <a:cubicBezTo>
                    <a:pt x="0" y="336"/>
                    <a:pt x="29" y="405"/>
                    <a:pt x="78" y="454"/>
                  </a:cubicBezTo>
                  <a:cubicBezTo>
                    <a:pt x="127" y="503"/>
                    <a:pt x="196" y="532"/>
                    <a:pt x="266" y="532"/>
                  </a:cubicBezTo>
                  <a:cubicBezTo>
                    <a:pt x="336" y="532"/>
                    <a:pt x="405" y="503"/>
                    <a:pt x="454" y="454"/>
                  </a:cubicBezTo>
                  <a:cubicBezTo>
                    <a:pt x="504" y="405"/>
                    <a:pt x="532" y="336"/>
                    <a:pt x="532" y="266"/>
                  </a:cubicBezTo>
                  <a:cubicBezTo>
                    <a:pt x="533" y="196"/>
                    <a:pt x="504" y="127"/>
                    <a:pt x="454" y="78"/>
                  </a:cubicBezTo>
                  <a:cubicBezTo>
                    <a:pt x="405" y="29"/>
                    <a:pt x="336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857;p64"/>
            <p:cNvSpPr/>
            <p:nvPr/>
          </p:nvSpPr>
          <p:spPr>
            <a:xfrm>
              <a:off x="5906835" y="4089057"/>
              <a:ext cx="17645" cy="17678"/>
            </a:xfrm>
            <a:custGeom>
              <a:avLst/>
              <a:gdLst/>
              <a:ahLst/>
              <a:cxnLst/>
              <a:rect l="l" t="t" r="r" b="b"/>
              <a:pathLst>
                <a:path w="532" h="533" extrusionOk="0">
                  <a:moveTo>
                    <a:pt x="266" y="0"/>
                  </a:moveTo>
                  <a:cubicBezTo>
                    <a:pt x="196" y="0"/>
                    <a:pt x="127" y="29"/>
                    <a:pt x="78" y="78"/>
                  </a:cubicBezTo>
                  <a:cubicBezTo>
                    <a:pt x="29" y="127"/>
                    <a:pt x="0" y="196"/>
                    <a:pt x="0" y="266"/>
                  </a:cubicBezTo>
                  <a:cubicBezTo>
                    <a:pt x="0" y="336"/>
                    <a:pt x="29" y="405"/>
                    <a:pt x="78" y="454"/>
                  </a:cubicBezTo>
                  <a:cubicBezTo>
                    <a:pt x="128" y="503"/>
                    <a:pt x="196" y="532"/>
                    <a:pt x="266" y="532"/>
                  </a:cubicBezTo>
                  <a:cubicBezTo>
                    <a:pt x="337" y="532"/>
                    <a:pt x="405" y="503"/>
                    <a:pt x="455" y="454"/>
                  </a:cubicBezTo>
                  <a:cubicBezTo>
                    <a:pt x="504" y="405"/>
                    <a:pt x="532" y="336"/>
                    <a:pt x="532" y="266"/>
                  </a:cubicBezTo>
                  <a:cubicBezTo>
                    <a:pt x="532" y="196"/>
                    <a:pt x="504" y="127"/>
                    <a:pt x="455" y="78"/>
                  </a:cubicBezTo>
                  <a:cubicBezTo>
                    <a:pt x="405" y="29"/>
                    <a:pt x="337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858;p64"/>
            <p:cNvSpPr/>
            <p:nvPr/>
          </p:nvSpPr>
          <p:spPr>
            <a:xfrm>
              <a:off x="5943617" y="4089057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0"/>
                  </a:moveTo>
                  <a:cubicBezTo>
                    <a:pt x="197" y="0"/>
                    <a:pt x="129" y="29"/>
                    <a:pt x="79" y="78"/>
                  </a:cubicBezTo>
                  <a:cubicBezTo>
                    <a:pt x="30" y="127"/>
                    <a:pt x="1" y="196"/>
                    <a:pt x="1" y="266"/>
                  </a:cubicBezTo>
                  <a:cubicBezTo>
                    <a:pt x="1" y="336"/>
                    <a:pt x="30" y="405"/>
                    <a:pt x="79" y="454"/>
                  </a:cubicBezTo>
                  <a:cubicBezTo>
                    <a:pt x="128" y="503"/>
                    <a:pt x="197" y="532"/>
                    <a:pt x="267" y="532"/>
                  </a:cubicBezTo>
                  <a:cubicBezTo>
                    <a:pt x="338" y="532"/>
                    <a:pt x="406" y="503"/>
                    <a:pt x="456" y="454"/>
                  </a:cubicBezTo>
                  <a:cubicBezTo>
                    <a:pt x="505" y="405"/>
                    <a:pt x="533" y="336"/>
                    <a:pt x="533" y="266"/>
                  </a:cubicBezTo>
                  <a:cubicBezTo>
                    <a:pt x="533" y="196"/>
                    <a:pt x="504" y="127"/>
                    <a:pt x="456" y="78"/>
                  </a:cubicBezTo>
                  <a:cubicBezTo>
                    <a:pt x="406" y="29"/>
                    <a:pt x="337" y="0"/>
                    <a:pt x="2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859;p64"/>
            <p:cNvSpPr/>
            <p:nvPr/>
          </p:nvSpPr>
          <p:spPr>
            <a:xfrm>
              <a:off x="5439405" y="4243717"/>
              <a:ext cx="521891" cy="283118"/>
            </a:xfrm>
            <a:custGeom>
              <a:avLst/>
              <a:gdLst/>
              <a:ahLst/>
              <a:cxnLst/>
              <a:rect l="l" t="t" r="r" b="b"/>
              <a:pathLst>
                <a:path w="15735" h="8536" extrusionOk="0">
                  <a:moveTo>
                    <a:pt x="9236" y="672"/>
                  </a:moveTo>
                  <a:lnTo>
                    <a:pt x="9236" y="672"/>
                  </a:lnTo>
                  <a:cubicBezTo>
                    <a:pt x="11475" y="1079"/>
                    <a:pt x="13485" y="2359"/>
                    <a:pt x="14805" y="4268"/>
                  </a:cubicBezTo>
                  <a:cubicBezTo>
                    <a:pt x="14158" y="5203"/>
                    <a:pt x="13346" y="5987"/>
                    <a:pt x="12422" y="6591"/>
                  </a:cubicBezTo>
                  <a:lnTo>
                    <a:pt x="11930" y="5982"/>
                  </a:lnTo>
                  <a:cubicBezTo>
                    <a:pt x="11877" y="5918"/>
                    <a:pt x="11800" y="5884"/>
                    <a:pt x="11723" y="5884"/>
                  </a:cubicBezTo>
                  <a:cubicBezTo>
                    <a:pt x="11664" y="5884"/>
                    <a:pt x="11605" y="5903"/>
                    <a:pt x="11556" y="5942"/>
                  </a:cubicBezTo>
                  <a:cubicBezTo>
                    <a:pt x="11441" y="6035"/>
                    <a:pt x="11424" y="6202"/>
                    <a:pt x="11516" y="6316"/>
                  </a:cubicBezTo>
                  <a:lnTo>
                    <a:pt x="11964" y="6872"/>
                  </a:lnTo>
                  <a:cubicBezTo>
                    <a:pt x="11123" y="7350"/>
                    <a:pt x="10203" y="7687"/>
                    <a:pt x="9241" y="7862"/>
                  </a:cubicBezTo>
                  <a:cubicBezTo>
                    <a:pt x="10630" y="7261"/>
                    <a:pt x="11604" y="5876"/>
                    <a:pt x="11604" y="4268"/>
                  </a:cubicBezTo>
                  <a:cubicBezTo>
                    <a:pt x="11604" y="3901"/>
                    <a:pt x="11554" y="3538"/>
                    <a:pt x="11453" y="3189"/>
                  </a:cubicBezTo>
                  <a:cubicBezTo>
                    <a:pt x="11420" y="3073"/>
                    <a:pt x="11314" y="2996"/>
                    <a:pt x="11199" y="2996"/>
                  </a:cubicBezTo>
                  <a:cubicBezTo>
                    <a:pt x="11174" y="2996"/>
                    <a:pt x="11150" y="3000"/>
                    <a:pt x="11125" y="3007"/>
                  </a:cubicBezTo>
                  <a:cubicBezTo>
                    <a:pt x="10984" y="3047"/>
                    <a:pt x="10902" y="3194"/>
                    <a:pt x="10943" y="3335"/>
                  </a:cubicBezTo>
                  <a:cubicBezTo>
                    <a:pt x="11029" y="3637"/>
                    <a:pt x="11072" y="3951"/>
                    <a:pt x="11072" y="4268"/>
                  </a:cubicBezTo>
                  <a:cubicBezTo>
                    <a:pt x="11072" y="6134"/>
                    <a:pt x="9554" y="7653"/>
                    <a:pt x="7688" y="7653"/>
                  </a:cubicBezTo>
                  <a:cubicBezTo>
                    <a:pt x="5822" y="7653"/>
                    <a:pt x="4303" y="6134"/>
                    <a:pt x="4303" y="4268"/>
                  </a:cubicBezTo>
                  <a:cubicBezTo>
                    <a:pt x="4303" y="2401"/>
                    <a:pt x="5822" y="883"/>
                    <a:pt x="7688" y="883"/>
                  </a:cubicBezTo>
                  <a:cubicBezTo>
                    <a:pt x="8634" y="883"/>
                    <a:pt x="9512" y="1264"/>
                    <a:pt x="10160" y="1956"/>
                  </a:cubicBezTo>
                  <a:cubicBezTo>
                    <a:pt x="10212" y="2011"/>
                    <a:pt x="10282" y="2039"/>
                    <a:pt x="10353" y="2039"/>
                  </a:cubicBezTo>
                  <a:cubicBezTo>
                    <a:pt x="10418" y="2039"/>
                    <a:pt x="10484" y="2016"/>
                    <a:pt x="10535" y="1968"/>
                  </a:cubicBezTo>
                  <a:cubicBezTo>
                    <a:pt x="10642" y="1867"/>
                    <a:pt x="10648" y="1699"/>
                    <a:pt x="10548" y="1592"/>
                  </a:cubicBezTo>
                  <a:cubicBezTo>
                    <a:pt x="10176" y="1195"/>
                    <a:pt x="9727" y="884"/>
                    <a:pt x="9236" y="672"/>
                  </a:cubicBezTo>
                  <a:close/>
                  <a:moveTo>
                    <a:pt x="6135" y="672"/>
                  </a:moveTo>
                  <a:lnTo>
                    <a:pt x="6135" y="672"/>
                  </a:lnTo>
                  <a:cubicBezTo>
                    <a:pt x="4746" y="1275"/>
                    <a:pt x="3771" y="2660"/>
                    <a:pt x="3771" y="4268"/>
                  </a:cubicBezTo>
                  <a:cubicBezTo>
                    <a:pt x="3771" y="5876"/>
                    <a:pt x="4746" y="7261"/>
                    <a:pt x="6135" y="7863"/>
                  </a:cubicBezTo>
                  <a:cubicBezTo>
                    <a:pt x="3898" y="7455"/>
                    <a:pt x="1889" y="6174"/>
                    <a:pt x="571" y="4268"/>
                  </a:cubicBezTo>
                  <a:cubicBezTo>
                    <a:pt x="1889" y="2361"/>
                    <a:pt x="3898" y="1081"/>
                    <a:pt x="6135" y="672"/>
                  </a:cubicBezTo>
                  <a:close/>
                  <a:moveTo>
                    <a:pt x="7687" y="1"/>
                  </a:moveTo>
                  <a:cubicBezTo>
                    <a:pt x="4657" y="1"/>
                    <a:pt x="1825" y="1496"/>
                    <a:pt x="110" y="4000"/>
                  </a:cubicBezTo>
                  <a:cubicBezTo>
                    <a:pt x="0" y="4160"/>
                    <a:pt x="0" y="4376"/>
                    <a:pt x="110" y="4537"/>
                  </a:cubicBezTo>
                  <a:cubicBezTo>
                    <a:pt x="1825" y="7041"/>
                    <a:pt x="4657" y="8536"/>
                    <a:pt x="7687" y="8536"/>
                  </a:cubicBezTo>
                  <a:cubicBezTo>
                    <a:pt x="9333" y="8536"/>
                    <a:pt x="10920" y="8094"/>
                    <a:pt x="12302" y="7291"/>
                  </a:cubicBezTo>
                  <a:lnTo>
                    <a:pt x="13047" y="8214"/>
                  </a:lnTo>
                  <a:cubicBezTo>
                    <a:pt x="13160" y="8352"/>
                    <a:pt x="13363" y="8450"/>
                    <a:pt x="13543" y="8450"/>
                  </a:cubicBezTo>
                  <a:lnTo>
                    <a:pt x="15470" y="8450"/>
                  </a:lnTo>
                  <a:cubicBezTo>
                    <a:pt x="15616" y="8450"/>
                    <a:pt x="15735" y="8331"/>
                    <a:pt x="15735" y="8184"/>
                  </a:cubicBezTo>
                  <a:cubicBezTo>
                    <a:pt x="15735" y="8037"/>
                    <a:pt x="15616" y="7918"/>
                    <a:pt x="15469" y="7918"/>
                  </a:cubicBezTo>
                  <a:lnTo>
                    <a:pt x="13544" y="7918"/>
                  </a:lnTo>
                  <a:cubicBezTo>
                    <a:pt x="13522" y="7916"/>
                    <a:pt x="13475" y="7894"/>
                    <a:pt x="13461" y="7879"/>
                  </a:cubicBezTo>
                  <a:lnTo>
                    <a:pt x="12757" y="7007"/>
                  </a:lnTo>
                  <a:cubicBezTo>
                    <a:pt x="13731" y="6362"/>
                    <a:pt x="14586" y="5529"/>
                    <a:pt x="15265" y="4536"/>
                  </a:cubicBezTo>
                  <a:cubicBezTo>
                    <a:pt x="15376" y="4374"/>
                    <a:pt x="15376" y="4162"/>
                    <a:pt x="15265" y="4000"/>
                  </a:cubicBezTo>
                  <a:cubicBezTo>
                    <a:pt x="13551" y="1496"/>
                    <a:pt x="10718" y="1"/>
                    <a:pt x="76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860;p64"/>
            <p:cNvSpPr/>
            <p:nvPr/>
          </p:nvSpPr>
          <p:spPr>
            <a:xfrm>
              <a:off x="5873866" y="4532341"/>
              <a:ext cx="87430" cy="17678"/>
            </a:xfrm>
            <a:custGeom>
              <a:avLst/>
              <a:gdLst/>
              <a:ahLst/>
              <a:cxnLst/>
              <a:rect l="l" t="t" r="r" b="b"/>
              <a:pathLst>
                <a:path w="2636" h="533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2370" y="532"/>
                  </a:lnTo>
                  <a:cubicBezTo>
                    <a:pt x="2517" y="532"/>
                    <a:pt x="2636" y="413"/>
                    <a:pt x="2636" y="266"/>
                  </a:cubicBezTo>
                  <a:cubicBezTo>
                    <a:pt x="2636" y="119"/>
                    <a:pt x="2517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861;p64"/>
            <p:cNvSpPr/>
            <p:nvPr/>
          </p:nvSpPr>
          <p:spPr>
            <a:xfrm>
              <a:off x="5873866" y="4558377"/>
              <a:ext cx="87430" cy="17678"/>
            </a:xfrm>
            <a:custGeom>
              <a:avLst/>
              <a:gdLst/>
              <a:ahLst/>
              <a:cxnLst/>
              <a:rect l="l" t="t" r="r" b="b"/>
              <a:pathLst>
                <a:path w="2636" h="533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cubicBezTo>
                    <a:pt x="0" y="413"/>
                    <a:pt x="119" y="533"/>
                    <a:pt x="266" y="533"/>
                  </a:cubicBezTo>
                  <a:lnTo>
                    <a:pt x="2370" y="533"/>
                  </a:lnTo>
                  <a:cubicBezTo>
                    <a:pt x="2517" y="533"/>
                    <a:pt x="2636" y="413"/>
                    <a:pt x="2636" y="267"/>
                  </a:cubicBezTo>
                  <a:cubicBezTo>
                    <a:pt x="2636" y="120"/>
                    <a:pt x="2517" y="1"/>
                    <a:pt x="2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862;p64"/>
            <p:cNvSpPr/>
            <p:nvPr/>
          </p:nvSpPr>
          <p:spPr>
            <a:xfrm>
              <a:off x="5873866" y="4584447"/>
              <a:ext cx="87430" cy="17645"/>
            </a:xfrm>
            <a:custGeom>
              <a:avLst/>
              <a:gdLst/>
              <a:ahLst/>
              <a:cxnLst/>
              <a:rect l="l" t="t" r="r" b="b"/>
              <a:pathLst>
                <a:path w="2636" h="532" extrusionOk="0">
                  <a:moveTo>
                    <a:pt x="266" y="0"/>
                  </a:moveTo>
                  <a:cubicBezTo>
                    <a:pt x="119" y="0"/>
                    <a:pt x="0" y="119"/>
                    <a:pt x="0" y="265"/>
                  </a:cubicBezTo>
                  <a:cubicBezTo>
                    <a:pt x="0" y="412"/>
                    <a:pt x="119" y="531"/>
                    <a:pt x="266" y="531"/>
                  </a:cubicBezTo>
                  <a:lnTo>
                    <a:pt x="2370" y="531"/>
                  </a:lnTo>
                  <a:cubicBezTo>
                    <a:pt x="2517" y="531"/>
                    <a:pt x="2636" y="412"/>
                    <a:pt x="2636" y="265"/>
                  </a:cubicBezTo>
                  <a:cubicBezTo>
                    <a:pt x="2636" y="119"/>
                    <a:pt x="2517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823;p64"/>
          <p:cNvGrpSpPr/>
          <p:nvPr/>
        </p:nvGrpSpPr>
        <p:grpSpPr>
          <a:xfrm>
            <a:off x="9496244" y="2876799"/>
            <a:ext cx="454355" cy="536704"/>
            <a:chOff x="4745408" y="4001992"/>
            <a:chExt cx="509652" cy="602023"/>
          </a:xfrm>
          <a:solidFill>
            <a:schemeClr val="bg1"/>
          </a:solidFill>
        </p:grpSpPr>
        <p:sp>
          <p:nvSpPr>
            <p:cNvPr id="232" name="Google Shape;2824;p64"/>
            <p:cNvSpPr/>
            <p:nvPr/>
          </p:nvSpPr>
          <p:spPr>
            <a:xfrm>
              <a:off x="4745408" y="4001992"/>
              <a:ext cx="509652" cy="602023"/>
            </a:xfrm>
            <a:custGeom>
              <a:avLst/>
              <a:gdLst/>
              <a:ahLst/>
              <a:cxnLst/>
              <a:rect l="l" t="t" r="r" b="b"/>
              <a:pathLst>
                <a:path w="15366" h="18151" extrusionOk="0">
                  <a:moveTo>
                    <a:pt x="7621" y="3566"/>
                  </a:moveTo>
                  <a:cubicBezTo>
                    <a:pt x="8283" y="3566"/>
                    <a:pt x="8831" y="4057"/>
                    <a:pt x="8920" y="4696"/>
                  </a:cubicBezTo>
                  <a:lnTo>
                    <a:pt x="6321" y="4696"/>
                  </a:lnTo>
                  <a:cubicBezTo>
                    <a:pt x="6409" y="4058"/>
                    <a:pt x="6958" y="3566"/>
                    <a:pt x="7621" y="3566"/>
                  </a:cubicBezTo>
                  <a:close/>
                  <a:moveTo>
                    <a:pt x="10155" y="5228"/>
                  </a:moveTo>
                  <a:cubicBezTo>
                    <a:pt x="10236" y="5228"/>
                    <a:pt x="10304" y="5296"/>
                    <a:pt x="10304" y="5377"/>
                  </a:cubicBezTo>
                  <a:lnTo>
                    <a:pt x="10304" y="6649"/>
                  </a:lnTo>
                  <a:lnTo>
                    <a:pt x="532" y="6649"/>
                  </a:lnTo>
                  <a:lnTo>
                    <a:pt x="532" y="5377"/>
                  </a:lnTo>
                  <a:cubicBezTo>
                    <a:pt x="532" y="5296"/>
                    <a:pt x="600" y="5228"/>
                    <a:pt x="681" y="5228"/>
                  </a:cubicBezTo>
                  <a:close/>
                  <a:moveTo>
                    <a:pt x="10304" y="7181"/>
                  </a:moveTo>
                  <a:lnTo>
                    <a:pt x="10304" y="17619"/>
                  </a:lnTo>
                  <a:lnTo>
                    <a:pt x="532" y="17619"/>
                  </a:lnTo>
                  <a:lnTo>
                    <a:pt x="532" y="7181"/>
                  </a:lnTo>
                  <a:close/>
                  <a:moveTo>
                    <a:pt x="5211" y="1"/>
                  </a:moveTo>
                  <a:cubicBezTo>
                    <a:pt x="4835" y="1"/>
                    <a:pt x="4529" y="307"/>
                    <a:pt x="4529" y="683"/>
                  </a:cubicBezTo>
                  <a:lnTo>
                    <a:pt x="4529" y="4696"/>
                  </a:lnTo>
                  <a:lnTo>
                    <a:pt x="682" y="4696"/>
                  </a:lnTo>
                  <a:cubicBezTo>
                    <a:pt x="306" y="4696"/>
                    <a:pt x="0" y="5002"/>
                    <a:pt x="0" y="5377"/>
                  </a:cubicBezTo>
                  <a:lnTo>
                    <a:pt x="0" y="17707"/>
                  </a:lnTo>
                  <a:cubicBezTo>
                    <a:pt x="0" y="17951"/>
                    <a:pt x="198" y="18151"/>
                    <a:pt x="443" y="18151"/>
                  </a:cubicBezTo>
                  <a:lnTo>
                    <a:pt x="10394" y="18151"/>
                  </a:lnTo>
                  <a:cubicBezTo>
                    <a:pt x="10638" y="18151"/>
                    <a:pt x="10836" y="17951"/>
                    <a:pt x="10836" y="17707"/>
                  </a:cubicBezTo>
                  <a:lnTo>
                    <a:pt x="10836" y="13455"/>
                  </a:lnTo>
                  <a:lnTo>
                    <a:pt x="14923" y="13455"/>
                  </a:lnTo>
                  <a:cubicBezTo>
                    <a:pt x="15167" y="13455"/>
                    <a:pt x="15365" y="13256"/>
                    <a:pt x="15365" y="13012"/>
                  </a:cubicBezTo>
                  <a:lnTo>
                    <a:pt x="15365" y="9075"/>
                  </a:lnTo>
                  <a:cubicBezTo>
                    <a:pt x="15365" y="8928"/>
                    <a:pt x="15246" y="8809"/>
                    <a:pt x="15099" y="8809"/>
                  </a:cubicBezTo>
                  <a:cubicBezTo>
                    <a:pt x="14952" y="8809"/>
                    <a:pt x="14833" y="8928"/>
                    <a:pt x="14833" y="9075"/>
                  </a:cubicBezTo>
                  <a:lnTo>
                    <a:pt x="14833" y="12923"/>
                  </a:lnTo>
                  <a:lnTo>
                    <a:pt x="10836" y="12923"/>
                  </a:lnTo>
                  <a:lnTo>
                    <a:pt x="10836" y="11289"/>
                  </a:lnTo>
                  <a:lnTo>
                    <a:pt x="14102" y="11289"/>
                  </a:lnTo>
                  <a:cubicBezTo>
                    <a:pt x="14249" y="11289"/>
                    <a:pt x="14368" y="11169"/>
                    <a:pt x="14368" y="11023"/>
                  </a:cubicBezTo>
                  <a:cubicBezTo>
                    <a:pt x="14368" y="10876"/>
                    <a:pt x="14249" y="10757"/>
                    <a:pt x="14102" y="10757"/>
                  </a:cubicBezTo>
                  <a:lnTo>
                    <a:pt x="10836" y="10757"/>
                  </a:lnTo>
                  <a:lnTo>
                    <a:pt x="10836" y="10476"/>
                  </a:lnTo>
                  <a:lnTo>
                    <a:pt x="14102" y="10476"/>
                  </a:lnTo>
                  <a:cubicBezTo>
                    <a:pt x="14249" y="10476"/>
                    <a:pt x="14368" y="10357"/>
                    <a:pt x="14368" y="10210"/>
                  </a:cubicBezTo>
                  <a:cubicBezTo>
                    <a:pt x="14368" y="10063"/>
                    <a:pt x="14249" y="9944"/>
                    <a:pt x="14102" y="9944"/>
                  </a:cubicBezTo>
                  <a:lnTo>
                    <a:pt x="10836" y="9944"/>
                  </a:lnTo>
                  <a:lnTo>
                    <a:pt x="10836" y="9377"/>
                  </a:lnTo>
                  <a:lnTo>
                    <a:pt x="14102" y="9377"/>
                  </a:lnTo>
                  <a:cubicBezTo>
                    <a:pt x="14249" y="9377"/>
                    <a:pt x="14368" y="9258"/>
                    <a:pt x="14368" y="9111"/>
                  </a:cubicBezTo>
                  <a:cubicBezTo>
                    <a:pt x="14368" y="8964"/>
                    <a:pt x="14249" y="8845"/>
                    <a:pt x="14102" y="8845"/>
                  </a:cubicBezTo>
                  <a:lnTo>
                    <a:pt x="13818" y="8845"/>
                  </a:lnTo>
                  <a:lnTo>
                    <a:pt x="13818" y="6952"/>
                  </a:lnTo>
                  <a:cubicBezTo>
                    <a:pt x="13818" y="6805"/>
                    <a:pt x="13699" y="6687"/>
                    <a:pt x="13552" y="6687"/>
                  </a:cubicBezTo>
                  <a:cubicBezTo>
                    <a:pt x="13405" y="6687"/>
                    <a:pt x="13286" y="6805"/>
                    <a:pt x="13286" y="6952"/>
                  </a:cubicBezTo>
                  <a:lnTo>
                    <a:pt x="13286" y="8845"/>
                  </a:lnTo>
                  <a:lnTo>
                    <a:pt x="12862" y="8845"/>
                  </a:lnTo>
                  <a:lnTo>
                    <a:pt x="12862" y="7770"/>
                  </a:lnTo>
                  <a:cubicBezTo>
                    <a:pt x="12862" y="7623"/>
                    <a:pt x="12743" y="7504"/>
                    <a:pt x="12596" y="7504"/>
                  </a:cubicBezTo>
                  <a:cubicBezTo>
                    <a:pt x="12449" y="7504"/>
                    <a:pt x="12331" y="7623"/>
                    <a:pt x="12331" y="7770"/>
                  </a:cubicBezTo>
                  <a:lnTo>
                    <a:pt x="12331" y="8845"/>
                  </a:lnTo>
                  <a:lnTo>
                    <a:pt x="11875" y="8845"/>
                  </a:lnTo>
                  <a:lnTo>
                    <a:pt x="11875" y="6036"/>
                  </a:lnTo>
                  <a:cubicBezTo>
                    <a:pt x="11875" y="5889"/>
                    <a:pt x="11756" y="5770"/>
                    <a:pt x="11609" y="5770"/>
                  </a:cubicBezTo>
                  <a:cubicBezTo>
                    <a:pt x="11463" y="5770"/>
                    <a:pt x="11343" y="5889"/>
                    <a:pt x="11343" y="6036"/>
                  </a:cubicBezTo>
                  <a:lnTo>
                    <a:pt x="11343" y="8845"/>
                  </a:lnTo>
                  <a:lnTo>
                    <a:pt x="10836" y="8845"/>
                  </a:lnTo>
                  <a:lnTo>
                    <a:pt x="10836" y="5378"/>
                  </a:lnTo>
                  <a:cubicBezTo>
                    <a:pt x="10836" y="5002"/>
                    <a:pt x="10531" y="4696"/>
                    <a:pt x="10156" y="4696"/>
                  </a:cubicBezTo>
                  <a:lnTo>
                    <a:pt x="9456" y="4696"/>
                  </a:lnTo>
                  <a:cubicBezTo>
                    <a:pt x="9364" y="3765"/>
                    <a:pt x="8576" y="3034"/>
                    <a:pt x="7621" y="3034"/>
                  </a:cubicBezTo>
                  <a:cubicBezTo>
                    <a:pt x="6665" y="3034"/>
                    <a:pt x="5877" y="3765"/>
                    <a:pt x="5785" y="4696"/>
                  </a:cubicBezTo>
                  <a:lnTo>
                    <a:pt x="5061" y="4696"/>
                  </a:lnTo>
                  <a:lnTo>
                    <a:pt x="5061" y="2486"/>
                  </a:lnTo>
                  <a:lnTo>
                    <a:pt x="7187" y="2486"/>
                  </a:lnTo>
                  <a:cubicBezTo>
                    <a:pt x="7333" y="2486"/>
                    <a:pt x="7452" y="2366"/>
                    <a:pt x="7452" y="2220"/>
                  </a:cubicBezTo>
                  <a:cubicBezTo>
                    <a:pt x="7452" y="2073"/>
                    <a:pt x="7333" y="1954"/>
                    <a:pt x="7187" y="1954"/>
                  </a:cubicBezTo>
                  <a:lnTo>
                    <a:pt x="5061" y="1954"/>
                  </a:lnTo>
                  <a:lnTo>
                    <a:pt x="5061" y="683"/>
                  </a:lnTo>
                  <a:cubicBezTo>
                    <a:pt x="5061" y="601"/>
                    <a:pt x="5130" y="533"/>
                    <a:pt x="5211" y="533"/>
                  </a:cubicBezTo>
                  <a:lnTo>
                    <a:pt x="14685" y="533"/>
                  </a:lnTo>
                  <a:cubicBezTo>
                    <a:pt x="14766" y="533"/>
                    <a:pt x="14834" y="601"/>
                    <a:pt x="14834" y="683"/>
                  </a:cubicBezTo>
                  <a:lnTo>
                    <a:pt x="14834" y="1954"/>
                  </a:lnTo>
                  <a:lnTo>
                    <a:pt x="8746" y="1954"/>
                  </a:lnTo>
                  <a:cubicBezTo>
                    <a:pt x="8599" y="1954"/>
                    <a:pt x="8480" y="2073"/>
                    <a:pt x="8480" y="2220"/>
                  </a:cubicBezTo>
                  <a:cubicBezTo>
                    <a:pt x="8480" y="2366"/>
                    <a:pt x="8599" y="2486"/>
                    <a:pt x="8746" y="2486"/>
                  </a:cubicBezTo>
                  <a:lnTo>
                    <a:pt x="14833" y="2486"/>
                  </a:lnTo>
                  <a:lnTo>
                    <a:pt x="14833" y="7728"/>
                  </a:lnTo>
                  <a:cubicBezTo>
                    <a:pt x="14833" y="7876"/>
                    <a:pt x="14952" y="7994"/>
                    <a:pt x="15099" y="7994"/>
                  </a:cubicBezTo>
                  <a:cubicBezTo>
                    <a:pt x="15246" y="7994"/>
                    <a:pt x="15365" y="7876"/>
                    <a:pt x="15365" y="7728"/>
                  </a:cubicBezTo>
                  <a:lnTo>
                    <a:pt x="15365" y="683"/>
                  </a:lnTo>
                  <a:cubicBezTo>
                    <a:pt x="15365" y="307"/>
                    <a:pt x="15059" y="1"/>
                    <a:pt x="146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825;p64"/>
            <p:cNvSpPr/>
            <p:nvPr/>
          </p:nvSpPr>
          <p:spPr>
            <a:xfrm>
              <a:off x="5144546" y="4033700"/>
              <a:ext cx="17678" cy="17645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6" y="1"/>
                  </a:moveTo>
                  <a:cubicBezTo>
                    <a:pt x="197" y="1"/>
                    <a:pt x="128" y="28"/>
                    <a:pt x="79" y="79"/>
                  </a:cubicBezTo>
                  <a:cubicBezTo>
                    <a:pt x="29" y="128"/>
                    <a:pt x="0" y="196"/>
                    <a:pt x="0" y="266"/>
                  </a:cubicBezTo>
                  <a:cubicBezTo>
                    <a:pt x="0" y="336"/>
                    <a:pt x="29" y="404"/>
                    <a:pt x="79" y="455"/>
                  </a:cubicBezTo>
                  <a:cubicBezTo>
                    <a:pt x="128" y="504"/>
                    <a:pt x="197" y="532"/>
                    <a:pt x="266" y="532"/>
                  </a:cubicBezTo>
                  <a:cubicBezTo>
                    <a:pt x="337" y="532"/>
                    <a:pt x="405" y="504"/>
                    <a:pt x="454" y="455"/>
                  </a:cubicBezTo>
                  <a:cubicBezTo>
                    <a:pt x="505" y="404"/>
                    <a:pt x="532" y="336"/>
                    <a:pt x="532" y="266"/>
                  </a:cubicBezTo>
                  <a:cubicBezTo>
                    <a:pt x="532" y="196"/>
                    <a:pt x="505" y="128"/>
                    <a:pt x="454" y="79"/>
                  </a:cubicBezTo>
                  <a:cubicBezTo>
                    <a:pt x="405" y="28"/>
                    <a:pt x="337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826;p64"/>
            <p:cNvSpPr/>
            <p:nvPr/>
          </p:nvSpPr>
          <p:spPr>
            <a:xfrm>
              <a:off x="5175126" y="4033700"/>
              <a:ext cx="17678" cy="17645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6" y="1"/>
                  </a:moveTo>
                  <a:cubicBezTo>
                    <a:pt x="197" y="1"/>
                    <a:pt x="128" y="28"/>
                    <a:pt x="79" y="79"/>
                  </a:cubicBezTo>
                  <a:cubicBezTo>
                    <a:pt x="29" y="128"/>
                    <a:pt x="0" y="197"/>
                    <a:pt x="0" y="266"/>
                  </a:cubicBezTo>
                  <a:cubicBezTo>
                    <a:pt x="0" y="336"/>
                    <a:pt x="29" y="404"/>
                    <a:pt x="79" y="455"/>
                  </a:cubicBezTo>
                  <a:cubicBezTo>
                    <a:pt x="128" y="504"/>
                    <a:pt x="197" y="532"/>
                    <a:pt x="266" y="532"/>
                  </a:cubicBezTo>
                  <a:cubicBezTo>
                    <a:pt x="336" y="532"/>
                    <a:pt x="405" y="504"/>
                    <a:pt x="454" y="455"/>
                  </a:cubicBezTo>
                  <a:cubicBezTo>
                    <a:pt x="504" y="404"/>
                    <a:pt x="532" y="335"/>
                    <a:pt x="532" y="266"/>
                  </a:cubicBezTo>
                  <a:cubicBezTo>
                    <a:pt x="532" y="197"/>
                    <a:pt x="504" y="128"/>
                    <a:pt x="454" y="79"/>
                  </a:cubicBezTo>
                  <a:cubicBezTo>
                    <a:pt x="405" y="28"/>
                    <a:pt x="336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827;p64"/>
            <p:cNvSpPr/>
            <p:nvPr/>
          </p:nvSpPr>
          <p:spPr>
            <a:xfrm>
              <a:off x="5205674" y="4033700"/>
              <a:ext cx="17678" cy="17645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6" y="1"/>
                  </a:moveTo>
                  <a:cubicBezTo>
                    <a:pt x="197" y="1"/>
                    <a:pt x="128" y="28"/>
                    <a:pt x="79" y="79"/>
                  </a:cubicBezTo>
                  <a:cubicBezTo>
                    <a:pt x="29" y="128"/>
                    <a:pt x="0" y="197"/>
                    <a:pt x="0" y="266"/>
                  </a:cubicBezTo>
                  <a:cubicBezTo>
                    <a:pt x="0" y="336"/>
                    <a:pt x="29" y="404"/>
                    <a:pt x="79" y="455"/>
                  </a:cubicBezTo>
                  <a:cubicBezTo>
                    <a:pt x="128" y="504"/>
                    <a:pt x="197" y="532"/>
                    <a:pt x="266" y="532"/>
                  </a:cubicBezTo>
                  <a:cubicBezTo>
                    <a:pt x="337" y="532"/>
                    <a:pt x="405" y="504"/>
                    <a:pt x="455" y="455"/>
                  </a:cubicBezTo>
                  <a:cubicBezTo>
                    <a:pt x="505" y="404"/>
                    <a:pt x="532" y="335"/>
                    <a:pt x="532" y="266"/>
                  </a:cubicBezTo>
                  <a:cubicBezTo>
                    <a:pt x="532" y="197"/>
                    <a:pt x="505" y="128"/>
                    <a:pt x="455" y="79"/>
                  </a:cubicBezTo>
                  <a:cubicBezTo>
                    <a:pt x="405" y="28"/>
                    <a:pt x="337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828;p64"/>
            <p:cNvSpPr/>
            <p:nvPr/>
          </p:nvSpPr>
          <p:spPr>
            <a:xfrm>
              <a:off x="5126834" y="4109687"/>
              <a:ext cx="88259" cy="17678"/>
            </a:xfrm>
            <a:custGeom>
              <a:avLst/>
              <a:gdLst/>
              <a:ahLst/>
              <a:cxnLst/>
              <a:rect l="l" t="t" r="r" b="b"/>
              <a:pathLst>
                <a:path w="2661" h="533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20" y="532"/>
                    <a:pt x="266" y="532"/>
                  </a:cubicBezTo>
                  <a:lnTo>
                    <a:pt x="2395" y="532"/>
                  </a:lnTo>
                  <a:cubicBezTo>
                    <a:pt x="2542" y="532"/>
                    <a:pt x="2660" y="413"/>
                    <a:pt x="2660" y="266"/>
                  </a:cubicBezTo>
                  <a:cubicBezTo>
                    <a:pt x="2661" y="119"/>
                    <a:pt x="2542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829;p64"/>
            <p:cNvSpPr/>
            <p:nvPr/>
          </p:nvSpPr>
          <p:spPr>
            <a:xfrm>
              <a:off x="5126834" y="4136652"/>
              <a:ext cx="88259" cy="17645"/>
            </a:xfrm>
            <a:custGeom>
              <a:avLst/>
              <a:gdLst/>
              <a:ahLst/>
              <a:cxnLst/>
              <a:rect l="l" t="t" r="r" b="b"/>
              <a:pathLst>
                <a:path w="2661" h="532" extrusionOk="0">
                  <a:moveTo>
                    <a:pt x="266" y="1"/>
                  </a:moveTo>
                  <a:cubicBezTo>
                    <a:pt x="119" y="1"/>
                    <a:pt x="1" y="120"/>
                    <a:pt x="1" y="265"/>
                  </a:cubicBezTo>
                  <a:cubicBezTo>
                    <a:pt x="1" y="412"/>
                    <a:pt x="120" y="531"/>
                    <a:pt x="266" y="531"/>
                  </a:cubicBezTo>
                  <a:lnTo>
                    <a:pt x="2395" y="531"/>
                  </a:lnTo>
                  <a:cubicBezTo>
                    <a:pt x="2542" y="531"/>
                    <a:pt x="2660" y="412"/>
                    <a:pt x="2660" y="265"/>
                  </a:cubicBezTo>
                  <a:cubicBezTo>
                    <a:pt x="2661" y="120"/>
                    <a:pt x="2542" y="1"/>
                    <a:pt x="23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830;p64"/>
            <p:cNvSpPr/>
            <p:nvPr/>
          </p:nvSpPr>
          <p:spPr>
            <a:xfrm>
              <a:off x="5157448" y="4163584"/>
              <a:ext cx="57645" cy="17678"/>
            </a:xfrm>
            <a:custGeom>
              <a:avLst/>
              <a:gdLst/>
              <a:ahLst/>
              <a:cxnLst/>
              <a:rect l="l" t="t" r="r" b="b"/>
              <a:pathLst>
                <a:path w="1738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3"/>
                    <a:pt x="120" y="533"/>
                    <a:pt x="267" y="533"/>
                  </a:cubicBezTo>
                  <a:lnTo>
                    <a:pt x="1472" y="533"/>
                  </a:lnTo>
                  <a:cubicBezTo>
                    <a:pt x="1619" y="533"/>
                    <a:pt x="1737" y="413"/>
                    <a:pt x="1737" y="267"/>
                  </a:cubicBezTo>
                  <a:cubicBezTo>
                    <a:pt x="1738" y="120"/>
                    <a:pt x="1619" y="1"/>
                    <a:pt x="14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831;p64"/>
            <p:cNvSpPr/>
            <p:nvPr/>
          </p:nvSpPr>
          <p:spPr>
            <a:xfrm>
              <a:off x="5127730" y="4385707"/>
              <a:ext cx="94262" cy="17645"/>
            </a:xfrm>
            <a:custGeom>
              <a:avLst/>
              <a:gdLst/>
              <a:ahLst/>
              <a:cxnLst/>
              <a:rect l="l" t="t" r="r" b="b"/>
              <a:pathLst>
                <a:path w="2842" h="532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2575" y="532"/>
                  </a:lnTo>
                  <a:cubicBezTo>
                    <a:pt x="2722" y="532"/>
                    <a:pt x="2841" y="413"/>
                    <a:pt x="2841" y="266"/>
                  </a:cubicBezTo>
                  <a:cubicBezTo>
                    <a:pt x="2841" y="119"/>
                    <a:pt x="2722" y="0"/>
                    <a:pt x="25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832;p64"/>
            <p:cNvSpPr/>
            <p:nvPr/>
          </p:nvSpPr>
          <p:spPr>
            <a:xfrm>
              <a:off x="4924380" y="4033700"/>
              <a:ext cx="57645" cy="17645"/>
            </a:xfrm>
            <a:custGeom>
              <a:avLst/>
              <a:gdLst/>
              <a:ahLst/>
              <a:cxnLst/>
              <a:rect l="l" t="t" r="r" b="b"/>
              <a:pathLst>
                <a:path w="1738" h="532" extrusionOk="0">
                  <a:moveTo>
                    <a:pt x="267" y="1"/>
                  </a:moveTo>
                  <a:cubicBezTo>
                    <a:pt x="120" y="1"/>
                    <a:pt x="1" y="120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1472" y="532"/>
                  </a:lnTo>
                  <a:cubicBezTo>
                    <a:pt x="1619" y="532"/>
                    <a:pt x="1738" y="413"/>
                    <a:pt x="1738" y="266"/>
                  </a:cubicBezTo>
                  <a:cubicBezTo>
                    <a:pt x="1738" y="120"/>
                    <a:pt x="1619" y="1"/>
                    <a:pt x="14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833;p64"/>
            <p:cNvSpPr/>
            <p:nvPr/>
          </p:nvSpPr>
          <p:spPr>
            <a:xfrm>
              <a:off x="4997249" y="4189389"/>
              <a:ext cx="17678" cy="17711"/>
            </a:xfrm>
            <a:custGeom>
              <a:avLst/>
              <a:gdLst/>
              <a:ahLst/>
              <a:cxnLst/>
              <a:rect l="l" t="t" r="r" b="b"/>
              <a:pathLst>
                <a:path w="533" h="534" extrusionOk="0">
                  <a:moveTo>
                    <a:pt x="267" y="1"/>
                  </a:moveTo>
                  <a:cubicBezTo>
                    <a:pt x="197" y="1"/>
                    <a:pt x="128" y="30"/>
                    <a:pt x="79" y="79"/>
                  </a:cubicBezTo>
                  <a:cubicBezTo>
                    <a:pt x="30" y="129"/>
                    <a:pt x="1" y="197"/>
                    <a:pt x="1" y="268"/>
                  </a:cubicBezTo>
                  <a:cubicBezTo>
                    <a:pt x="1" y="338"/>
                    <a:pt x="30" y="406"/>
                    <a:pt x="79" y="456"/>
                  </a:cubicBezTo>
                  <a:cubicBezTo>
                    <a:pt x="128" y="505"/>
                    <a:pt x="197" y="534"/>
                    <a:pt x="267" y="534"/>
                  </a:cubicBezTo>
                  <a:cubicBezTo>
                    <a:pt x="337" y="534"/>
                    <a:pt x="405" y="505"/>
                    <a:pt x="455" y="456"/>
                  </a:cubicBezTo>
                  <a:cubicBezTo>
                    <a:pt x="504" y="406"/>
                    <a:pt x="533" y="338"/>
                    <a:pt x="533" y="268"/>
                  </a:cubicBezTo>
                  <a:cubicBezTo>
                    <a:pt x="533" y="197"/>
                    <a:pt x="504" y="129"/>
                    <a:pt x="455" y="79"/>
                  </a:cubicBezTo>
                  <a:cubicBezTo>
                    <a:pt x="405" y="30"/>
                    <a:pt x="337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834;p64"/>
            <p:cNvSpPr/>
            <p:nvPr/>
          </p:nvSpPr>
          <p:spPr>
            <a:xfrm>
              <a:off x="5027796" y="4189422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1"/>
                  </a:moveTo>
                  <a:cubicBezTo>
                    <a:pt x="197" y="1"/>
                    <a:pt x="128" y="29"/>
                    <a:pt x="79" y="78"/>
                  </a:cubicBezTo>
                  <a:cubicBezTo>
                    <a:pt x="30" y="128"/>
                    <a:pt x="1" y="196"/>
                    <a:pt x="1" y="266"/>
                  </a:cubicBezTo>
                  <a:cubicBezTo>
                    <a:pt x="1" y="337"/>
                    <a:pt x="30" y="405"/>
                    <a:pt x="79" y="455"/>
                  </a:cubicBezTo>
                  <a:cubicBezTo>
                    <a:pt x="129" y="504"/>
                    <a:pt x="197" y="533"/>
                    <a:pt x="267" y="533"/>
                  </a:cubicBezTo>
                  <a:cubicBezTo>
                    <a:pt x="338" y="533"/>
                    <a:pt x="405" y="504"/>
                    <a:pt x="456" y="455"/>
                  </a:cubicBezTo>
                  <a:cubicBezTo>
                    <a:pt x="505" y="405"/>
                    <a:pt x="533" y="337"/>
                    <a:pt x="533" y="266"/>
                  </a:cubicBezTo>
                  <a:cubicBezTo>
                    <a:pt x="533" y="196"/>
                    <a:pt x="505" y="128"/>
                    <a:pt x="456" y="78"/>
                  </a:cubicBezTo>
                  <a:cubicBezTo>
                    <a:pt x="405" y="29"/>
                    <a:pt x="338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835;p64"/>
            <p:cNvSpPr/>
            <p:nvPr/>
          </p:nvSpPr>
          <p:spPr>
            <a:xfrm>
              <a:off x="5058377" y="4189422"/>
              <a:ext cx="17678" cy="17645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7" y="1"/>
                  </a:moveTo>
                  <a:cubicBezTo>
                    <a:pt x="197" y="1"/>
                    <a:pt x="128" y="29"/>
                    <a:pt x="79" y="78"/>
                  </a:cubicBezTo>
                  <a:cubicBezTo>
                    <a:pt x="30" y="128"/>
                    <a:pt x="1" y="196"/>
                    <a:pt x="1" y="267"/>
                  </a:cubicBezTo>
                  <a:cubicBezTo>
                    <a:pt x="1" y="337"/>
                    <a:pt x="30" y="405"/>
                    <a:pt x="79" y="455"/>
                  </a:cubicBezTo>
                  <a:cubicBezTo>
                    <a:pt x="128" y="504"/>
                    <a:pt x="197" y="532"/>
                    <a:pt x="267" y="532"/>
                  </a:cubicBezTo>
                  <a:cubicBezTo>
                    <a:pt x="337" y="532"/>
                    <a:pt x="405" y="504"/>
                    <a:pt x="455" y="455"/>
                  </a:cubicBezTo>
                  <a:cubicBezTo>
                    <a:pt x="504" y="405"/>
                    <a:pt x="533" y="337"/>
                    <a:pt x="533" y="267"/>
                  </a:cubicBezTo>
                  <a:cubicBezTo>
                    <a:pt x="533" y="196"/>
                    <a:pt x="504" y="128"/>
                    <a:pt x="455" y="78"/>
                  </a:cubicBezTo>
                  <a:cubicBezTo>
                    <a:pt x="405" y="29"/>
                    <a:pt x="337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836;p64"/>
            <p:cNvSpPr/>
            <p:nvPr/>
          </p:nvSpPr>
          <p:spPr>
            <a:xfrm>
              <a:off x="4785342" y="4319173"/>
              <a:ext cx="279503" cy="244876"/>
            </a:xfrm>
            <a:custGeom>
              <a:avLst/>
              <a:gdLst/>
              <a:ahLst/>
              <a:cxnLst/>
              <a:rect l="l" t="t" r="r" b="b"/>
              <a:pathLst>
                <a:path w="8427" h="7383" extrusionOk="0">
                  <a:moveTo>
                    <a:pt x="1541" y="5099"/>
                  </a:moveTo>
                  <a:lnTo>
                    <a:pt x="1541" y="6850"/>
                  </a:lnTo>
                  <a:lnTo>
                    <a:pt x="1001" y="6850"/>
                  </a:lnTo>
                  <a:lnTo>
                    <a:pt x="1001" y="5099"/>
                  </a:lnTo>
                  <a:close/>
                  <a:moveTo>
                    <a:pt x="5465" y="2932"/>
                  </a:moveTo>
                  <a:lnTo>
                    <a:pt x="5465" y="6850"/>
                  </a:lnTo>
                  <a:lnTo>
                    <a:pt x="4926" y="6850"/>
                  </a:lnTo>
                  <a:lnTo>
                    <a:pt x="4926" y="2932"/>
                  </a:lnTo>
                  <a:close/>
                  <a:moveTo>
                    <a:pt x="7427" y="532"/>
                  </a:moveTo>
                  <a:lnTo>
                    <a:pt x="7427" y="6850"/>
                  </a:lnTo>
                  <a:lnTo>
                    <a:pt x="6888" y="6850"/>
                  </a:lnTo>
                  <a:lnTo>
                    <a:pt x="6888" y="532"/>
                  </a:lnTo>
                  <a:close/>
                  <a:moveTo>
                    <a:pt x="6830" y="1"/>
                  </a:moveTo>
                  <a:cubicBezTo>
                    <a:pt x="6568" y="1"/>
                    <a:pt x="6356" y="213"/>
                    <a:pt x="6356" y="474"/>
                  </a:cubicBezTo>
                  <a:lnTo>
                    <a:pt x="6356" y="6850"/>
                  </a:lnTo>
                  <a:lnTo>
                    <a:pt x="5997" y="6850"/>
                  </a:lnTo>
                  <a:lnTo>
                    <a:pt x="5997" y="2874"/>
                  </a:lnTo>
                  <a:cubicBezTo>
                    <a:pt x="5997" y="2612"/>
                    <a:pt x="5784" y="2400"/>
                    <a:pt x="5522" y="2400"/>
                  </a:cubicBezTo>
                  <a:lnTo>
                    <a:pt x="4867" y="2400"/>
                  </a:lnTo>
                  <a:cubicBezTo>
                    <a:pt x="4606" y="2400"/>
                    <a:pt x="4394" y="2612"/>
                    <a:pt x="4394" y="2874"/>
                  </a:cubicBezTo>
                  <a:lnTo>
                    <a:pt x="4394" y="6850"/>
                  </a:lnTo>
                  <a:lnTo>
                    <a:pt x="4033" y="6850"/>
                  </a:lnTo>
                  <a:lnTo>
                    <a:pt x="4033" y="3483"/>
                  </a:lnTo>
                  <a:cubicBezTo>
                    <a:pt x="4033" y="3336"/>
                    <a:pt x="3914" y="3217"/>
                    <a:pt x="3769" y="3217"/>
                  </a:cubicBezTo>
                  <a:cubicBezTo>
                    <a:pt x="3621" y="3217"/>
                    <a:pt x="3503" y="3336"/>
                    <a:pt x="3503" y="3483"/>
                  </a:cubicBezTo>
                  <a:lnTo>
                    <a:pt x="3503" y="6850"/>
                  </a:lnTo>
                  <a:lnTo>
                    <a:pt x="2964" y="6850"/>
                  </a:lnTo>
                  <a:lnTo>
                    <a:pt x="2964" y="1306"/>
                  </a:lnTo>
                  <a:lnTo>
                    <a:pt x="3503" y="1306"/>
                  </a:lnTo>
                  <a:lnTo>
                    <a:pt x="3503" y="2065"/>
                  </a:lnTo>
                  <a:cubicBezTo>
                    <a:pt x="3503" y="2211"/>
                    <a:pt x="3621" y="2331"/>
                    <a:pt x="3769" y="2331"/>
                  </a:cubicBezTo>
                  <a:cubicBezTo>
                    <a:pt x="3914" y="2331"/>
                    <a:pt x="4033" y="2211"/>
                    <a:pt x="4033" y="2065"/>
                  </a:cubicBezTo>
                  <a:lnTo>
                    <a:pt x="4033" y="1248"/>
                  </a:lnTo>
                  <a:cubicBezTo>
                    <a:pt x="4033" y="987"/>
                    <a:pt x="3821" y="775"/>
                    <a:pt x="3560" y="775"/>
                  </a:cubicBezTo>
                  <a:lnTo>
                    <a:pt x="2905" y="775"/>
                  </a:lnTo>
                  <a:cubicBezTo>
                    <a:pt x="2644" y="775"/>
                    <a:pt x="2432" y="987"/>
                    <a:pt x="2432" y="1248"/>
                  </a:cubicBezTo>
                  <a:lnTo>
                    <a:pt x="2432" y="6850"/>
                  </a:lnTo>
                  <a:lnTo>
                    <a:pt x="2071" y="6850"/>
                  </a:lnTo>
                  <a:lnTo>
                    <a:pt x="2071" y="5041"/>
                  </a:lnTo>
                  <a:cubicBezTo>
                    <a:pt x="2071" y="4779"/>
                    <a:pt x="1859" y="4567"/>
                    <a:pt x="1598" y="4567"/>
                  </a:cubicBezTo>
                  <a:lnTo>
                    <a:pt x="943" y="4567"/>
                  </a:lnTo>
                  <a:cubicBezTo>
                    <a:pt x="682" y="4567"/>
                    <a:pt x="470" y="4779"/>
                    <a:pt x="470" y="5041"/>
                  </a:cubicBezTo>
                  <a:lnTo>
                    <a:pt x="470" y="6850"/>
                  </a:lnTo>
                  <a:lnTo>
                    <a:pt x="266" y="6850"/>
                  </a:lnTo>
                  <a:cubicBezTo>
                    <a:pt x="120" y="6850"/>
                    <a:pt x="0" y="6969"/>
                    <a:pt x="0" y="7116"/>
                  </a:cubicBezTo>
                  <a:cubicBezTo>
                    <a:pt x="0" y="7263"/>
                    <a:pt x="120" y="7382"/>
                    <a:pt x="266" y="7382"/>
                  </a:cubicBezTo>
                  <a:lnTo>
                    <a:pt x="8161" y="7382"/>
                  </a:lnTo>
                  <a:cubicBezTo>
                    <a:pt x="8308" y="7382"/>
                    <a:pt x="8427" y="7263"/>
                    <a:pt x="8427" y="7116"/>
                  </a:cubicBezTo>
                  <a:cubicBezTo>
                    <a:pt x="8427" y="6969"/>
                    <a:pt x="8309" y="6850"/>
                    <a:pt x="8161" y="6850"/>
                  </a:cubicBezTo>
                  <a:lnTo>
                    <a:pt x="7959" y="6850"/>
                  </a:lnTo>
                  <a:lnTo>
                    <a:pt x="7959" y="474"/>
                  </a:lnTo>
                  <a:cubicBezTo>
                    <a:pt x="7959" y="213"/>
                    <a:pt x="7746" y="1"/>
                    <a:pt x="74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837;p64"/>
            <p:cNvSpPr/>
            <p:nvPr/>
          </p:nvSpPr>
          <p:spPr>
            <a:xfrm>
              <a:off x="4785375" y="4265408"/>
              <a:ext cx="88226" cy="17678"/>
            </a:xfrm>
            <a:custGeom>
              <a:avLst/>
              <a:gdLst/>
              <a:ahLst/>
              <a:cxnLst/>
              <a:rect l="l" t="t" r="r" b="b"/>
              <a:pathLst>
                <a:path w="2660" h="533" extrusionOk="0">
                  <a:moveTo>
                    <a:pt x="265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3"/>
                    <a:pt x="120" y="533"/>
                    <a:pt x="265" y="533"/>
                  </a:cubicBezTo>
                  <a:lnTo>
                    <a:pt x="2394" y="533"/>
                  </a:lnTo>
                  <a:cubicBezTo>
                    <a:pt x="2542" y="533"/>
                    <a:pt x="2660" y="413"/>
                    <a:pt x="2660" y="267"/>
                  </a:cubicBezTo>
                  <a:cubicBezTo>
                    <a:pt x="2660" y="120"/>
                    <a:pt x="2542" y="1"/>
                    <a:pt x="2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838;p64"/>
            <p:cNvSpPr/>
            <p:nvPr/>
          </p:nvSpPr>
          <p:spPr>
            <a:xfrm>
              <a:off x="4785375" y="4292340"/>
              <a:ext cx="88226" cy="17678"/>
            </a:xfrm>
            <a:custGeom>
              <a:avLst/>
              <a:gdLst/>
              <a:ahLst/>
              <a:cxnLst/>
              <a:rect l="l" t="t" r="r" b="b"/>
              <a:pathLst>
                <a:path w="2660" h="533" extrusionOk="0">
                  <a:moveTo>
                    <a:pt x="265" y="1"/>
                  </a:moveTo>
                  <a:cubicBezTo>
                    <a:pt x="120" y="1"/>
                    <a:pt x="0" y="121"/>
                    <a:pt x="0" y="267"/>
                  </a:cubicBezTo>
                  <a:cubicBezTo>
                    <a:pt x="0" y="414"/>
                    <a:pt x="120" y="533"/>
                    <a:pt x="265" y="533"/>
                  </a:cubicBezTo>
                  <a:lnTo>
                    <a:pt x="2394" y="533"/>
                  </a:lnTo>
                  <a:cubicBezTo>
                    <a:pt x="2542" y="533"/>
                    <a:pt x="2660" y="414"/>
                    <a:pt x="2660" y="267"/>
                  </a:cubicBezTo>
                  <a:cubicBezTo>
                    <a:pt x="2660" y="121"/>
                    <a:pt x="2542" y="1"/>
                    <a:pt x="23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839;p64"/>
            <p:cNvSpPr/>
            <p:nvPr/>
          </p:nvSpPr>
          <p:spPr>
            <a:xfrm>
              <a:off x="4785342" y="4319306"/>
              <a:ext cx="49784" cy="17678"/>
            </a:xfrm>
            <a:custGeom>
              <a:avLst/>
              <a:gdLst/>
              <a:ahLst/>
              <a:cxnLst/>
              <a:rect l="l" t="t" r="r" b="b"/>
              <a:pathLst>
                <a:path w="1501" h="533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lnTo>
                    <a:pt x="1235" y="533"/>
                  </a:lnTo>
                  <a:cubicBezTo>
                    <a:pt x="1381" y="533"/>
                    <a:pt x="1499" y="414"/>
                    <a:pt x="1499" y="267"/>
                  </a:cubicBezTo>
                  <a:cubicBezTo>
                    <a:pt x="1500" y="120"/>
                    <a:pt x="1381" y="1"/>
                    <a:pt x="12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840;p64"/>
            <p:cNvSpPr/>
            <p:nvPr/>
          </p:nvSpPr>
          <p:spPr>
            <a:xfrm>
              <a:off x="4981959" y="4265408"/>
              <a:ext cx="68259" cy="17678"/>
            </a:xfrm>
            <a:custGeom>
              <a:avLst/>
              <a:gdLst/>
              <a:ahLst/>
              <a:cxnLst/>
              <a:rect l="l" t="t" r="r" b="b"/>
              <a:pathLst>
                <a:path w="2058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3"/>
                    <a:pt x="120" y="533"/>
                    <a:pt x="267" y="533"/>
                  </a:cubicBezTo>
                  <a:lnTo>
                    <a:pt x="1791" y="533"/>
                  </a:lnTo>
                  <a:cubicBezTo>
                    <a:pt x="1938" y="533"/>
                    <a:pt x="2057" y="413"/>
                    <a:pt x="2057" y="267"/>
                  </a:cubicBezTo>
                  <a:cubicBezTo>
                    <a:pt x="2057" y="120"/>
                    <a:pt x="1938" y="1"/>
                    <a:pt x="17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841;p64"/>
            <p:cNvSpPr/>
            <p:nvPr/>
          </p:nvSpPr>
          <p:spPr>
            <a:xfrm>
              <a:off x="4777083" y="4189422"/>
              <a:ext cx="57645" cy="17645"/>
            </a:xfrm>
            <a:custGeom>
              <a:avLst/>
              <a:gdLst/>
              <a:ahLst/>
              <a:cxnLst/>
              <a:rect l="l" t="t" r="r" b="b"/>
              <a:pathLst>
                <a:path w="1738" h="532" extrusionOk="0">
                  <a:moveTo>
                    <a:pt x="267" y="1"/>
                  </a:moveTo>
                  <a:cubicBezTo>
                    <a:pt x="119" y="1"/>
                    <a:pt x="1" y="120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1471" y="532"/>
                  </a:lnTo>
                  <a:cubicBezTo>
                    <a:pt x="1618" y="532"/>
                    <a:pt x="1737" y="413"/>
                    <a:pt x="1737" y="266"/>
                  </a:cubicBezTo>
                  <a:cubicBezTo>
                    <a:pt x="1737" y="120"/>
                    <a:pt x="1618" y="1"/>
                    <a:pt x="147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23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BD26-ECDE-45F7-8A33-7E77F6C4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94060"/>
            <a:ext cx="3300165" cy="176394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D – Detection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I – Intrusion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V – Vulnerability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A – Analysis </a:t>
            </a:r>
            <a:endParaRPr lang="ru-RU" sz="2000" dirty="0">
              <a:solidFill>
                <a:srgbClr val="2E657E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54191" y="651252"/>
            <a:ext cx="3200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>
                <a:solidFill>
                  <a:srgbClr val="FD282A"/>
                </a:solidFill>
                <a:latin typeface="Century Gothic" panose="020B0502020202020204" pitchFamily="34" charset="0"/>
              </a:rPr>
              <a:t>Результат</a:t>
            </a:r>
          </a:p>
        </p:txBody>
      </p:sp>
      <p:sp>
        <p:nvSpPr>
          <p:cNvPr id="20" name="Google Shape;1321;p39"/>
          <p:cNvSpPr/>
          <p:nvPr/>
        </p:nvSpPr>
        <p:spPr>
          <a:xfrm rot="5400000">
            <a:off x="777756" y="3287963"/>
            <a:ext cx="1793476" cy="1554308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321;p39"/>
          <p:cNvSpPr/>
          <p:nvPr/>
        </p:nvSpPr>
        <p:spPr>
          <a:xfrm rot="5400000">
            <a:off x="4249155" y="2032669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321;p39"/>
          <p:cNvSpPr/>
          <p:nvPr/>
        </p:nvSpPr>
        <p:spPr>
          <a:xfrm rot="5400000">
            <a:off x="5119057" y="3641595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321;p39"/>
          <p:cNvSpPr/>
          <p:nvPr/>
        </p:nvSpPr>
        <p:spPr>
          <a:xfrm rot="5400000">
            <a:off x="5438509" y="5387451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2E657E">
              <a:alpha val="33000"/>
            </a:srgbClr>
          </a:solidFill>
          <a:ln w="19050" cap="flat" cmpd="sng">
            <a:solidFill>
              <a:srgbClr val="2E65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816;p51"/>
          <p:cNvCxnSpPr>
            <a:stCxn id="21" idx="2"/>
            <a:endCxn id="20" idx="3"/>
          </p:cNvCxnSpPr>
          <p:nvPr/>
        </p:nvCxnSpPr>
        <p:spPr>
          <a:xfrm rot="10800000" flipV="1">
            <a:off x="1674495" y="2176069"/>
            <a:ext cx="2638411" cy="99231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1816;p51"/>
          <p:cNvCxnSpPr>
            <a:stCxn id="24" idx="2"/>
            <a:endCxn id="20" idx="4"/>
          </p:cNvCxnSpPr>
          <p:nvPr/>
        </p:nvCxnSpPr>
        <p:spPr>
          <a:xfrm rot="10800000">
            <a:off x="2451649" y="3556957"/>
            <a:ext cx="2731159" cy="22803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816;p51"/>
          <p:cNvCxnSpPr>
            <a:stCxn id="25" idx="2"/>
            <a:endCxn id="20" idx="5"/>
          </p:cNvCxnSpPr>
          <p:nvPr/>
        </p:nvCxnSpPr>
        <p:spPr>
          <a:xfrm rot="10800000">
            <a:off x="2451649" y="4573279"/>
            <a:ext cx="3050611" cy="9575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Прямоугольник 54"/>
          <p:cNvSpPr/>
          <p:nvPr/>
        </p:nvSpPr>
        <p:spPr>
          <a:xfrm>
            <a:off x="5330833" y="2186735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51CACF"/>
                </a:solidFill>
                <a:latin typeface="Consolas" panose="020B0609020204030204" pitchFamily="49" charset="0"/>
              </a:rPr>
              <a:t>01</a:t>
            </a:r>
            <a:endParaRPr lang="ru-RU" sz="1400" b="1" dirty="0">
              <a:solidFill>
                <a:srgbClr val="51CACF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6118813" y="3803507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51CACF"/>
                </a:solidFill>
                <a:latin typeface="Consolas" panose="020B0609020204030204" pitchFamily="49" charset="0"/>
              </a:rPr>
              <a:t>02</a:t>
            </a:r>
            <a:endParaRPr lang="ru-RU" sz="1400" b="1" dirty="0">
              <a:solidFill>
                <a:srgbClr val="51CACF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6489073" y="5540141"/>
            <a:ext cx="5790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51CACF"/>
                </a:solidFill>
                <a:latin typeface="Consolas" panose="020B0609020204030204" pitchFamily="49" charset="0"/>
              </a:rPr>
              <a:t>03</a:t>
            </a:r>
            <a:endParaRPr lang="ru-RU" sz="1400" b="1" dirty="0">
              <a:solidFill>
                <a:srgbClr val="51CACF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6118813" y="2123803"/>
            <a:ext cx="3097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5BAC1"/>
                </a:solidFill>
                <a:latin typeface="Consolas" panose="020B0609020204030204" pitchFamily="49" charset="0"/>
              </a:rPr>
              <a:t>Снижение </a:t>
            </a:r>
            <a:r>
              <a:rPr lang="ru-RU" b="1" dirty="0" smtClean="0">
                <a:solidFill>
                  <a:srgbClr val="35BAC1"/>
                </a:solidFill>
                <a:latin typeface="Consolas" panose="020B0609020204030204" pitchFamily="49" charset="0"/>
              </a:rPr>
              <a:t>количества</a:t>
            </a:r>
          </a:p>
          <a:p>
            <a:r>
              <a:rPr lang="ru-RU" b="1" dirty="0" smtClean="0">
                <a:solidFill>
                  <a:srgbClr val="35BAC1"/>
                </a:solidFill>
                <a:latin typeface="Consolas" panose="020B0609020204030204" pitchFamily="49" charset="0"/>
              </a:rPr>
              <a:t>успешных атак </a:t>
            </a:r>
            <a:r>
              <a:rPr lang="ru-RU" b="1" dirty="0">
                <a:solidFill>
                  <a:srgbClr val="35BAC1"/>
                </a:solidFill>
                <a:latin typeface="Consolas" panose="020B0609020204030204" pitchFamily="49" charset="0"/>
              </a:rPr>
              <a:t>на 80-90%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6778575" y="3741951"/>
            <a:ext cx="4833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5BAC1"/>
                </a:solidFill>
                <a:latin typeface="Consolas" panose="020B0609020204030204" pitchFamily="49" charset="0"/>
              </a:rPr>
              <a:t>Уменьшение времени обнаружения инцидентов с нескольких дней до минут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7226292" y="5540141"/>
            <a:ext cx="487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35BAC1"/>
                </a:solidFill>
                <a:latin typeface="Consolas" panose="020B0609020204030204" pitchFamily="49" charset="0"/>
              </a:rPr>
              <a:t>Снижение затрат </a:t>
            </a:r>
            <a:endParaRPr lang="ru-RU" b="1" dirty="0" smtClean="0">
              <a:solidFill>
                <a:srgbClr val="35BAC1"/>
              </a:solidFill>
              <a:latin typeface="Consolas" panose="020B0609020204030204" pitchFamily="49" charset="0"/>
            </a:endParaRPr>
          </a:p>
          <a:p>
            <a:r>
              <a:rPr lang="ru-RU" b="1" dirty="0" smtClean="0">
                <a:solidFill>
                  <a:srgbClr val="35BAC1"/>
                </a:solidFill>
                <a:latin typeface="Consolas" panose="020B0609020204030204" pitchFamily="49" charset="0"/>
              </a:rPr>
              <a:t>на </a:t>
            </a:r>
            <a:r>
              <a:rPr lang="ru-RU" b="1" dirty="0">
                <a:solidFill>
                  <a:srgbClr val="35BAC1"/>
                </a:solidFill>
                <a:latin typeface="Consolas" panose="020B0609020204030204" pitchFamily="49" charset="0"/>
              </a:rPr>
              <a:t>обеспечение безопасности на 30-40%</a:t>
            </a:r>
          </a:p>
        </p:txBody>
      </p:sp>
      <p:grpSp>
        <p:nvGrpSpPr>
          <p:cNvPr id="67" name="Google Shape;2369;p64"/>
          <p:cNvGrpSpPr/>
          <p:nvPr/>
        </p:nvGrpSpPr>
        <p:grpSpPr>
          <a:xfrm>
            <a:off x="1192170" y="3528126"/>
            <a:ext cx="964648" cy="1092558"/>
            <a:chOff x="4020665" y="1431080"/>
            <a:chExt cx="531542" cy="602023"/>
          </a:xfrm>
          <a:solidFill>
            <a:schemeClr val="bg1"/>
          </a:solidFill>
        </p:grpSpPr>
        <p:sp>
          <p:nvSpPr>
            <p:cNvPr id="68" name="Google Shape;2370;p64"/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71;p64"/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72;p64"/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73;p64"/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74;p64"/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75;p64"/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76;p64"/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7;p64"/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8;p64"/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9;p64"/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80;p64"/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81;p64"/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82;p64"/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83;p64"/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84;p64"/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" name="Google Shape;2728;p64"/>
          <p:cNvGrpSpPr/>
          <p:nvPr/>
        </p:nvGrpSpPr>
        <p:grpSpPr>
          <a:xfrm>
            <a:off x="4480984" y="2225915"/>
            <a:ext cx="534368" cy="536674"/>
            <a:chOff x="1923053" y="4001992"/>
            <a:chExt cx="599403" cy="601990"/>
          </a:xfrm>
          <a:solidFill>
            <a:schemeClr val="bg1"/>
          </a:solidFill>
        </p:grpSpPr>
        <p:sp>
          <p:nvSpPr>
            <p:cNvPr id="87" name="Google Shape;2729;p64"/>
            <p:cNvSpPr/>
            <p:nvPr/>
          </p:nvSpPr>
          <p:spPr>
            <a:xfrm>
              <a:off x="2249886" y="4061694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5" y="1"/>
                  </a:moveTo>
                  <a:cubicBezTo>
                    <a:pt x="196" y="1"/>
                    <a:pt x="128" y="29"/>
                    <a:pt x="78" y="79"/>
                  </a:cubicBezTo>
                  <a:cubicBezTo>
                    <a:pt x="28" y="128"/>
                    <a:pt x="0" y="197"/>
                    <a:pt x="0" y="267"/>
                  </a:cubicBezTo>
                  <a:cubicBezTo>
                    <a:pt x="0" y="337"/>
                    <a:pt x="28" y="405"/>
                    <a:pt x="78" y="455"/>
                  </a:cubicBezTo>
                  <a:cubicBezTo>
                    <a:pt x="128" y="505"/>
                    <a:pt x="196" y="533"/>
                    <a:pt x="265" y="533"/>
                  </a:cubicBezTo>
                  <a:cubicBezTo>
                    <a:pt x="336" y="533"/>
                    <a:pt x="405" y="505"/>
                    <a:pt x="454" y="455"/>
                  </a:cubicBezTo>
                  <a:cubicBezTo>
                    <a:pt x="503" y="405"/>
                    <a:pt x="532" y="336"/>
                    <a:pt x="532" y="267"/>
                  </a:cubicBezTo>
                  <a:cubicBezTo>
                    <a:pt x="532" y="197"/>
                    <a:pt x="503" y="129"/>
                    <a:pt x="454" y="79"/>
                  </a:cubicBezTo>
                  <a:cubicBezTo>
                    <a:pt x="405" y="29"/>
                    <a:pt x="336" y="1"/>
                    <a:pt x="2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730;p64"/>
            <p:cNvSpPr/>
            <p:nvPr/>
          </p:nvSpPr>
          <p:spPr>
            <a:xfrm>
              <a:off x="2290682" y="4061694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6" y="1"/>
                  </a:moveTo>
                  <a:cubicBezTo>
                    <a:pt x="197" y="1"/>
                    <a:pt x="128" y="29"/>
                    <a:pt x="78" y="79"/>
                  </a:cubicBezTo>
                  <a:cubicBezTo>
                    <a:pt x="28" y="128"/>
                    <a:pt x="0" y="197"/>
                    <a:pt x="0" y="267"/>
                  </a:cubicBezTo>
                  <a:cubicBezTo>
                    <a:pt x="0" y="337"/>
                    <a:pt x="28" y="405"/>
                    <a:pt x="78" y="456"/>
                  </a:cubicBezTo>
                  <a:cubicBezTo>
                    <a:pt x="128" y="505"/>
                    <a:pt x="197" y="533"/>
                    <a:pt x="266" y="533"/>
                  </a:cubicBezTo>
                  <a:cubicBezTo>
                    <a:pt x="336" y="533"/>
                    <a:pt x="405" y="505"/>
                    <a:pt x="454" y="456"/>
                  </a:cubicBezTo>
                  <a:cubicBezTo>
                    <a:pt x="504" y="405"/>
                    <a:pt x="532" y="337"/>
                    <a:pt x="532" y="267"/>
                  </a:cubicBezTo>
                  <a:cubicBezTo>
                    <a:pt x="532" y="197"/>
                    <a:pt x="504" y="128"/>
                    <a:pt x="454" y="79"/>
                  </a:cubicBezTo>
                  <a:cubicBezTo>
                    <a:pt x="405" y="29"/>
                    <a:pt x="336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31;p64"/>
            <p:cNvSpPr/>
            <p:nvPr/>
          </p:nvSpPr>
          <p:spPr>
            <a:xfrm>
              <a:off x="2331478" y="4061694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6" y="1"/>
                  </a:moveTo>
                  <a:cubicBezTo>
                    <a:pt x="197" y="1"/>
                    <a:pt x="128" y="29"/>
                    <a:pt x="78" y="79"/>
                  </a:cubicBezTo>
                  <a:cubicBezTo>
                    <a:pt x="29" y="128"/>
                    <a:pt x="0" y="197"/>
                    <a:pt x="0" y="267"/>
                  </a:cubicBezTo>
                  <a:cubicBezTo>
                    <a:pt x="0" y="337"/>
                    <a:pt x="29" y="405"/>
                    <a:pt x="78" y="455"/>
                  </a:cubicBezTo>
                  <a:cubicBezTo>
                    <a:pt x="128" y="505"/>
                    <a:pt x="197" y="533"/>
                    <a:pt x="266" y="533"/>
                  </a:cubicBezTo>
                  <a:cubicBezTo>
                    <a:pt x="336" y="533"/>
                    <a:pt x="405" y="505"/>
                    <a:pt x="454" y="455"/>
                  </a:cubicBezTo>
                  <a:cubicBezTo>
                    <a:pt x="505" y="405"/>
                    <a:pt x="532" y="337"/>
                    <a:pt x="532" y="267"/>
                  </a:cubicBezTo>
                  <a:cubicBezTo>
                    <a:pt x="532" y="197"/>
                    <a:pt x="505" y="128"/>
                    <a:pt x="454" y="79"/>
                  </a:cubicBezTo>
                  <a:cubicBezTo>
                    <a:pt x="405" y="29"/>
                    <a:pt x="336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32;p64"/>
            <p:cNvSpPr/>
            <p:nvPr/>
          </p:nvSpPr>
          <p:spPr>
            <a:xfrm>
              <a:off x="1965839" y="4044015"/>
              <a:ext cx="17645" cy="53068"/>
            </a:xfrm>
            <a:custGeom>
              <a:avLst/>
              <a:gdLst/>
              <a:ahLst/>
              <a:cxnLst/>
              <a:rect l="l" t="t" r="r" b="b"/>
              <a:pathLst>
                <a:path w="532" h="1600" extrusionOk="0">
                  <a:moveTo>
                    <a:pt x="265" y="1"/>
                  </a:moveTo>
                  <a:cubicBezTo>
                    <a:pt x="118" y="1"/>
                    <a:pt x="0" y="120"/>
                    <a:pt x="0" y="267"/>
                  </a:cubicBezTo>
                  <a:lnTo>
                    <a:pt x="0" y="1334"/>
                  </a:lnTo>
                  <a:cubicBezTo>
                    <a:pt x="0" y="1480"/>
                    <a:pt x="119" y="1599"/>
                    <a:pt x="265" y="1599"/>
                  </a:cubicBezTo>
                  <a:cubicBezTo>
                    <a:pt x="413" y="1599"/>
                    <a:pt x="531" y="1480"/>
                    <a:pt x="531" y="1334"/>
                  </a:cubicBezTo>
                  <a:lnTo>
                    <a:pt x="531" y="267"/>
                  </a:lnTo>
                  <a:cubicBezTo>
                    <a:pt x="531" y="120"/>
                    <a:pt x="413" y="1"/>
                    <a:pt x="2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33;p64"/>
            <p:cNvSpPr/>
            <p:nvPr/>
          </p:nvSpPr>
          <p:spPr>
            <a:xfrm>
              <a:off x="1998244" y="4044015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334"/>
                  </a:lnTo>
                  <a:cubicBezTo>
                    <a:pt x="1" y="1480"/>
                    <a:pt x="120" y="1599"/>
                    <a:pt x="267" y="1599"/>
                  </a:cubicBezTo>
                  <a:cubicBezTo>
                    <a:pt x="414" y="1599"/>
                    <a:pt x="533" y="1480"/>
                    <a:pt x="533" y="1334"/>
                  </a:cubicBezTo>
                  <a:lnTo>
                    <a:pt x="533" y="267"/>
                  </a:lnTo>
                  <a:cubicBezTo>
                    <a:pt x="533" y="120"/>
                    <a:pt x="414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34;p64"/>
            <p:cNvSpPr/>
            <p:nvPr/>
          </p:nvSpPr>
          <p:spPr>
            <a:xfrm>
              <a:off x="2030715" y="4044015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lnTo>
                    <a:pt x="0" y="1334"/>
                  </a:lnTo>
                  <a:cubicBezTo>
                    <a:pt x="0" y="1480"/>
                    <a:pt x="119" y="1599"/>
                    <a:pt x="266" y="1599"/>
                  </a:cubicBezTo>
                  <a:cubicBezTo>
                    <a:pt x="413" y="1599"/>
                    <a:pt x="532" y="1480"/>
                    <a:pt x="532" y="1334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35;p64"/>
            <p:cNvSpPr/>
            <p:nvPr/>
          </p:nvSpPr>
          <p:spPr>
            <a:xfrm>
              <a:off x="2063119" y="4044015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334"/>
                  </a:lnTo>
                  <a:cubicBezTo>
                    <a:pt x="1" y="1480"/>
                    <a:pt x="120" y="1599"/>
                    <a:pt x="267" y="1599"/>
                  </a:cubicBezTo>
                  <a:cubicBezTo>
                    <a:pt x="413" y="1599"/>
                    <a:pt x="533" y="1480"/>
                    <a:pt x="533" y="1334"/>
                  </a:cubicBezTo>
                  <a:lnTo>
                    <a:pt x="533" y="267"/>
                  </a:lnTo>
                  <a:cubicBezTo>
                    <a:pt x="533" y="120"/>
                    <a:pt x="413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36;p64"/>
            <p:cNvSpPr/>
            <p:nvPr/>
          </p:nvSpPr>
          <p:spPr>
            <a:xfrm>
              <a:off x="2249886" y="4181130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5" y="0"/>
                  </a:moveTo>
                  <a:cubicBezTo>
                    <a:pt x="196" y="0"/>
                    <a:pt x="128" y="29"/>
                    <a:pt x="78" y="79"/>
                  </a:cubicBezTo>
                  <a:cubicBezTo>
                    <a:pt x="28" y="128"/>
                    <a:pt x="0" y="197"/>
                    <a:pt x="0" y="266"/>
                  </a:cubicBezTo>
                  <a:cubicBezTo>
                    <a:pt x="0" y="337"/>
                    <a:pt x="28" y="405"/>
                    <a:pt x="78" y="454"/>
                  </a:cubicBezTo>
                  <a:cubicBezTo>
                    <a:pt x="128" y="505"/>
                    <a:pt x="196" y="532"/>
                    <a:pt x="265" y="532"/>
                  </a:cubicBezTo>
                  <a:cubicBezTo>
                    <a:pt x="336" y="532"/>
                    <a:pt x="405" y="505"/>
                    <a:pt x="454" y="454"/>
                  </a:cubicBezTo>
                  <a:cubicBezTo>
                    <a:pt x="503" y="405"/>
                    <a:pt x="532" y="337"/>
                    <a:pt x="532" y="266"/>
                  </a:cubicBezTo>
                  <a:cubicBezTo>
                    <a:pt x="532" y="197"/>
                    <a:pt x="503" y="129"/>
                    <a:pt x="454" y="79"/>
                  </a:cubicBezTo>
                  <a:cubicBezTo>
                    <a:pt x="405" y="29"/>
                    <a:pt x="336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737;p64"/>
            <p:cNvSpPr/>
            <p:nvPr/>
          </p:nvSpPr>
          <p:spPr>
            <a:xfrm>
              <a:off x="2290682" y="4181130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6" y="0"/>
                  </a:moveTo>
                  <a:cubicBezTo>
                    <a:pt x="197" y="0"/>
                    <a:pt x="128" y="29"/>
                    <a:pt x="78" y="79"/>
                  </a:cubicBezTo>
                  <a:cubicBezTo>
                    <a:pt x="28" y="128"/>
                    <a:pt x="0" y="197"/>
                    <a:pt x="0" y="266"/>
                  </a:cubicBezTo>
                  <a:cubicBezTo>
                    <a:pt x="0" y="337"/>
                    <a:pt x="28" y="405"/>
                    <a:pt x="78" y="454"/>
                  </a:cubicBezTo>
                  <a:cubicBezTo>
                    <a:pt x="128" y="505"/>
                    <a:pt x="196" y="532"/>
                    <a:pt x="266" y="532"/>
                  </a:cubicBezTo>
                  <a:cubicBezTo>
                    <a:pt x="336" y="532"/>
                    <a:pt x="405" y="505"/>
                    <a:pt x="454" y="454"/>
                  </a:cubicBezTo>
                  <a:cubicBezTo>
                    <a:pt x="504" y="405"/>
                    <a:pt x="532" y="337"/>
                    <a:pt x="532" y="266"/>
                  </a:cubicBezTo>
                  <a:cubicBezTo>
                    <a:pt x="532" y="197"/>
                    <a:pt x="504" y="129"/>
                    <a:pt x="454" y="79"/>
                  </a:cubicBezTo>
                  <a:cubicBezTo>
                    <a:pt x="405" y="29"/>
                    <a:pt x="336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738;p64"/>
            <p:cNvSpPr/>
            <p:nvPr/>
          </p:nvSpPr>
          <p:spPr>
            <a:xfrm>
              <a:off x="2331478" y="4181130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6" y="0"/>
                  </a:moveTo>
                  <a:cubicBezTo>
                    <a:pt x="197" y="0"/>
                    <a:pt x="128" y="29"/>
                    <a:pt x="78" y="79"/>
                  </a:cubicBezTo>
                  <a:cubicBezTo>
                    <a:pt x="29" y="128"/>
                    <a:pt x="0" y="197"/>
                    <a:pt x="0" y="266"/>
                  </a:cubicBezTo>
                  <a:cubicBezTo>
                    <a:pt x="0" y="336"/>
                    <a:pt x="29" y="405"/>
                    <a:pt x="78" y="455"/>
                  </a:cubicBezTo>
                  <a:cubicBezTo>
                    <a:pt x="128" y="505"/>
                    <a:pt x="197" y="532"/>
                    <a:pt x="266" y="532"/>
                  </a:cubicBezTo>
                  <a:cubicBezTo>
                    <a:pt x="336" y="532"/>
                    <a:pt x="405" y="505"/>
                    <a:pt x="454" y="455"/>
                  </a:cubicBezTo>
                  <a:cubicBezTo>
                    <a:pt x="505" y="405"/>
                    <a:pt x="532" y="336"/>
                    <a:pt x="532" y="266"/>
                  </a:cubicBezTo>
                  <a:cubicBezTo>
                    <a:pt x="532" y="197"/>
                    <a:pt x="505" y="129"/>
                    <a:pt x="454" y="79"/>
                  </a:cubicBezTo>
                  <a:cubicBezTo>
                    <a:pt x="405" y="29"/>
                    <a:pt x="336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739;p64"/>
            <p:cNvSpPr/>
            <p:nvPr/>
          </p:nvSpPr>
          <p:spPr>
            <a:xfrm>
              <a:off x="1965839" y="4163452"/>
              <a:ext cx="17645" cy="53068"/>
            </a:xfrm>
            <a:custGeom>
              <a:avLst/>
              <a:gdLst/>
              <a:ahLst/>
              <a:cxnLst/>
              <a:rect l="l" t="t" r="r" b="b"/>
              <a:pathLst>
                <a:path w="532" h="1600" extrusionOk="0">
                  <a:moveTo>
                    <a:pt x="265" y="1"/>
                  </a:moveTo>
                  <a:cubicBezTo>
                    <a:pt x="118" y="1"/>
                    <a:pt x="0" y="120"/>
                    <a:pt x="0" y="267"/>
                  </a:cubicBezTo>
                  <a:lnTo>
                    <a:pt x="0" y="1333"/>
                  </a:lnTo>
                  <a:cubicBezTo>
                    <a:pt x="0" y="1480"/>
                    <a:pt x="119" y="1599"/>
                    <a:pt x="265" y="1599"/>
                  </a:cubicBezTo>
                  <a:cubicBezTo>
                    <a:pt x="413" y="1599"/>
                    <a:pt x="531" y="1480"/>
                    <a:pt x="531" y="1333"/>
                  </a:cubicBezTo>
                  <a:lnTo>
                    <a:pt x="531" y="267"/>
                  </a:lnTo>
                  <a:cubicBezTo>
                    <a:pt x="531" y="120"/>
                    <a:pt x="413" y="1"/>
                    <a:pt x="2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740;p64"/>
            <p:cNvSpPr/>
            <p:nvPr/>
          </p:nvSpPr>
          <p:spPr>
            <a:xfrm>
              <a:off x="1998244" y="4163452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333"/>
                  </a:lnTo>
                  <a:cubicBezTo>
                    <a:pt x="1" y="1480"/>
                    <a:pt x="120" y="1599"/>
                    <a:pt x="267" y="1599"/>
                  </a:cubicBezTo>
                  <a:cubicBezTo>
                    <a:pt x="414" y="1599"/>
                    <a:pt x="533" y="1480"/>
                    <a:pt x="533" y="1333"/>
                  </a:cubicBezTo>
                  <a:lnTo>
                    <a:pt x="533" y="267"/>
                  </a:lnTo>
                  <a:cubicBezTo>
                    <a:pt x="533" y="120"/>
                    <a:pt x="414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741;p64"/>
            <p:cNvSpPr/>
            <p:nvPr/>
          </p:nvSpPr>
          <p:spPr>
            <a:xfrm>
              <a:off x="2030715" y="4163452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lnTo>
                    <a:pt x="0" y="1333"/>
                  </a:lnTo>
                  <a:cubicBezTo>
                    <a:pt x="0" y="1480"/>
                    <a:pt x="119" y="1599"/>
                    <a:pt x="266" y="1599"/>
                  </a:cubicBezTo>
                  <a:cubicBezTo>
                    <a:pt x="413" y="1599"/>
                    <a:pt x="532" y="1480"/>
                    <a:pt x="532" y="1333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742;p64"/>
            <p:cNvSpPr/>
            <p:nvPr/>
          </p:nvSpPr>
          <p:spPr>
            <a:xfrm>
              <a:off x="2063119" y="4163452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333"/>
                  </a:lnTo>
                  <a:cubicBezTo>
                    <a:pt x="1" y="1480"/>
                    <a:pt x="120" y="1599"/>
                    <a:pt x="267" y="1599"/>
                  </a:cubicBezTo>
                  <a:cubicBezTo>
                    <a:pt x="413" y="1599"/>
                    <a:pt x="533" y="1480"/>
                    <a:pt x="533" y="1333"/>
                  </a:cubicBezTo>
                  <a:lnTo>
                    <a:pt x="533" y="267"/>
                  </a:lnTo>
                  <a:cubicBezTo>
                    <a:pt x="533" y="120"/>
                    <a:pt x="413" y="1"/>
                    <a:pt x="2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743;p64"/>
            <p:cNvSpPr/>
            <p:nvPr/>
          </p:nvSpPr>
          <p:spPr>
            <a:xfrm>
              <a:off x="2249886" y="4300599"/>
              <a:ext cx="17678" cy="17645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5" y="0"/>
                  </a:moveTo>
                  <a:cubicBezTo>
                    <a:pt x="195" y="0"/>
                    <a:pt x="128" y="28"/>
                    <a:pt x="78" y="77"/>
                  </a:cubicBezTo>
                  <a:cubicBezTo>
                    <a:pt x="28" y="128"/>
                    <a:pt x="0" y="195"/>
                    <a:pt x="0" y="265"/>
                  </a:cubicBezTo>
                  <a:cubicBezTo>
                    <a:pt x="0" y="335"/>
                    <a:pt x="28" y="404"/>
                    <a:pt x="78" y="453"/>
                  </a:cubicBezTo>
                  <a:cubicBezTo>
                    <a:pt x="128" y="503"/>
                    <a:pt x="196" y="531"/>
                    <a:pt x="265" y="531"/>
                  </a:cubicBezTo>
                  <a:cubicBezTo>
                    <a:pt x="336" y="531"/>
                    <a:pt x="405" y="502"/>
                    <a:pt x="454" y="453"/>
                  </a:cubicBezTo>
                  <a:cubicBezTo>
                    <a:pt x="503" y="404"/>
                    <a:pt x="532" y="335"/>
                    <a:pt x="532" y="265"/>
                  </a:cubicBezTo>
                  <a:cubicBezTo>
                    <a:pt x="532" y="195"/>
                    <a:pt x="503" y="128"/>
                    <a:pt x="454" y="77"/>
                  </a:cubicBezTo>
                  <a:cubicBezTo>
                    <a:pt x="405" y="28"/>
                    <a:pt x="336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744;p64"/>
            <p:cNvSpPr/>
            <p:nvPr/>
          </p:nvSpPr>
          <p:spPr>
            <a:xfrm>
              <a:off x="1965839" y="4282888"/>
              <a:ext cx="17645" cy="53068"/>
            </a:xfrm>
            <a:custGeom>
              <a:avLst/>
              <a:gdLst/>
              <a:ahLst/>
              <a:cxnLst/>
              <a:rect l="l" t="t" r="r" b="b"/>
              <a:pathLst>
                <a:path w="532" h="1600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lnTo>
                    <a:pt x="0" y="1333"/>
                  </a:lnTo>
                  <a:cubicBezTo>
                    <a:pt x="0" y="1480"/>
                    <a:pt x="119" y="1599"/>
                    <a:pt x="265" y="1599"/>
                  </a:cubicBezTo>
                  <a:cubicBezTo>
                    <a:pt x="413" y="1599"/>
                    <a:pt x="531" y="1480"/>
                    <a:pt x="531" y="1333"/>
                  </a:cubicBezTo>
                  <a:lnTo>
                    <a:pt x="531" y="266"/>
                  </a:lnTo>
                  <a:cubicBezTo>
                    <a:pt x="531" y="119"/>
                    <a:pt x="413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745;p64"/>
            <p:cNvSpPr/>
            <p:nvPr/>
          </p:nvSpPr>
          <p:spPr>
            <a:xfrm>
              <a:off x="1998244" y="4282888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lnTo>
                    <a:pt x="1" y="1333"/>
                  </a:lnTo>
                  <a:cubicBezTo>
                    <a:pt x="1" y="1480"/>
                    <a:pt x="120" y="1599"/>
                    <a:pt x="267" y="1599"/>
                  </a:cubicBezTo>
                  <a:cubicBezTo>
                    <a:pt x="414" y="1599"/>
                    <a:pt x="533" y="1480"/>
                    <a:pt x="533" y="1333"/>
                  </a:cubicBezTo>
                  <a:lnTo>
                    <a:pt x="533" y="266"/>
                  </a:lnTo>
                  <a:cubicBezTo>
                    <a:pt x="533" y="119"/>
                    <a:pt x="414" y="0"/>
                    <a:pt x="2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746;p64"/>
            <p:cNvSpPr/>
            <p:nvPr/>
          </p:nvSpPr>
          <p:spPr>
            <a:xfrm>
              <a:off x="2030715" y="4282888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lnTo>
                    <a:pt x="0" y="1333"/>
                  </a:lnTo>
                  <a:cubicBezTo>
                    <a:pt x="0" y="1480"/>
                    <a:pt x="119" y="1599"/>
                    <a:pt x="266" y="1599"/>
                  </a:cubicBezTo>
                  <a:cubicBezTo>
                    <a:pt x="413" y="1599"/>
                    <a:pt x="532" y="1480"/>
                    <a:pt x="532" y="1333"/>
                  </a:cubicBezTo>
                  <a:lnTo>
                    <a:pt x="532" y="266"/>
                  </a:lnTo>
                  <a:cubicBezTo>
                    <a:pt x="532" y="119"/>
                    <a:pt x="413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747;p64"/>
            <p:cNvSpPr/>
            <p:nvPr/>
          </p:nvSpPr>
          <p:spPr>
            <a:xfrm>
              <a:off x="2063119" y="4282888"/>
              <a:ext cx="17678" cy="53068"/>
            </a:xfrm>
            <a:custGeom>
              <a:avLst/>
              <a:gdLst/>
              <a:ahLst/>
              <a:cxnLst/>
              <a:rect l="l" t="t" r="r" b="b"/>
              <a:pathLst>
                <a:path w="533" h="1600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lnTo>
                    <a:pt x="1" y="1333"/>
                  </a:lnTo>
                  <a:cubicBezTo>
                    <a:pt x="1" y="1480"/>
                    <a:pt x="120" y="1599"/>
                    <a:pt x="267" y="1599"/>
                  </a:cubicBezTo>
                  <a:cubicBezTo>
                    <a:pt x="413" y="1599"/>
                    <a:pt x="533" y="1480"/>
                    <a:pt x="533" y="1333"/>
                  </a:cubicBezTo>
                  <a:lnTo>
                    <a:pt x="533" y="266"/>
                  </a:lnTo>
                  <a:cubicBezTo>
                    <a:pt x="533" y="119"/>
                    <a:pt x="413" y="0"/>
                    <a:pt x="2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748;p64"/>
            <p:cNvSpPr/>
            <p:nvPr/>
          </p:nvSpPr>
          <p:spPr>
            <a:xfrm>
              <a:off x="2249886" y="4420035"/>
              <a:ext cx="17678" cy="17645"/>
            </a:xfrm>
            <a:custGeom>
              <a:avLst/>
              <a:gdLst/>
              <a:ahLst/>
              <a:cxnLst/>
              <a:rect l="l" t="t" r="r" b="b"/>
              <a:pathLst>
                <a:path w="533" h="532" extrusionOk="0">
                  <a:moveTo>
                    <a:pt x="265" y="0"/>
                  </a:moveTo>
                  <a:cubicBezTo>
                    <a:pt x="196" y="0"/>
                    <a:pt x="128" y="28"/>
                    <a:pt x="78" y="77"/>
                  </a:cubicBezTo>
                  <a:cubicBezTo>
                    <a:pt x="28" y="127"/>
                    <a:pt x="0" y="195"/>
                    <a:pt x="0" y="266"/>
                  </a:cubicBezTo>
                  <a:cubicBezTo>
                    <a:pt x="0" y="336"/>
                    <a:pt x="28" y="404"/>
                    <a:pt x="78" y="454"/>
                  </a:cubicBezTo>
                  <a:cubicBezTo>
                    <a:pt x="128" y="503"/>
                    <a:pt x="196" y="532"/>
                    <a:pt x="265" y="532"/>
                  </a:cubicBezTo>
                  <a:cubicBezTo>
                    <a:pt x="336" y="532"/>
                    <a:pt x="405" y="503"/>
                    <a:pt x="454" y="454"/>
                  </a:cubicBezTo>
                  <a:cubicBezTo>
                    <a:pt x="503" y="404"/>
                    <a:pt x="532" y="336"/>
                    <a:pt x="532" y="266"/>
                  </a:cubicBezTo>
                  <a:cubicBezTo>
                    <a:pt x="532" y="195"/>
                    <a:pt x="503" y="127"/>
                    <a:pt x="454" y="77"/>
                  </a:cubicBezTo>
                  <a:cubicBezTo>
                    <a:pt x="405" y="28"/>
                    <a:pt x="336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49;p64"/>
            <p:cNvSpPr/>
            <p:nvPr/>
          </p:nvSpPr>
          <p:spPr>
            <a:xfrm>
              <a:off x="1965839" y="4402324"/>
              <a:ext cx="17645" cy="53035"/>
            </a:xfrm>
            <a:custGeom>
              <a:avLst/>
              <a:gdLst/>
              <a:ahLst/>
              <a:cxnLst/>
              <a:rect l="l" t="t" r="r" b="b"/>
              <a:pathLst>
                <a:path w="532" h="1599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lnTo>
                    <a:pt x="0" y="1333"/>
                  </a:lnTo>
                  <a:cubicBezTo>
                    <a:pt x="0" y="1480"/>
                    <a:pt x="119" y="1599"/>
                    <a:pt x="265" y="1599"/>
                  </a:cubicBezTo>
                  <a:cubicBezTo>
                    <a:pt x="413" y="1599"/>
                    <a:pt x="531" y="1480"/>
                    <a:pt x="531" y="1333"/>
                  </a:cubicBezTo>
                  <a:lnTo>
                    <a:pt x="531" y="266"/>
                  </a:lnTo>
                  <a:cubicBezTo>
                    <a:pt x="531" y="119"/>
                    <a:pt x="413" y="0"/>
                    <a:pt x="2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50;p64"/>
            <p:cNvSpPr/>
            <p:nvPr/>
          </p:nvSpPr>
          <p:spPr>
            <a:xfrm>
              <a:off x="1998244" y="4402324"/>
              <a:ext cx="17678" cy="53035"/>
            </a:xfrm>
            <a:custGeom>
              <a:avLst/>
              <a:gdLst/>
              <a:ahLst/>
              <a:cxnLst/>
              <a:rect l="l" t="t" r="r" b="b"/>
              <a:pathLst>
                <a:path w="533" h="1599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lnTo>
                    <a:pt x="1" y="1333"/>
                  </a:lnTo>
                  <a:cubicBezTo>
                    <a:pt x="1" y="1480"/>
                    <a:pt x="120" y="1599"/>
                    <a:pt x="267" y="1599"/>
                  </a:cubicBezTo>
                  <a:cubicBezTo>
                    <a:pt x="414" y="1599"/>
                    <a:pt x="533" y="1480"/>
                    <a:pt x="533" y="1333"/>
                  </a:cubicBezTo>
                  <a:lnTo>
                    <a:pt x="533" y="266"/>
                  </a:lnTo>
                  <a:cubicBezTo>
                    <a:pt x="533" y="119"/>
                    <a:pt x="414" y="0"/>
                    <a:pt x="2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751;p64"/>
            <p:cNvSpPr/>
            <p:nvPr/>
          </p:nvSpPr>
          <p:spPr>
            <a:xfrm>
              <a:off x="2030715" y="4402324"/>
              <a:ext cx="17678" cy="53035"/>
            </a:xfrm>
            <a:custGeom>
              <a:avLst/>
              <a:gdLst/>
              <a:ahLst/>
              <a:cxnLst/>
              <a:rect l="l" t="t" r="r" b="b"/>
              <a:pathLst>
                <a:path w="533" h="1599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lnTo>
                    <a:pt x="0" y="1333"/>
                  </a:lnTo>
                  <a:cubicBezTo>
                    <a:pt x="0" y="1480"/>
                    <a:pt x="119" y="1599"/>
                    <a:pt x="266" y="1599"/>
                  </a:cubicBezTo>
                  <a:cubicBezTo>
                    <a:pt x="413" y="1599"/>
                    <a:pt x="532" y="1480"/>
                    <a:pt x="532" y="1333"/>
                  </a:cubicBezTo>
                  <a:lnTo>
                    <a:pt x="532" y="266"/>
                  </a:lnTo>
                  <a:cubicBezTo>
                    <a:pt x="532" y="119"/>
                    <a:pt x="413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752;p64"/>
            <p:cNvSpPr/>
            <p:nvPr/>
          </p:nvSpPr>
          <p:spPr>
            <a:xfrm>
              <a:off x="2063119" y="4402324"/>
              <a:ext cx="17678" cy="53035"/>
            </a:xfrm>
            <a:custGeom>
              <a:avLst/>
              <a:gdLst/>
              <a:ahLst/>
              <a:cxnLst/>
              <a:rect l="l" t="t" r="r" b="b"/>
              <a:pathLst>
                <a:path w="533" h="1599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lnTo>
                    <a:pt x="1" y="1333"/>
                  </a:lnTo>
                  <a:cubicBezTo>
                    <a:pt x="1" y="1480"/>
                    <a:pt x="120" y="1599"/>
                    <a:pt x="267" y="1599"/>
                  </a:cubicBezTo>
                  <a:cubicBezTo>
                    <a:pt x="413" y="1599"/>
                    <a:pt x="533" y="1480"/>
                    <a:pt x="533" y="1333"/>
                  </a:cubicBezTo>
                  <a:lnTo>
                    <a:pt x="533" y="266"/>
                  </a:lnTo>
                  <a:cubicBezTo>
                    <a:pt x="533" y="119"/>
                    <a:pt x="413" y="0"/>
                    <a:pt x="2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753;p64"/>
            <p:cNvSpPr/>
            <p:nvPr/>
          </p:nvSpPr>
          <p:spPr>
            <a:xfrm>
              <a:off x="1923053" y="4001992"/>
              <a:ext cx="599403" cy="601990"/>
            </a:xfrm>
            <a:custGeom>
              <a:avLst/>
              <a:gdLst/>
              <a:ahLst/>
              <a:cxnLst/>
              <a:rect l="l" t="t" r="r" b="b"/>
              <a:pathLst>
                <a:path w="18072" h="18150" extrusionOk="0">
                  <a:moveTo>
                    <a:pt x="8465" y="3290"/>
                  </a:moveTo>
                  <a:lnTo>
                    <a:pt x="8465" y="3602"/>
                  </a:lnTo>
                  <a:lnTo>
                    <a:pt x="6018" y="3602"/>
                  </a:lnTo>
                  <a:lnTo>
                    <a:pt x="6018" y="3290"/>
                  </a:lnTo>
                  <a:close/>
                  <a:moveTo>
                    <a:pt x="13649" y="533"/>
                  </a:moveTo>
                  <a:cubicBezTo>
                    <a:pt x="13696" y="533"/>
                    <a:pt x="13738" y="573"/>
                    <a:pt x="13738" y="621"/>
                  </a:cubicBezTo>
                  <a:lnTo>
                    <a:pt x="13738" y="3513"/>
                  </a:lnTo>
                  <a:cubicBezTo>
                    <a:pt x="13738" y="3561"/>
                    <a:pt x="13696" y="3602"/>
                    <a:pt x="13649" y="3602"/>
                  </a:cubicBezTo>
                  <a:lnTo>
                    <a:pt x="8997" y="3602"/>
                  </a:lnTo>
                  <a:lnTo>
                    <a:pt x="8997" y="3202"/>
                  </a:lnTo>
                  <a:cubicBezTo>
                    <a:pt x="8997" y="2958"/>
                    <a:pt x="8798" y="2760"/>
                    <a:pt x="8554" y="2760"/>
                  </a:cubicBezTo>
                  <a:lnTo>
                    <a:pt x="5930" y="2760"/>
                  </a:lnTo>
                  <a:cubicBezTo>
                    <a:pt x="5686" y="2760"/>
                    <a:pt x="5487" y="2958"/>
                    <a:pt x="5487" y="3202"/>
                  </a:cubicBezTo>
                  <a:lnTo>
                    <a:pt x="5487" y="3602"/>
                  </a:lnTo>
                  <a:lnTo>
                    <a:pt x="621" y="3602"/>
                  </a:lnTo>
                  <a:cubicBezTo>
                    <a:pt x="573" y="3602"/>
                    <a:pt x="533" y="3561"/>
                    <a:pt x="533" y="3513"/>
                  </a:cubicBezTo>
                  <a:lnTo>
                    <a:pt x="533" y="621"/>
                  </a:lnTo>
                  <a:cubicBezTo>
                    <a:pt x="533" y="573"/>
                    <a:pt x="573" y="533"/>
                    <a:pt x="621" y="533"/>
                  </a:cubicBezTo>
                  <a:close/>
                  <a:moveTo>
                    <a:pt x="8465" y="6891"/>
                  </a:moveTo>
                  <a:lnTo>
                    <a:pt x="8465" y="7202"/>
                  </a:lnTo>
                  <a:lnTo>
                    <a:pt x="6018" y="7202"/>
                  </a:lnTo>
                  <a:lnTo>
                    <a:pt x="6018" y="6891"/>
                  </a:lnTo>
                  <a:close/>
                  <a:moveTo>
                    <a:pt x="13649" y="4133"/>
                  </a:moveTo>
                  <a:cubicBezTo>
                    <a:pt x="13696" y="4133"/>
                    <a:pt x="13738" y="4173"/>
                    <a:pt x="13738" y="4222"/>
                  </a:cubicBezTo>
                  <a:lnTo>
                    <a:pt x="13738" y="7114"/>
                  </a:lnTo>
                  <a:cubicBezTo>
                    <a:pt x="13738" y="7161"/>
                    <a:pt x="13696" y="7202"/>
                    <a:pt x="13649" y="7202"/>
                  </a:cubicBezTo>
                  <a:lnTo>
                    <a:pt x="8997" y="7202"/>
                  </a:lnTo>
                  <a:lnTo>
                    <a:pt x="8997" y="6803"/>
                  </a:lnTo>
                  <a:cubicBezTo>
                    <a:pt x="8997" y="6559"/>
                    <a:pt x="8798" y="6359"/>
                    <a:pt x="8554" y="6359"/>
                  </a:cubicBezTo>
                  <a:lnTo>
                    <a:pt x="5930" y="6359"/>
                  </a:lnTo>
                  <a:cubicBezTo>
                    <a:pt x="5686" y="6359"/>
                    <a:pt x="5487" y="6559"/>
                    <a:pt x="5487" y="6803"/>
                  </a:cubicBezTo>
                  <a:lnTo>
                    <a:pt x="5487" y="7202"/>
                  </a:lnTo>
                  <a:lnTo>
                    <a:pt x="621" y="7202"/>
                  </a:lnTo>
                  <a:cubicBezTo>
                    <a:pt x="573" y="7202"/>
                    <a:pt x="533" y="7161"/>
                    <a:pt x="533" y="7114"/>
                  </a:cubicBezTo>
                  <a:lnTo>
                    <a:pt x="533" y="4222"/>
                  </a:lnTo>
                  <a:cubicBezTo>
                    <a:pt x="533" y="4173"/>
                    <a:pt x="573" y="4133"/>
                    <a:pt x="621" y="4133"/>
                  </a:cubicBezTo>
                  <a:close/>
                  <a:moveTo>
                    <a:pt x="8465" y="10493"/>
                  </a:moveTo>
                  <a:lnTo>
                    <a:pt x="8465" y="10803"/>
                  </a:lnTo>
                  <a:lnTo>
                    <a:pt x="6018" y="10803"/>
                  </a:lnTo>
                  <a:lnTo>
                    <a:pt x="6018" y="10493"/>
                  </a:lnTo>
                  <a:close/>
                  <a:moveTo>
                    <a:pt x="13649" y="7734"/>
                  </a:moveTo>
                  <a:cubicBezTo>
                    <a:pt x="13696" y="7734"/>
                    <a:pt x="13738" y="7774"/>
                    <a:pt x="13738" y="7823"/>
                  </a:cubicBezTo>
                  <a:lnTo>
                    <a:pt x="13738" y="8667"/>
                  </a:lnTo>
                  <a:lnTo>
                    <a:pt x="11682" y="8667"/>
                  </a:lnTo>
                  <a:cubicBezTo>
                    <a:pt x="11278" y="8667"/>
                    <a:pt x="10950" y="8995"/>
                    <a:pt x="10950" y="9399"/>
                  </a:cubicBezTo>
                  <a:lnTo>
                    <a:pt x="10950" y="10803"/>
                  </a:lnTo>
                  <a:lnTo>
                    <a:pt x="8997" y="10803"/>
                  </a:lnTo>
                  <a:lnTo>
                    <a:pt x="8997" y="10404"/>
                  </a:lnTo>
                  <a:cubicBezTo>
                    <a:pt x="8997" y="10159"/>
                    <a:pt x="8798" y="9961"/>
                    <a:pt x="8554" y="9961"/>
                  </a:cubicBezTo>
                  <a:lnTo>
                    <a:pt x="5930" y="9961"/>
                  </a:lnTo>
                  <a:cubicBezTo>
                    <a:pt x="5686" y="9961"/>
                    <a:pt x="5488" y="10159"/>
                    <a:pt x="5488" y="10404"/>
                  </a:cubicBezTo>
                  <a:lnTo>
                    <a:pt x="5488" y="10803"/>
                  </a:lnTo>
                  <a:lnTo>
                    <a:pt x="621" y="10803"/>
                  </a:lnTo>
                  <a:cubicBezTo>
                    <a:pt x="573" y="10803"/>
                    <a:pt x="533" y="10762"/>
                    <a:pt x="533" y="10715"/>
                  </a:cubicBezTo>
                  <a:lnTo>
                    <a:pt x="533" y="7823"/>
                  </a:lnTo>
                  <a:cubicBezTo>
                    <a:pt x="533" y="7774"/>
                    <a:pt x="574" y="7734"/>
                    <a:pt x="621" y="7734"/>
                  </a:cubicBezTo>
                  <a:close/>
                  <a:moveTo>
                    <a:pt x="8465" y="14094"/>
                  </a:moveTo>
                  <a:lnTo>
                    <a:pt x="8465" y="14404"/>
                  </a:lnTo>
                  <a:lnTo>
                    <a:pt x="6018" y="14404"/>
                  </a:lnTo>
                  <a:lnTo>
                    <a:pt x="6018" y="14094"/>
                  </a:lnTo>
                  <a:close/>
                  <a:moveTo>
                    <a:pt x="621" y="1"/>
                  </a:moveTo>
                  <a:cubicBezTo>
                    <a:pt x="279" y="1"/>
                    <a:pt x="1" y="279"/>
                    <a:pt x="1" y="621"/>
                  </a:cubicBezTo>
                  <a:lnTo>
                    <a:pt x="1" y="3512"/>
                  </a:lnTo>
                  <a:cubicBezTo>
                    <a:pt x="1" y="3645"/>
                    <a:pt x="43" y="3767"/>
                    <a:pt x="113" y="3868"/>
                  </a:cubicBezTo>
                  <a:cubicBezTo>
                    <a:pt x="43" y="3968"/>
                    <a:pt x="1" y="4089"/>
                    <a:pt x="1" y="4222"/>
                  </a:cubicBezTo>
                  <a:lnTo>
                    <a:pt x="1" y="7114"/>
                  </a:lnTo>
                  <a:cubicBezTo>
                    <a:pt x="1" y="7246"/>
                    <a:pt x="43" y="7368"/>
                    <a:pt x="113" y="7468"/>
                  </a:cubicBezTo>
                  <a:cubicBezTo>
                    <a:pt x="43" y="7569"/>
                    <a:pt x="1" y="7691"/>
                    <a:pt x="1" y="7823"/>
                  </a:cubicBezTo>
                  <a:lnTo>
                    <a:pt x="1" y="10715"/>
                  </a:lnTo>
                  <a:cubicBezTo>
                    <a:pt x="1" y="10846"/>
                    <a:pt x="43" y="10968"/>
                    <a:pt x="113" y="11069"/>
                  </a:cubicBezTo>
                  <a:cubicBezTo>
                    <a:pt x="43" y="11170"/>
                    <a:pt x="1" y="11292"/>
                    <a:pt x="1" y="11423"/>
                  </a:cubicBezTo>
                  <a:lnTo>
                    <a:pt x="1" y="14316"/>
                  </a:lnTo>
                  <a:cubicBezTo>
                    <a:pt x="1" y="14658"/>
                    <a:pt x="279" y="14936"/>
                    <a:pt x="621" y="14936"/>
                  </a:cubicBezTo>
                  <a:lnTo>
                    <a:pt x="2514" y="14936"/>
                  </a:lnTo>
                  <a:cubicBezTo>
                    <a:pt x="2661" y="14936"/>
                    <a:pt x="2780" y="14817"/>
                    <a:pt x="2780" y="14670"/>
                  </a:cubicBezTo>
                  <a:cubicBezTo>
                    <a:pt x="2780" y="14523"/>
                    <a:pt x="2661" y="14404"/>
                    <a:pt x="2514" y="14404"/>
                  </a:cubicBezTo>
                  <a:lnTo>
                    <a:pt x="621" y="14404"/>
                  </a:lnTo>
                  <a:cubicBezTo>
                    <a:pt x="573" y="14404"/>
                    <a:pt x="533" y="14364"/>
                    <a:pt x="533" y="14316"/>
                  </a:cubicBezTo>
                  <a:lnTo>
                    <a:pt x="533" y="11423"/>
                  </a:lnTo>
                  <a:cubicBezTo>
                    <a:pt x="533" y="11375"/>
                    <a:pt x="574" y="11335"/>
                    <a:pt x="621" y="11335"/>
                  </a:cubicBezTo>
                  <a:lnTo>
                    <a:pt x="10950" y="11335"/>
                  </a:lnTo>
                  <a:lnTo>
                    <a:pt x="10950" y="14404"/>
                  </a:lnTo>
                  <a:lnTo>
                    <a:pt x="8997" y="14404"/>
                  </a:lnTo>
                  <a:lnTo>
                    <a:pt x="8997" y="14005"/>
                  </a:lnTo>
                  <a:cubicBezTo>
                    <a:pt x="8997" y="13760"/>
                    <a:pt x="8798" y="13562"/>
                    <a:pt x="8554" y="13562"/>
                  </a:cubicBezTo>
                  <a:lnTo>
                    <a:pt x="5930" y="13562"/>
                  </a:lnTo>
                  <a:cubicBezTo>
                    <a:pt x="5686" y="13562"/>
                    <a:pt x="5487" y="13760"/>
                    <a:pt x="5487" y="14005"/>
                  </a:cubicBezTo>
                  <a:lnTo>
                    <a:pt x="5487" y="14404"/>
                  </a:lnTo>
                  <a:lnTo>
                    <a:pt x="4321" y="14404"/>
                  </a:lnTo>
                  <a:cubicBezTo>
                    <a:pt x="4174" y="14404"/>
                    <a:pt x="4055" y="14523"/>
                    <a:pt x="4055" y="14670"/>
                  </a:cubicBezTo>
                  <a:cubicBezTo>
                    <a:pt x="4055" y="14817"/>
                    <a:pt x="4174" y="14936"/>
                    <a:pt x="4321" y="14936"/>
                  </a:cubicBezTo>
                  <a:lnTo>
                    <a:pt x="10977" y="14936"/>
                  </a:lnTo>
                  <a:cubicBezTo>
                    <a:pt x="11012" y="15065"/>
                    <a:pt x="11080" y="15183"/>
                    <a:pt x="11179" y="15277"/>
                  </a:cubicBezTo>
                  <a:lnTo>
                    <a:pt x="14008" y="17950"/>
                  </a:lnTo>
                  <a:cubicBezTo>
                    <a:pt x="14144" y="18079"/>
                    <a:pt x="14323" y="18150"/>
                    <a:pt x="14511" y="18150"/>
                  </a:cubicBezTo>
                  <a:cubicBezTo>
                    <a:pt x="14699" y="18150"/>
                    <a:pt x="14877" y="18079"/>
                    <a:pt x="15014" y="17950"/>
                  </a:cubicBezTo>
                  <a:lnTo>
                    <a:pt x="15918" y="17095"/>
                  </a:lnTo>
                  <a:cubicBezTo>
                    <a:pt x="16025" y="16994"/>
                    <a:pt x="16030" y="16826"/>
                    <a:pt x="15929" y="16719"/>
                  </a:cubicBezTo>
                  <a:cubicBezTo>
                    <a:pt x="15876" y="16664"/>
                    <a:pt x="15806" y="16636"/>
                    <a:pt x="15735" y="16636"/>
                  </a:cubicBezTo>
                  <a:cubicBezTo>
                    <a:pt x="15670" y="16636"/>
                    <a:pt x="15604" y="16660"/>
                    <a:pt x="15553" y="16708"/>
                  </a:cubicBezTo>
                  <a:lnTo>
                    <a:pt x="14648" y="17563"/>
                  </a:lnTo>
                  <a:cubicBezTo>
                    <a:pt x="14611" y="17598"/>
                    <a:pt x="14562" y="17618"/>
                    <a:pt x="14511" y="17618"/>
                  </a:cubicBezTo>
                  <a:cubicBezTo>
                    <a:pt x="14459" y="17618"/>
                    <a:pt x="14410" y="17598"/>
                    <a:pt x="14373" y="17563"/>
                  </a:cubicBezTo>
                  <a:lnTo>
                    <a:pt x="11544" y="14891"/>
                  </a:lnTo>
                  <a:cubicBezTo>
                    <a:pt x="11504" y="14853"/>
                    <a:pt x="11482" y="14799"/>
                    <a:pt x="11482" y="14745"/>
                  </a:cubicBezTo>
                  <a:lnTo>
                    <a:pt x="11482" y="9399"/>
                  </a:lnTo>
                  <a:cubicBezTo>
                    <a:pt x="11482" y="9288"/>
                    <a:pt x="11571" y="9197"/>
                    <a:pt x="11682" y="9197"/>
                  </a:cubicBezTo>
                  <a:lnTo>
                    <a:pt x="17339" y="9197"/>
                  </a:lnTo>
                  <a:cubicBezTo>
                    <a:pt x="17450" y="9197"/>
                    <a:pt x="17540" y="9288"/>
                    <a:pt x="17540" y="9399"/>
                  </a:cubicBezTo>
                  <a:lnTo>
                    <a:pt x="17540" y="14745"/>
                  </a:lnTo>
                  <a:cubicBezTo>
                    <a:pt x="17540" y="14799"/>
                    <a:pt x="17517" y="14853"/>
                    <a:pt x="17477" y="14891"/>
                  </a:cubicBezTo>
                  <a:lnTo>
                    <a:pt x="16865" y="15469"/>
                  </a:lnTo>
                  <a:cubicBezTo>
                    <a:pt x="16758" y="15569"/>
                    <a:pt x="16753" y="15738"/>
                    <a:pt x="16854" y="15844"/>
                  </a:cubicBezTo>
                  <a:cubicBezTo>
                    <a:pt x="16907" y="15900"/>
                    <a:pt x="16977" y="15928"/>
                    <a:pt x="17048" y="15928"/>
                  </a:cubicBezTo>
                  <a:cubicBezTo>
                    <a:pt x="17113" y="15928"/>
                    <a:pt x="17178" y="15904"/>
                    <a:pt x="17229" y="15856"/>
                  </a:cubicBezTo>
                  <a:lnTo>
                    <a:pt x="17842" y="15277"/>
                  </a:lnTo>
                  <a:cubicBezTo>
                    <a:pt x="17988" y="15139"/>
                    <a:pt x="18071" y="14945"/>
                    <a:pt x="18071" y="14745"/>
                  </a:cubicBezTo>
                  <a:lnTo>
                    <a:pt x="18071" y="9399"/>
                  </a:lnTo>
                  <a:cubicBezTo>
                    <a:pt x="18071" y="8995"/>
                    <a:pt x="17743" y="8667"/>
                    <a:pt x="17339" y="8667"/>
                  </a:cubicBezTo>
                  <a:lnTo>
                    <a:pt x="14269" y="8667"/>
                  </a:lnTo>
                  <a:lnTo>
                    <a:pt x="14269" y="7823"/>
                  </a:lnTo>
                  <a:cubicBezTo>
                    <a:pt x="14269" y="7691"/>
                    <a:pt x="14227" y="7569"/>
                    <a:pt x="14157" y="7468"/>
                  </a:cubicBezTo>
                  <a:cubicBezTo>
                    <a:pt x="14227" y="7368"/>
                    <a:pt x="14269" y="7246"/>
                    <a:pt x="14269" y="7114"/>
                  </a:cubicBezTo>
                  <a:lnTo>
                    <a:pt x="14269" y="4222"/>
                  </a:lnTo>
                  <a:cubicBezTo>
                    <a:pt x="14269" y="4089"/>
                    <a:pt x="14227" y="3968"/>
                    <a:pt x="14157" y="3868"/>
                  </a:cubicBezTo>
                  <a:cubicBezTo>
                    <a:pt x="14227" y="3767"/>
                    <a:pt x="14269" y="3645"/>
                    <a:pt x="14269" y="3512"/>
                  </a:cubicBezTo>
                  <a:lnTo>
                    <a:pt x="14269" y="621"/>
                  </a:lnTo>
                  <a:cubicBezTo>
                    <a:pt x="14269" y="279"/>
                    <a:pt x="13991" y="1"/>
                    <a:pt x="136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754;p64"/>
            <p:cNvSpPr/>
            <p:nvPr/>
          </p:nvSpPr>
          <p:spPr>
            <a:xfrm>
              <a:off x="2317182" y="4320334"/>
              <a:ext cx="174362" cy="246899"/>
            </a:xfrm>
            <a:custGeom>
              <a:avLst/>
              <a:gdLst/>
              <a:ahLst/>
              <a:cxnLst/>
              <a:rect l="l" t="t" r="r" b="b"/>
              <a:pathLst>
                <a:path w="5257" h="7444" extrusionOk="0">
                  <a:moveTo>
                    <a:pt x="4724" y="533"/>
                  </a:moveTo>
                  <a:lnTo>
                    <a:pt x="4724" y="4832"/>
                  </a:lnTo>
                  <a:lnTo>
                    <a:pt x="2894" y="6562"/>
                  </a:lnTo>
                  <a:lnTo>
                    <a:pt x="2894" y="3448"/>
                  </a:lnTo>
                  <a:cubicBezTo>
                    <a:pt x="2894" y="3301"/>
                    <a:pt x="2774" y="3182"/>
                    <a:pt x="2628" y="3182"/>
                  </a:cubicBezTo>
                  <a:cubicBezTo>
                    <a:pt x="2481" y="3182"/>
                    <a:pt x="2362" y="3301"/>
                    <a:pt x="2362" y="3448"/>
                  </a:cubicBezTo>
                  <a:lnTo>
                    <a:pt x="2362" y="6562"/>
                  </a:lnTo>
                  <a:lnTo>
                    <a:pt x="531" y="4832"/>
                  </a:lnTo>
                  <a:lnTo>
                    <a:pt x="531" y="533"/>
                  </a:lnTo>
                  <a:lnTo>
                    <a:pt x="2362" y="533"/>
                  </a:lnTo>
                  <a:lnTo>
                    <a:pt x="2362" y="1675"/>
                  </a:lnTo>
                  <a:cubicBezTo>
                    <a:pt x="2362" y="1822"/>
                    <a:pt x="2481" y="1941"/>
                    <a:pt x="2628" y="1941"/>
                  </a:cubicBezTo>
                  <a:cubicBezTo>
                    <a:pt x="2774" y="1941"/>
                    <a:pt x="2894" y="1822"/>
                    <a:pt x="2894" y="1675"/>
                  </a:cubicBezTo>
                  <a:lnTo>
                    <a:pt x="2894" y="533"/>
                  </a:lnTo>
                  <a:close/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lnTo>
                    <a:pt x="0" y="4946"/>
                  </a:lnTo>
                  <a:cubicBezTo>
                    <a:pt x="0" y="5018"/>
                    <a:pt x="30" y="5088"/>
                    <a:pt x="83" y="5139"/>
                  </a:cubicBezTo>
                  <a:lnTo>
                    <a:pt x="2445" y="7371"/>
                  </a:lnTo>
                  <a:cubicBezTo>
                    <a:pt x="2496" y="7420"/>
                    <a:pt x="2562" y="7444"/>
                    <a:pt x="2628" y="7444"/>
                  </a:cubicBezTo>
                  <a:cubicBezTo>
                    <a:pt x="2693" y="7444"/>
                    <a:pt x="2759" y="7420"/>
                    <a:pt x="2810" y="7371"/>
                  </a:cubicBezTo>
                  <a:lnTo>
                    <a:pt x="5173" y="5139"/>
                  </a:lnTo>
                  <a:cubicBezTo>
                    <a:pt x="5226" y="5088"/>
                    <a:pt x="5256" y="5018"/>
                    <a:pt x="5256" y="4946"/>
                  </a:cubicBezTo>
                  <a:lnTo>
                    <a:pt x="5256" y="267"/>
                  </a:lnTo>
                  <a:cubicBezTo>
                    <a:pt x="5256" y="120"/>
                    <a:pt x="5137" y="1"/>
                    <a:pt x="499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0832;p77"/>
          <p:cNvGrpSpPr/>
          <p:nvPr/>
        </p:nvGrpSpPr>
        <p:grpSpPr>
          <a:xfrm>
            <a:off x="5340822" y="3799894"/>
            <a:ext cx="512569" cy="512002"/>
            <a:chOff x="5823294" y="2309751"/>
            <a:chExt cx="315327" cy="314978"/>
          </a:xfrm>
          <a:solidFill>
            <a:schemeClr val="bg1"/>
          </a:solidFill>
        </p:grpSpPr>
        <p:sp>
          <p:nvSpPr>
            <p:cNvPr id="114" name="Google Shape;10833;p77"/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0834;p77"/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835;p77"/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836;p77"/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837;p77"/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838;p77"/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839;p77"/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840;p77"/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0841;p77"/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0842;p77"/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0843;p77"/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0844;p77"/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0845;p77"/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0846;p77"/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0847;p77"/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0848;p77"/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0849;p77"/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1819;p79"/>
          <p:cNvGrpSpPr/>
          <p:nvPr/>
        </p:nvGrpSpPr>
        <p:grpSpPr>
          <a:xfrm>
            <a:off x="5684701" y="5573752"/>
            <a:ext cx="512668" cy="455998"/>
            <a:chOff x="854261" y="2908813"/>
            <a:chExt cx="377474" cy="335748"/>
          </a:xfrm>
          <a:solidFill>
            <a:schemeClr val="bg1"/>
          </a:solidFill>
        </p:grpSpPr>
        <p:sp>
          <p:nvSpPr>
            <p:cNvPr id="133" name="Google Shape;11820;p79"/>
            <p:cNvSpPr/>
            <p:nvPr/>
          </p:nvSpPr>
          <p:spPr>
            <a:xfrm>
              <a:off x="896337" y="3079695"/>
              <a:ext cx="47391" cy="17091"/>
            </a:xfrm>
            <a:custGeom>
              <a:avLst/>
              <a:gdLst/>
              <a:ahLst/>
              <a:cxnLst/>
              <a:rect l="l" t="t" r="r" b="b"/>
              <a:pathLst>
                <a:path w="1489" h="537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63"/>
                    <a:pt x="84" y="358"/>
                    <a:pt x="179" y="358"/>
                  </a:cubicBezTo>
                  <a:cubicBezTo>
                    <a:pt x="381" y="358"/>
                    <a:pt x="941" y="382"/>
                    <a:pt x="1227" y="525"/>
                  </a:cubicBezTo>
                  <a:cubicBezTo>
                    <a:pt x="1251" y="537"/>
                    <a:pt x="1274" y="537"/>
                    <a:pt x="1298" y="537"/>
                  </a:cubicBezTo>
                  <a:cubicBezTo>
                    <a:pt x="1358" y="537"/>
                    <a:pt x="1417" y="501"/>
                    <a:pt x="1453" y="441"/>
                  </a:cubicBezTo>
                  <a:cubicBezTo>
                    <a:pt x="1489" y="358"/>
                    <a:pt x="1465" y="251"/>
                    <a:pt x="1370" y="203"/>
                  </a:cubicBezTo>
                  <a:cubicBezTo>
                    <a:pt x="977" y="1"/>
                    <a:pt x="21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1821;p79"/>
            <p:cNvSpPr/>
            <p:nvPr/>
          </p:nvSpPr>
          <p:spPr>
            <a:xfrm>
              <a:off x="878514" y="3191855"/>
              <a:ext cx="11426" cy="52706"/>
            </a:xfrm>
            <a:custGeom>
              <a:avLst/>
              <a:gdLst/>
              <a:ahLst/>
              <a:cxnLst/>
              <a:rect l="l" t="t" r="r" b="b"/>
              <a:pathLst>
                <a:path w="359" h="1656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lnTo>
                    <a:pt x="1" y="1477"/>
                  </a:lnTo>
                  <a:cubicBezTo>
                    <a:pt x="1" y="1561"/>
                    <a:pt x="72" y="1656"/>
                    <a:pt x="179" y="1656"/>
                  </a:cubicBezTo>
                  <a:cubicBezTo>
                    <a:pt x="287" y="1656"/>
                    <a:pt x="358" y="1585"/>
                    <a:pt x="358" y="1477"/>
                  </a:cubicBezTo>
                  <a:lnTo>
                    <a:pt x="358" y="180"/>
                  </a:lnTo>
                  <a:cubicBezTo>
                    <a:pt x="358" y="72"/>
                    <a:pt x="287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1822;p79"/>
            <p:cNvSpPr/>
            <p:nvPr/>
          </p:nvSpPr>
          <p:spPr>
            <a:xfrm>
              <a:off x="854261" y="3050159"/>
              <a:ext cx="219451" cy="194052"/>
            </a:xfrm>
            <a:custGeom>
              <a:avLst/>
              <a:gdLst/>
              <a:ahLst/>
              <a:cxnLst/>
              <a:rect l="l" t="t" r="r" b="b"/>
              <a:pathLst>
                <a:path w="6895" h="6097" extrusionOk="0">
                  <a:moveTo>
                    <a:pt x="6406" y="679"/>
                  </a:moveTo>
                  <a:lnTo>
                    <a:pt x="6466" y="929"/>
                  </a:lnTo>
                  <a:cubicBezTo>
                    <a:pt x="6490" y="1000"/>
                    <a:pt x="6478" y="1072"/>
                    <a:pt x="6418" y="1119"/>
                  </a:cubicBezTo>
                  <a:lnTo>
                    <a:pt x="6311" y="1226"/>
                  </a:lnTo>
                  <a:lnTo>
                    <a:pt x="6073" y="988"/>
                  </a:lnTo>
                  <a:lnTo>
                    <a:pt x="6406" y="679"/>
                  </a:lnTo>
                  <a:close/>
                  <a:moveTo>
                    <a:pt x="3192" y="345"/>
                  </a:moveTo>
                  <a:lnTo>
                    <a:pt x="3192" y="1060"/>
                  </a:lnTo>
                  <a:cubicBezTo>
                    <a:pt x="3192" y="1179"/>
                    <a:pt x="3156" y="1298"/>
                    <a:pt x="3108" y="1405"/>
                  </a:cubicBezTo>
                  <a:lnTo>
                    <a:pt x="3025" y="1584"/>
                  </a:lnTo>
                  <a:cubicBezTo>
                    <a:pt x="3013" y="1607"/>
                    <a:pt x="3013" y="1619"/>
                    <a:pt x="3013" y="1655"/>
                  </a:cubicBezTo>
                  <a:lnTo>
                    <a:pt x="3013" y="2024"/>
                  </a:lnTo>
                  <a:cubicBezTo>
                    <a:pt x="2989" y="2286"/>
                    <a:pt x="2894" y="2524"/>
                    <a:pt x="2715" y="2703"/>
                  </a:cubicBezTo>
                  <a:cubicBezTo>
                    <a:pt x="2537" y="2881"/>
                    <a:pt x="2275" y="2965"/>
                    <a:pt x="2025" y="2965"/>
                  </a:cubicBezTo>
                  <a:cubicBezTo>
                    <a:pt x="1525" y="2953"/>
                    <a:pt x="1120" y="2500"/>
                    <a:pt x="1120" y="1988"/>
                  </a:cubicBezTo>
                  <a:lnTo>
                    <a:pt x="1120" y="1655"/>
                  </a:lnTo>
                  <a:cubicBezTo>
                    <a:pt x="1120" y="1619"/>
                    <a:pt x="1120" y="1596"/>
                    <a:pt x="1108" y="1584"/>
                  </a:cubicBezTo>
                  <a:lnTo>
                    <a:pt x="1001" y="1369"/>
                  </a:lnTo>
                  <a:cubicBezTo>
                    <a:pt x="953" y="1298"/>
                    <a:pt x="941" y="1203"/>
                    <a:pt x="941" y="1119"/>
                  </a:cubicBezTo>
                  <a:lnTo>
                    <a:pt x="941" y="1107"/>
                  </a:lnTo>
                  <a:cubicBezTo>
                    <a:pt x="941" y="691"/>
                    <a:pt x="1287" y="345"/>
                    <a:pt x="1703" y="345"/>
                  </a:cubicBezTo>
                  <a:close/>
                  <a:moveTo>
                    <a:pt x="2442" y="3227"/>
                  </a:moveTo>
                  <a:cubicBezTo>
                    <a:pt x="2454" y="3298"/>
                    <a:pt x="2477" y="3334"/>
                    <a:pt x="2489" y="3381"/>
                  </a:cubicBezTo>
                  <a:lnTo>
                    <a:pt x="2323" y="3548"/>
                  </a:lnTo>
                  <a:cubicBezTo>
                    <a:pt x="2251" y="3620"/>
                    <a:pt x="2156" y="3655"/>
                    <a:pt x="2059" y="3655"/>
                  </a:cubicBezTo>
                  <a:cubicBezTo>
                    <a:pt x="1962" y="3655"/>
                    <a:pt x="1864" y="3620"/>
                    <a:pt x="1787" y="3548"/>
                  </a:cubicBezTo>
                  <a:lnTo>
                    <a:pt x="1644" y="3393"/>
                  </a:lnTo>
                  <a:cubicBezTo>
                    <a:pt x="1656" y="3358"/>
                    <a:pt x="1668" y="3286"/>
                    <a:pt x="1668" y="3227"/>
                  </a:cubicBezTo>
                  <a:cubicBezTo>
                    <a:pt x="1775" y="3262"/>
                    <a:pt x="1894" y="3286"/>
                    <a:pt x="2013" y="3286"/>
                  </a:cubicBezTo>
                  <a:lnTo>
                    <a:pt x="2061" y="3286"/>
                  </a:lnTo>
                  <a:cubicBezTo>
                    <a:pt x="2192" y="3286"/>
                    <a:pt x="2323" y="3274"/>
                    <a:pt x="2442" y="3227"/>
                  </a:cubicBezTo>
                  <a:close/>
                  <a:moveTo>
                    <a:pt x="1680" y="0"/>
                  </a:moveTo>
                  <a:cubicBezTo>
                    <a:pt x="1072" y="0"/>
                    <a:pt x="584" y="500"/>
                    <a:pt x="584" y="1107"/>
                  </a:cubicBezTo>
                  <a:lnTo>
                    <a:pt x="584" y="1119"/>
                  </a:lnTo>
                  <a:cubicBezTo>
                    <a:pt x="584" y="1250"/>
                    <a:pt x="608" y="1405"/>
                    <a:pt x="668" y="1524"/>
                  </a:cubicBezTo>
                  <a:lnTo>
                    <a:pt x="763" y="1703"/>
                  </a:lnTo>
                  <a:lnTo>
                    <a:pt x="763" y="1988"/>
                  </a:lnTo>
                  <a:cubicBezTo>
                    <a:pt x="763" y="2429"/>
                    <a:pt x="977" y="2834"/>
                    <a:pt x="1311" y="3072"/>
                  </a:cubicBezTo>
                  <a:lnTo>
                    <a:pt x="1311" y="3215"/>
                  </a:lnTo>
                  <a:cubicBezTo>
                    <a:pt x="1311" y="3310"/>
                    <a:pt x="1251" y="3381"/>
                    <a:pt x="1156" y="3417"/>
                  </a:cubicBezTo>
                  <a:lnTo>
                    <a:pt x="537" y="3596"/>
                  </a:lnTo>
                  <a:cubicBezTo>
                    <a:pt x="227" y="3679"/>
                    <a:pt x="1" y="3965"/>
                    <a:pt x="1" y="4286"/>
                  </a:cubicBezTo>
                  <a:lnTo>
                    <a:pt x="1" y="5917"/>
                  </a:lnTo>
                  <a:cubicBezTo>
                    <a:pt x="1" y="6001"/>
                    <a:pt x="72" y="6096"/>
                    <a:pt x="179" y="6096"/>
                  </a:cubicBezTo>
                  <a:cubicBezTo>
                    <a:pt x="287" y="6096"/>
                    <a:pt x="358" y="6013"/>
                    <a:pt x="358" y="5917"/>
                  </a:cubicBezTo>
                  <a:lnTo>
                    <a:pt x="358" y="4310"/>
                  </a:lnTo>
                  <a:cubicBezTo>
                    <a:pt x="358" y="4143"/>
                    <a:pt x="477" y="3977"/>
                    <a:pt x="644" y="3929"/>
                  </a:cubicBezTo>
                  <a:lnTo>
                    <a:pt x="1263" y="3751"/>
                  </a:lnTo>
                  <a:cubicBezTo>
                    <a:pt x="1322" y="3739"/>
                    <a:pt x="1370" y="3715"/>
                    <a:pt x="1418" y="3679"/>
                  </a:cubicBezTo>
                  <a:lnTo>
                    <a:pt x="1513" y="3786"/>
                  </a:lnTo>
                  <a:cubicBezTo>
                    <a:pt x="1668" y="3929"/>
                    <a:pt x="1846" y="3989"/>
                    <a:pt x="2037" y="3989"/>
                  </a:cubicBezTo>
                  <a:cubicBezTo>
                    <a:pt x="2227" y="3989"/>
                    <a:pt x="2406" y="3917"/>
                    <a:pt x="2561" y="3786"/>
                  </a:cubicBezTo>
                  <a:lnTo>
                    <a:pt x="2727" y="3620"/>
                  </a:lnTo>
                  <a:cubicBezTo>
                    <a:pt x="2799" y="3655"/>
                    <a:pt x="2870" y="3679"/>
                    <a:pt x="2966" y="3679"/>
                  </a:cubicBezTo>
                  <a:lnTo>
                    <a:pt x="3001" y="3679"/>
                  </a:lnTo>
                  <a:cubicBezTo>
                    <a:pt x="3144" y="3679"/>
                    <a:pt x="3275" y="3620"/>
                    <a:pt x="3382" y="3524"/>
                  </a:cubicBezTo>
                  <a:lnTo>
                    <a:pt x="5823" y="1226"/>
                  </a:lnTo>
                  <a:lnTo>
                    <a:pt x="6061" y="1465"/>
                  </a:lnTo>
                  <a:lnTo>
                    <a:pt x="3239" y="4274"/>
                  </a:lnTo>
                  <a:cubicBezTo>
                    <a:pt x="3061" y="4453"/>
                    <a:pt x="2977" y="4679"/>
                    <a:pt x="2977" y="4917"/>
                  </a:cubicBezTo>
                  <a:lnTo>
                    <a:pt x="2977" y="5906"/>
                  </a:lnTo>
                  <a:cubicBezTo>
                    <a:pt x="2977" y="6001"/>
                    <a:pt x="3049" y="6096"/>
                    <a:pt x="3156" y="6096"/>
                  </a:cubicBezTo>
                  <a:cubicBezTo>
                    <a:pt x="3239" y="6096"/>
                    <a:pt x="3335" y="6013"/>
                    <a:pt x="3335" y="5906"/>
                  </a:cubicBezTo>
                  <a:lnTo>
                    <a:pt x="3335" y="4917"/>
                  </a:lnTo>
                  <a:cubicBezTo>
                    <a:pt x="3335" y="4763"/>
                    <a:pt x="3394" y="4620"/>
                    <a:pt x="3501" y="4513"/>
                  </a:cubicBezTo>
                  <a:lnTo>
                    <a:pt x="6656" y="1357"/>
                  </a:lnTo>
                  <a:cubicBezTo>
                    <a:pt x="6787" y="1226"/>
                    <a:pt x="6847" y="1024"/>
                    <a:pt x="6799" y="834"/>
                  </a:cubicBezTo>
                  <a:lnTo>
                    <a:pt x="6704" y="405"/>
                  </a:lnTo>
                  <a:lnTo>
                    <a:pt x="6823" y="298"/>
                  </a:lnTo>
                  <a:cubicBezTo>
                    <a:pt x="6895" y="238"/>
                    <a:pt x="6895" y="119"/>
                    <a:pt x="6823" y="60"/>
                  </a:cubicBezTo>
                  <a:cubicBezTo>
                    <a:pt x="6793" y="24"/>
                    <a:pt x="6749" y="6"/>
                    <a:pt x="6704" y="6"/>
                  </a:cubicBezTo>
                  <a:cubicBezTo>
                    <a:pt x="6659" y="6"/>
                    <a:pt x="6615" y="24"/>
                    <a:pt x="6585" y="60"/>
                  </a:cubicBezTo>
                  <a:lnTo>
                    <a:pt x="3156" y="3274"/>
                  </a:lnTo>
                  <a:cubicBezTo>
                    <a:pt x="3132" y="3310"/>
                    <a:pt x="3073" y="3334"/>
                    <a:pt x="3025" y="3334"/>
                  </a:cubicBezTo>
                  <a:lnTo>
                    <a:pt x="2977" y="3334"/>
                  </a:lnTo>
                  <a:cubicBezTo>
                    <a:pt x="2870" y="3334"/>
                    <a:pt x="2787" y="3250"/>
                    <a:pt x="2787" y="3143"/>
                  </a:cubicBezTo>
                  <a:lnTo>
                    <a:pt x="2787" y="3084"/>
                  </a:lnTo>
                  <a:cubicBezTo>
                    <a:pt x="2846" y="3036"/>
                    <a:pt x="2906" y="3000"/>
                    <a:pt x="2942" y="2953"/>
                  </a:cubicBezTo>
                  <a:cubicBezTo>
                    <a:pt x="3204" y="2715"/>
                    <a:pt x="3335" y="2381"/>
                    <a:pt x="3335" y="2024"/>
                  </a:cubicBezTo>
                  <a:lnTo>
                    <a:pt x="3335" y="1703"/>
                  </a:lnTo>
                  <a:lnTo>
                    <a:pt x="3406" y="1572"/>
                  </a:lnTo>
                  <a:cubicBezTo>
                    <a:pt x="3477" y="1417"/>
                    <a:pt x="3525" y="1238"/>
                    <a:pt x="3525" y="1072"/>
                  </a:cubicBezTo>
                  <a:lnTo>
                    <a:pt x="3525" y="179"/>
                  </a:lnTo>
                  <a:cubicBezTo>
                    <a:pt x="3525" y="95"/>
                    <a:pt x="3454" y="0"/>
                    <a:pt x="3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1823;p79"/>
            <p:cNvSpPr/>
            <p:nvPr/>
          </p:nvSpPr>
          <p:spPr>
            <a:xfrm>
              <a:off x="1008115" y="2908813"/>
              <a:ext cx="223620" cy="188355"/>
            </a:xfrm>
            <a:custGeom>
              <a:avLst/>
              <a:gdLst/>
              <a:ahLst/>
              <a:cxnLst/>
              <a:rect l="l" t="t" r="r" b="b"/>
              <a:pathLst>
                <a:path w="7026" h="5918" extrusionOk="0">
                  <a:moveTo>
                    <a:pt x="560" y="0"/>
                  </a:moveTo>
                  <a:cubicBezTo>
                    <a:pt x="263" y="0"/>
                    <a:pt x="1" y="238"/>
                    <a:pt x="1" y="548"/>
                  </a:cubicBezTo>
                  <a:lnTo>
                    <a:pt x="1" y="5251"/>
                  </a:lnTo>
                  <a:cubicBezTo>
                    <a:pt x="1" y="5334"/>
                    <a:pt x="84" y="5429"/>
                    <a:pt x="179" y="5429"/>
                  </a:cubicBezTo>
                  <a:cubicBezTo>
                    <a:pt x="287" y="5429"/>
                    <a:pt x="358" y="5358"/>
                    <a:pt x="358" y="5251"/>
                  </a:cubicBezTo>
                  <a:lnTo>
                    <a:pt x="358" y="548"/>
                  </a:lnTo>
                  <a:cubicBezTo>
                    <a:pt x="358" y="441"/>
                    <a:pt x="453" y="357"/>
                    <a:pt x="560" y="357"/>
                  </a:cubicBezTo>
                  <a:lnTo>
                    <a:pt x="6478" y="357"/>
                  </a:lnTo>
                  <a:cubicBezTo>
                    <a:pt x="6585" y="357"/>
                    <a:pt x="6668" y="441"/>
                    <a:pt x="6668" y="548"/>
                  </a:cubicBezTo>
                  <a:lnTo>
                    <a:pt x="6668" y="5370"/>
                  </a:lnTo>
                  <a:cubicBezTo>
                    <a:pt x="6668" y="5477"/>
                    <a:pt x="6585" y="5560"/>
                    <a:pt x="6478" y="5560"/>
                  </a:cubicBezTo>
                  <a:lnTo>
                    <a:pt x="2525" y="5560"/>
                  </a:lnTo>
                  <a:cubicBezTo>
                    <a:pt x="2430" y="5560"/>
                    <a:pt x="2346" y="5632"/>
                    <a:pt x="2346" y="5739"/>
                  </a:cubicBezTo>
                  <a:cubicBezTo>
                    <a:pt x="2346" y="5846"/>
                    <a:pt x="2418" y="5917"/>
                    <a:pt x="2525" y="5917"/>
                  </a:cubicBezTo>
                  <a:lnTo>
                    <a:pt x="6478" y="5917"/>
                  </a:lnTo>
                  <a:cubicBezTo>
                    <a:pt x="6775" y="5917"/>
                    <a:pt x="7025" y="5679"/>
                    <a:pt x="7025" y="5370"/>
                  </a:cubicBezTo>
                  <a:lnTo>
                    <a:pt x="7025" y="548"/>
                  </a:lnTo>
                  <a:cubicBezTo>
                    <a:pt x="7025" y="226"/>
                    <a:pt x="6787" y="0"/>
                    <a:pt x="64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1824;p79"/>
            <p:cNvSpPr/>
            <p:nvPr/>
          </p:nvSpPr>
          <p:spPr>
            <a:xfrm>
              <a:off x="1037301" y="2944046"/>
              <a:ext cx="165248" cy="105763"/>
            </a:xfrm>
            <a:custGeom>
              <a:avLst/>
              <a:gdLst/>
              <a:ahLst/>
              <a:cxnLst/>
              <a:rect l="l" t="t" r="r" b="b"/>
              <a:pathLst>
                <a:path w="5192" h="3323" extrusionOk="0">
                  <a:moveTo>
                    <a:pt x="4084" y="0"/>
                  </a:moveTo>
                  <a:cubicBezTo>
                    <a:pt x="4001" y="0"/>
                    <a:pt x="3906" y="84"/>
                    <a:pt x="3906" y="179"/>
                  </a:cubicBezTo>
                  <a:cubicBezTo>
                    <a:pt x="3906" y="286"/>
                    <a:pt x="3989" y="358"/>
                    <a:pt x="4084" y="358"/>
                  </a:cubicBezTo>
                  <a:lnTo>
                    <a:pt x="4596" y="358"/>
                  </a:lnTo>
                  <a:lnTo>
                    <a:pt x="2691" y="2263"/>
                  </a:lnTo>
                  <a:lnTo>
                    <a:pt x="1882" y="1465"/>
                  </a:lnTo>
                  <a:cubicBezTo>
                    <a:pt x="1846" y="1429"/>
                    <a:pt x="1801" y="1411"/>
                    <a:pt x="1758" y="1411"/>
                  </a:cubicBezTo>
                  <a:cubicBezTo>
                    <a:pt x="1715" y="1411"/>
                    <a:pt x="1673" y="1429"/>
                    <a:pt x="1644" y="1465"/>
                  </a:cubicBezTo>
                  <a:lnTo>
                    <a:pt x="72" y="3036"/>
                  </a:lnTo>
                  <a:cubicBezTo>
                    <a:pt x="1" y="3120"/>
                    <a:pt x="1" y="3215"/>
                    <a:pt x="72" y="3275"/>
                  </a:cubicBezTo>
                  <a:cubicBezTo>
                    <a:pt x="96" y="3310"/>
                    <a:pt x="143" y="3322"/>
                    <a:pt x="191" y="3322"/>
                  </a:cubicBezTo>
                  <a:cubicBezTo>
                    <a:pt x="239" y="3322"/>
                    <a:pt x="274" y="3310"/>
                    <a:pt x="310" y="3275"/>
                  </a:cubicBezTo>
                  <a:lnTo>
                    <a:pt x="1763" y="1822"/>
                  </a:lnTo>
                  <a:lnTo>
                    <a:pt x="2572" y="2620"/>
                  </a:lnTo>
                  <a:cubicBezTo>
                    <a:pt x="2608" y="2661"/>
                    <a:pt x="2653" y="2682"/>
                    <a:pt x="2696" y="2682"/>
                  </a:cubicBezTo>
                  <a:cubicBezTo>
                    <a:pt x="2739" y="2682"/>
                    <a:pt x="2781" y="2661"/>
                    <a:pt x="2810" y="2620"/>
                  </a:cubicBezTo>
                  <a:lnTo>
                    <a:pt x="4835" y="596"/>
                  </a:lnTo>
                  <a:lnTo>
                    <a:pt x="4835" y="1108"/>
                  </a:lnTo>
                  <a:cubicBezTo>
                    <a:pt x="4835" y="1191"/>
                    <a:pt x="4906" y="1286"/>
                    <a:pt x="5013" y="1286"/>
                  </a:cubicBezTo>
                  <a:cubicBezTo>
                    <a:pt x="5120" y="1286"/>
                    <a:pt x="5192" y="1215"/>
                    <a:pt x="5192" y="1108"/>
                  </a:cubicBezTo>
                  <a:lnTo>
                    <a:pt x="5192" y="179"/>
                  </a:lnTo>
                  <a:cubicBezTo>
                    <a:pt x="5192" y="84"/>
                    <a:pt x="5120" y="0"/>
                    <a:pt x="5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602;p46"/>
          <p:cNvGrpSpPr/>
          <p:nvPr/>
        </p:nvGrpSpPr>
        <p:grpSpPr>
          <a:xfrm>
            <a:off x="9762943" y="1968919"/>
            <a:ext cx="76825" cy="76800"/>
            <a:chOff x="3104875" y="1099400"/>
            <a:chExt cx="76825" cy="76800"/>
          </a:xfrm>
        </p:grpSpPr>
        <p:sp>
          <p:nvSpPr>
            <p:cNvPr id="147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8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49" name="Google Shape;1602;p46"/>
          <p:cNvGrpSpPr/>
          <p:nvPr/>
        </p:nvGrpSpPr>
        <p:grpSpPr>
          <a:xfrm>
            <a:off x="994863" y="1097801"/>
            <a:ext cx="76825" cy="76800"/>
            <a:chOff x="3104875" y="1099400"/>
            <a:chExt cx="76825" cy="76800"/>
          </a:xfrm>
        </p:grpSpPr>
        <p:sp>
          <p:nvSpPr>
            <p:cNvPr id="150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1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52" name="Google Shape;1602;p46"/>
          <p:cNvGrpSpPr/>
          <p:nvPr/>
        </p:nvGrpSpPr>
        <p:grpSpPr>
          <a:xfrm>
            <a:off x="4741823" y="6200457"/>
            <a:ext cx="76825" cy="76800"/>
            <a:chOff x="3104875" y="1099400"/>
            <a:chExt cx="76825" cy="76800"/>
          </a:xfrm>
        </p:grpSpPr>
        <p:sp>
          <p:nvSpPr>
            <p:cNvPr id="153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4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1" name="Google Shape;1602;p46"/>
          <p:cNvGrpSpPr/>
          <p:nvPr/>
        </p:nvGrpSpPr>
        <p:grpSpPr>
          <a:xfrm>
            <a:off x="11170728" y="5463341"/>
            <a:ext cx="76825" cy="76800"/>
            <a:chOff x="3104875" y="1099400"/>
            <a:chExt cx="76825" cy="76800"/>
          </a:xfrm>
        </p:grpSpPr>
        <p:sp>
          <p:nvSpPr>
            <p:cNvPr id="162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63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4" name="Группа 163"/>
          <p:cNvGrpSpPr/>
          <p:nvPr/>
        </p:nvGrpSpPr>
        <p:grpSpPr>
          <a:xfrm rot="1389093">
            <a:off x="7810854" y="-814008"/>
            <a:ext cx="1853595" cy="2290479"/>
            <a:chOff x="7249607" y="5082331"/>
            <a:chExt cx="1853595" cy="2290479"/>
          </a:xfrm>
        </p:grpSpPr>
        <p:grpSp>
          <p:nvGrpSpPr>
            <p:cNvPr id="165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3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2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1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0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0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9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8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8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7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" name="Группа 236"/>
          <p:cNvGrpSpPr/>
          <p:nvPr/>
        </p:nvGrpSpPr>
        <p:grpSpPr>
          <a:xfrm rot="1389093">
            <a:off x="-783983" y="1466861"/>
            <a:ext cx="1853595" cy="2290479"/>
            <a:chOff x="7249607" y="5082331"/>
            <a:chExt cx="1853595" cy="2290479"/>
          </a:xfrm>
        </p:grpSpPr>
        <p:grpSp>
          <p:nvGrpSpPr>
            <p:cNvPr id="238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0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9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7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5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4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10" name="Google Shape;1239;p35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>
            <a:off x="1543014" y="-1601585"/>
            <a:ext cx="2620305" cy="25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1240;p35"/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l="22009" r="18455"/>
          <a:stretch/>
        </p:blipFill>
        <p:spPr>
          <a:xfrm rot="-1020085">
            <a:off x="11347216" y="2194806"/>
            <a:ext cx="1187445" cy="1121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86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BD26-ECDE-45F7-8A33-7E77F6C4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94060"/>
            <a:ext cx="3300165" cy="176394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D – Detection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I – Intrusion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V – Vulnerability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A – Analysis </a:t>
            </a:r>
            <a:endParaRPr lang="ru-RU" sz="2000" dirty="0">
              <a:solidFill>
                <a:srgbClr val="2E657E"/>
              </a:solidFill>
              <a:latin typeface="Consolas" panose="020B0609020204030204" pitchFamily="49" charset="0"/>
            </a:endParaRPr>
          </a:p>
        </p:txBody>
      </p:sp>
      <p:grpSp>
        <p:nvGrpSpPr>
          <p:cNvPr id="149" name="Google Shape;1602;p46"/>
          <p:cNvGrpSpPr/>
          <p:nvPr/>
        </p:nvGrpSpPr>
        <p:grpSpPr>
          <a:xfrm>
            <a:off x="994863" y="1097801"/>
            <a:ext cx="76825" cy="76800"/>
            <a:chOff x="3104875" y="1099400"/>
            <a:chExt cx="76825" cy="76800"/>
          </a:xfrm>
        </p:grpSpPr>
        <p:sp>
          <p:nvSpPr>
            <p:cNvPr id="150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1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52" name="Google Shape;1602;p46"/>
          <p:cNvGrpSpPr/>
          <p:nvPr/>
        </p:nvGrpSpPr>
        <p:grpSpPr>
          <a:xfrm>
            <a:off x="4741823" y="6200457"/>
            <a:ext cx="76825" cy="76800"/>
            <a:chOff x="3104875" y="1099400"/>
            <a:chExt cx="76825" cy="76800"/>
          </a:xfrm>
        </p:grpSpPr>
        <p:sp>
          <p:nvSpPr>
            <p:cNvPr id="153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4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1" name="Google Shape;1602;p46"/>
          <p:cNvGrpSpPr/>
          <p:nvPr/>
        </p:nvGrpSpPr>
        <p:grpSpPr>
          <a:xfrm>
            <a:off x="11170728" y="5463341"/>
            <a:ext cx="76825" cy="76800"/>
            <a:chOff x="3104875" y="1099400"/>
            <a:chExt cx="76825" cy="76800"/>
          </a:xfrm>
        </p:grpSpPr>
        <p:sp>
          <p:nvSpPr>
            <p:cNvPr id="162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63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4" name="Группа 163"/>
          <p:cNvGrpSpPr/>
          <p:nvPr/>
        </p:nvGrpSpPr>
        <p:grpSpPr>
          <a:xfrm rot="1389093">
            <a:off x="7810854" y="-814008"/>
            <a:ext cx="1853595" cy="2290479"/>
            <a:chOff x="7249607" y="5082331"/>
            <a:chExt cx="1853595" cy="2290479"/>
          </a:xfrm>
        </p:grpSpPr>
        <p:grpSp>
          <p:nvGrpSpPr>
            <p:cNvPr id="165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3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2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1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0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0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9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8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8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7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" name="Группа 236"/>
          <p:cNvGrpSpPr/>
          <p:nvPr/>
        </p:nvGrpSpPr>
        <p:grpSpPr>
          <a:xfrm rot="1389093">
            <a:off x="-855104" y="1900419"/>
            <a:ext cx="1853595" cy="2290479"/>
            <a:chOff x="7249607" y="5082331"/>
            <a:chExt cx="1853595" cy="2290479"/>
          </a:xfrm>
        </p:grpSpPr>
        <p:grpSp>
          <p:nvGrpSpPr>
            <p:cNvPr id="238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0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9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7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5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4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10" name="Google Shape;1239;p35"/>
          <p:cNvPicPr preferRelativeResize="0"/>
          <p:nvPr/>
        </p:nvPicPr>
        <p:blipFill rotWithShape="1">
          <a:blip r:embed="rId3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>
            <a:off x="1543014" y="-1601585"/>
            <a:ext cx="2620305" cy="25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1240;p35"/>
          <p:cNvPicPr preferRelativeResize="0"/>
          <p:nvPr/>
        </p:nvPicPr>
        <p:blipFill rotWithShape="1">
          <a:blip r:embed="rId5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l="22009" r="18455"/>
          <a:stretch/>
        </p:blipFill>
        <p:spPr>
          <a:xfrm rot="-1020085">
            <a:off x="11347216" y="2194806"/>
            <a:ext cx="1187445" cy="112192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Подзаголовок 2">
            <a:extLst>
              <a:ext uri="{FF2B5EF4-FFF2-40B4-BE49-F238E27FC236}">
                <a16:creationId xmlns:a16="http://schemas.microsoft.com/office/drawing/2014/main" id="{12FC58D4-DA9F-48FC-B659-4E850FAC0239}"/>
              </a:ext>
            </a:extLst>
          </p:cNvPr>
          <p:cNvSpPr txBox="1">
            <a:spLocks/>
          </p:cNvSpPr>
          <p:nvPr/>
        </p:nvSpPr>
        <p:spPr>
          <a:xfrm>
            <a:off x="-27657" y="2754732"/>
            <a:ext cx="4230360" cy="130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solidFill>
                  <a:srgbClr val="FD282A"/>
                </a:solidFill>
                <a:latin typeface="Century Gothic" panose="020B0502020202020204" pitchFamily="34" charset="0"/>
              </a:rPr>
              <a:t>Концептуальная</a:t>
            </a:r>
          </a:p>
          <a:p>
            <a:r>
              <a:rPr lang="ru-RU" sz="3600" b="1" dirty="0" smtClean="0">
                <a:solidFill>
                  <a:srgbClr val="FD282A"/>
                </a:solidFill>
                <a:latin typeface="Century Gothic" panose="020B0502020202020204" pitchFamily="34" charset="0"/>
              </a:rPr>
              <a:t>модель</a:t>
            </a:r>
            <a:endParaRPr lang="ru-RU" sz="3600" b="1" dirty="0">
              <a:solidFill>
                <a:srgbClr val="FD282A"/>
              </a:solidFill>
              <a:latin typeface="Century Gothic" panose="020B0502020202020204" pitchFamily="34" charset="0"/>
            </a:endParaRPr>
          </a:p>
          <a:p>
            <a:pPr algn="l"/>
            <a:endParaRPr lang="ru-RU" sz="2800" dirty="0">
              <a:solidFill>
                <a:srgbClr val="FD282A"/>
              </a:solidFill>
              <a:latin typeface="+mj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319" y="297074"/>
            <a:ext cx="7625296" cy="621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57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F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5BD26-ECDE-45F7-8A33-7E77F6C4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094060"/>
            <a:ext cx="3300165" cy="176394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D – Detection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I – Intrusion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V – Vulnerability</a:t>
            </a:r>
            <a:b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2E657E"/>
                </a:solidFill>
                <a:latin typeface="Consolas" panose="020B0609020204030204" pitchFamily="49" charset="0"/>
              </a:rPr>
              <a:t>A – Analysis </a:t>
            </a:r>
            <a:endParaRPr lang="ru-RU" sz="2000" dirty="0">
              <a:solidFill>
                <a:srgbClr val="2E657E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7759" y="1347681"/>
            <a:ext cx="6798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dirty="0" smtClean="0">
                <a:solidFill>
                  <a:srgbClr val="FD282A"/>
                </a:solidFill>
                <a:latin typeface="Century Gothic" panose="020B0502020202020204" pitchFamily="34" charset="0"/>
              </a:rPr>
              <a:t>Спасибо за внимание!</a:t>
            </a:r>
            <a:endParaRPr lang="ru-RU" sz="3600" b="1" dirty="0">
              <a:solidFill>
                <a:srgbClr val="FD282A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46" name="Google Shape;1602;p46"/>
          <p:cNvGrpSpPr/>
          <p:nvPr/>
        </p:nvGrpSpPr>
        <p:grpSpPr>
          <a:xfrm>
            <a:off x="9762943" y="1968919"/>
            <a:ext cx="76825" cy="76800"/>
            <a:chOff x="3104875" y="1099400"/>
            <a:chExt cx="76825" cy="76800"/>
          </a:xfrm>
        </p:grpSpPr>
        <p:sp>
          <p:nvSpPr>
            <p:cNvPr id="147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48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49" name="Google Shape;1602;p46"/>
          <p:cNvGrpSpPr/>
          <p:nvPr/>
        </p:nvGrpSpPr>
        <p:grpSpPr>
          <a:xfrm>
            <a:off x="994863" y="1097801"/>
            <a:ext cx="76825" cy="76800"/>
            <a:chOff x="3104875" y="1099400"/>
            <a:chExt cx="76825" cy="76800"/>
          </a:xfrm>
        </p:grpSpPr>
        <p:sp>
          <p:nvSpPr>
            <p:cNvPr id="150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1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52" name="Google Shape;1602;p46"/>
          <p:cNvGrpSpPr/>
          <p:nvPr/>
        </p:nvGrpSpPr>
        <p:grpSpPr>
          <a:xfrm>
            <a:off x="4741823" y="6200457"/>
            <a:ext cx="76825" cy="76800"/>
            <a:chOff x="3104875" y="1099400"/>
            <a:chExt cx="76825" cy="76800"/>
          </a:xfrm>
        </p:grpSpPr>
        <p:sp>
          <p:nvSpPr>
            <p:cNvPr id="153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54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1" name="Google Shape;1602;p46"/>
          <p:cNvGrpSpPr/>
          <p:nvPr/>
        </p:nvGrpSpPr>
        <p:grpSpPr>
          <a:xfrm>
            <a:off x="11170728" y="5463341"/>
            <a:ext cx="76825" cy="76800"/>
            <a:chOff x="3104875" y="1099400"/>
            <a:chExt cx="76825" cy="76800"/>
          </a:xfrm>
        </p:grpSpPr>
        <p:sp>
          <p:nvSpPr>
            <p:cNvPr id="162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63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bg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>
                  <a:solidFill>
                    <a:schemeClr val="bg1"/>
                  </a:solidFill>
                </a:ln>
              </a:endParaRPr>
            </a:p>
          </p:txBody>
        </p:sp>
      </p:grpSp>
      <p:grpSp>
        <p:nvGrpSpPr>
          <p:cNvPr id="164" name="Группа 163"/>
          <p:cNvGrpSpPr/>
          <p:nvPr/>
        </p:nvGrpSpPr>
        <p:grpSpPr>
          <a:xfrm rot="1389093">
            <a:off x="9349867" y="-832548"/>
            <a:ext cx="1853595" cy="2290479"/>
            <a:chOff x="7249607" y="5082331"/>
            <a:chExt cx="1853595" cy="2290479"/>
          </a:xfrm>
        </p:grpSpPr>
        <p:grpSp>
          <p:nvGrpSpPr>
            <p:cNvPr id="165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3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2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1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0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0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9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8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8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17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7" name="Группа 236"/>
          <p:cNvGrpSpPr/>
          <p:nvPr/>
        </p:nvGrpSpPr>
        <p:grpSpPr>
          <a:xfrm rot="1389093">
            <a:off x="-783983" y="1466861"/>
            <a:ext cx="1853595" cy="2290479"/>
            <a:chOff x="7249607" y="5082331"/>
            <a:chExt cx="1853595" cy="2290479"/>
          </a:xfrm>
        </p:grpSpPr>
        <p:grpSp>
          <p:nvGrpSpPr>
            <p:cNvPr id="238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0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9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8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75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6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5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24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10" name="Google Shape;1239;p35"/>
          <p:cNvPicPr preferRelativeResize="0"/>
          <p:nvPr/>
        </p:nvPicPr>
        <p:blipFill rotWithShape="1">
          <a:blip r:embed="rId2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949"/>
                    </a14:imgEffect>
                    <a14:imgEffect>
                      <a14:saturation sat="163000"/>
                    </a14:imgEffect>
                    <a14:imgEffect>
                      <a14:brightnessContrast bright="68000" contrast="-1000"/>
                    </a14:imgEffect>
                  </a14:imgLayer>
                </a14:imgProps>
              </a:ext>
            </a:extLst>
          </a:blip>
          <a:srcRect l="25537" t="7152" r="23467" b="5838"/>
          <a:stretch/>
        </p:blipFill>
        <p:spPr>
          <a:xfrm>
            <a:off x="1543014" y="-1601585"/>
            <a:ext cx="2620305" cy="251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1240;p35"/>
          <p:cNvPicPr preferRelativeResize="0"/>
          <p:nvPr/>
        </p:nvPicPr>
        <p:blipFill rotWithShape="1">
          <a:blip r:embed="rId4">
            <a:alphaModFix/>
            <a:duotone>
              <a:prstClr val="black"/>
              <a:srgbClr val="51CACF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31000"/>
                    </a14:imgEffect>
                  </a14:imgLayer>
                </a14:imgProps>
              </a:ext>
            </a:extLst>
          </a:blip>
          <a:srcRect l="22009" r="18455"/>
          <a:stretch/>
        </p:blipFill>
        <p:spPr>
          <a:xfrm rot="-1020085">
            <a:off x="11347216" y="2194806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Группа 311"/>
          <p:cNvGrpSpPr/>
          <p:nvPr/>
        </p:nvGrpSpPr>
        <p:grpSpPr>
          <a:xfrm rot="1389093">
            <a:off x="7096829" y="5964256"/>
            <a:ext cx="1853595" cy="2290479"/>
            <a:chOff x="7249607" y="5082331"/>
            <a:chExt cx="1853595" cy="2290479"/>
          </a:xfrm>
        </p:grpSpPr>
        <p:grpSp>
          <p:nvGrpSpPr>
            <p:cNvPr id="313" name="Google Shape;2983;p65"/>
            <p:cNvGrpSpPr/>
            <p:nvPr/>
          </p:nvGrpSpPr>
          <p:grpSpPr>
            <a:xfrm>
              <a:off x="7554173" y="6111630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78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2983;p65"/>
            <p:cNvGrpSpPr/>
            <p:nvPr/>
          </p:nvGrpSpPr>
          <p:grpSpPr>
            <a:xfrm>
              <a:off x="7849606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71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2983;p65"/>
            <p:cNvGrpSpPr/>
            <p:nvPr/>
          </p:nvGrpSpPr>
          <p:grpSpPr>
            <a:xfrm>
              <a:off x="8155655" y="611191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64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2983;p65"/>
            <p:cNvGrpSpPr/>
            <p:nvPr/>
          </p:nvGrpSpPr>
          <p:grpSpPr>
            <a:xfrm>
              <a:off x="8442324" y="559651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57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2983;p65"/>
            <p:cNvGrpSpPr/>
            <p:nvPr/>
          </p:nvGrpSpPr>
          <p:grpSpPr>
            <a:xfrm>
              <a:off x="8140937" y="5082331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50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2983;p65"/>
            <p:cNvGrpSpPr/>
            <p:nvPr/>
          </p:nvGrpSpPr>
          <p:grpSpPr>
            <a:xfrm>
              <a:off x="7856425" y="663226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43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2983;p65"/>
            <p:cNvGrpSpPr/>
            <p:nvPr/>
          </p:nvGrpSpPr>
          <p:grpSpPr>
            <a:xfrm>
              <a:off x="8451812" y="6629707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36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0" name="Google Shape;2983;p65"/>
            <p:cNvGrpSpPr/>
            <p:nvPr/>
          </p:nvGrpSpPr>
          <p:grpSpPr>
            <a:xfrm>
              <a:off x="7249607" y="6634294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29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2983;p65"/>
            <p:cNvGrpSpPr/>
            <p:nvPr/>
          </p:nvGrpSpPr>
          <p:grpSpPr>
            <a:xfrm>
              <a:off x="7538361" y="5085195"/>
              <a:ext cx="651390" cy="738516"/>
              <a:chOff x="6048400" y="3381400"/>
              <a:chExt cx="819050" cy="928600"/>
            </a:xfrm>
            <a:solidFill>
              <a:srgbClr val="2FA9AF"/>
            </a:solidFill>
          </p:grpSpPr>
          <p:sp>
            <p:nvSpPr>
              <p:cNvPr id="322" name="Google Shape;2984;p65"/>
              <p:cNvSpPr/>
              <p:nvPr/>
            </p:nvSpPr>
            <p:spPr>
              <a:xfrm>
                <a:off x="6072275" y="3402275"/>
                <a:ext cx="765698" cy="884359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4263" extrusionOk="0">
                    <a:moveTo>
                      <a:pt x="1846" y="79"/>
                    </a:moveTo>
                    <a:lnTo>
                      <a:pt x="3623" y="1105"/>
                    </a:lnTo>
                    <a:lnTo>
                      <a:pt x="3623" y="3158"/>
                    </a:lnTo>
                    <a:lnTo>
                      <a:pt x="1846" y="4184"/>
                    </a:lnTo>
                    <a:lnTo>
                      <a:pt x="68" y="3158"/>
                    </a:lnTo>
                    <a:lnTo>
                      <a:pt x="68" y="1105"/>
                    </a:lnTo>
                    <a:lnTo>
                      <a:pt x="1846" y="79"/>
                    </a:lnTo>
                    <a:close/>
                    <a:moveTo>
                      <a:pt x="1846" y="1"/>
                    </a:moveTo>
                    <a:lnTo>
                      <a:pt x="1" y="1066"/>
                    </a:lnTo>
                    <a:lnTo>
                      <a:pt x="1" y="3197"/>
                    </a:lnTo>
                    <a:lnTo>
                      <a:pt x="1846" y="4262"/>
                    </a:lnTo>
                    <a:lnTo>
                      <a:pt x="3691" y="3197"/>
                    </a:lnTo>
                    <a:lnTo>
                      <a:pt x="3691" y="1066"/>
                    </a:lnTo>
                    <a:lnTo>
                      <a:pt x="184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2985;p65"/>
              <p:cNvSpPr/>
              <p:nvPr/>
            </p:nvSpPr>
            <p:spPr>
              <a:xfrm>
                <a:off x="6048400" y="35957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2986;p65"/>
              <p:cNvSpPr/>
              <p:nvPr/>
            </p:nvSpPr>
            <p:spPr>
              <a:xfrm>
                <a:off x="6419875" y="3381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2987;p65"/>
              <p:cNvSpPr/>
              <p:nvPr/>
            </p:nvSpPr>
            <p:spPr>
              <a:xfrm>
                <a:off x="6796100" y="3600475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2988;p65"/>
              <p:cNvSpPr/>
              <p:nvPr/>
            </p:nvSpPr>
            <p:spPr>
              <a:xfrm>
                <a:off x="68008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2989;p65"/>
              <p:cNvSpPr/>
              <p:nvPr/>
            </p:nvSpPr>
            <p:spPr>
              <a:xfrm>
                <a:off x="6053150" y="403385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2990;p65"/>
              <p:cNvSpPr/>
              <p:nvPr/>
            </p:nvSpPr>
            <p:spPr>
              <a:xfrm>
                <a:off x="6429400" y="4243400"/>
                <a:ext cx="66600" cy="666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97" name="Рисунок 396">
            <a:extLst>
              <a:ext uri="{FF2B5EF4-FFF2-40B4-BE49-F238E27FC236}">
                <a16:creationId xmlns:a16="http://schemas.microsoft.com/office/drawing/2014/main" id="{0A5967B5-0118-4ACB-8F30-C327CC062D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367" t="22389" r="21351" b="21666"/>
          <a:stretch/>
        </p:blipFill>
        <p:spPr>
          <a:xfrm>
            <a:off x="4150032" y="2099383"/>
            <a:ext cx="3956965" cy="379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5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180</Words>
  <Application>Microsoft Office PowerPoint</Application>
  <PresentationFormat>Широкоэкранный</PresentationFormat>
  <Paragraphs>51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Consolas</vt:lpstr>
      <vt:lpstr>Тема Office</vt:lpstr>
      <vt:lpstr>D – Detection I – Intrusion V – Vulnerability A – Analysis </vt:lpstr>
      <vt:lpstr>D – Detection I – Intrusion V – Vulnerability A – Analysis </vt:lpstr>
      <vt:lpstr>D – Detection I – Intrusion V – Vulnerability A – Analysis </vt:lpstr>
      <vt:lpstr>D – Detection I – Intrusion V – Vulnerability A – Analysis </vt:lpstr>
      <vt:lpstr>D – Detection I – Intrusion V – Vulnerability A – Analysis </vt:lpstr>
      <vt:lpstr>D – Detection I – Intrusion V – Vulnerability A – Analysis </vt:lpstr>
      <vt:lpstr>D – Detection I – Intrusion V – Vulnerability A –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– Detection I – Intrusion V – Vulnerability A – Analysis </dc:title>
  <dc:creator>U_M1PGJ</dc:creator>
  <cp:lastModifiedBy>admin</cp:lastModifiedBy>
  <cp:revision>33</cp:revision>
  <dcterms:created xsi:type="dcterms:W3CDTF">2025-03-14T12:26:22Z</dcterms:created>
  <dcterms:modified xsi:type="dcterms:W3CDTF">2025-03-15T06:13:42Z</dcterms:modified>
</cp:coreProperties>
</file>