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5328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2244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69161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6076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4578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1494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198408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5324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5"/>
          <p:cNvSpPr/>
          <p:nvPr/>
        </p:nvSpPr>
        <p:spPr>
          <a:xfrm flipH="1" rot="5400000">
            <a:off x="9013825" y="40608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grpSp>
        <p:nvGrpSpPr>
          <p:cNvPr id="36" name="Group 7"/>
          <p:cNvGrpSpPr/>
          <p:nvPr/>
        </p:nvGrpSpPr>
        <p:grpSpPr>
          <a:xfrm>
            <a:off x="1095374" y="1882775"/>
            <a:ext cx="7772401" cy="4108451"/>
            <a:chOff x="0" y="22733"/>
            <a:chExt cx="7772400" cy="4108450"/>
          </a:xfrm>
        </p:grpSpPr>
        <p:sp>
          <p:nvSpPr>
            <p:cNvPr id="26" name="Rectangle 8"/>
            <p:cNvSpPr/>
            <p:nvPr/>
          </p:nvSpPr>
          <p:spPr>
            <a:xfrm rot="10800000">
              <a:off x="0" y="3978783"/>
              <a:ext cx="7391400" cy="76201"/>
            </a:xfrm>
            <a:prstGeom prst="rect">
              <a:avLst/>
            </a:prstGeom>
            <a:solidFill>
              <a:srgbClr val="9AB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27" name="Rectangle 9"/>
            <p:cNvSpPr/>
            <p:nvPr/>
          </p:nvSpPr>
          <p:spPr>
            <a:xfrm rot="10800000">
              <a:off x="0" y="4054983"/>
              <a:ext cx="7772400" cy="76201"/>
            </a:xfrm>
            <a:prstGeom prst="rect">
              <a:avLst/>
            </a:prstGeom>
            <a:solidFill>
              <a:srgbClr val="669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28" name="AutoShape 10"/>
            <p:cNvSpPr/>
            <p:nvPr/>
          </p:nvSpPr>
          <p:spPr>
            <a:xfrm rot="10800000">
              <a:off x="7696200" y="4054983"/>
              <a:ext cx="7620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29" name="AutoShape 11"/>
            <p:cNvSpPr/>
            <p:nvPr/>
          </p:nvSpPr>
          <p:spPr>
            <a:xfrm rot="10800000">
              <a:off x="7319962" y="3978783"/>
              <a:ext cx="76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30" name="Rectangle 12"/>
            <p:cNvSpPr/>
            <p:nvPr/>
          </p:nvSpPr>
          <p:spPr>
            <a:xfrm flipH="1" rot="16200000">
              <a:off x="-1408113" y="2496057"/>
              <a:ext cx="3043238" cy="76201"/>
            </a:xfrm>
            <a:prstGeom prst="rect">
              <a:avLst/>
            </a:prstGeom>
            <a:solidFill>
              <a:srgbClr val="9AB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31" name="Rectangle 13"/>
            <p:cNvSpPr/>
            <p:nvPr/>
          </p:nvSpPr>
          <p:spPr>
            <a:xfrm flipH="1" rot="16200000">
              <a:off x="-1562100" y="2416682"/>
              <a:ext cx="3200400" cy="76201"/>
            </a:xfrm>
            <a:prstGeom prst="rect">
              <a:avLst/>
            </a:prstGeom>
            <a:solidFill>
              <a:srgbClr val="669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32" name="AutoShape 14"/>
            <p:cNvSpPr/>
            <p:nvPr/>
          </p:nvSpPr>
          <p:spPr>
            <a:xfrm flipH="1" rot="16200000">
              <a:off x="22225" y="832358"/>
              <a:ext cx="3175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33" name="AutoShape 15"/>
            <p:cNvSpPr/>
            <p:nvPr/>
          </p:nvSpPr>
          <p:spPr>
            <a:xfrm flipH="1" rot="16200000">
              <a:off x="98425" y="984758"/>
              <a:ext cx="3175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34" name="Line 16"/>
            <p:cNvSpPr/>
            <p:nvPr/>
          </p:nvSpPr>
          <p:spPr>
            <a:xfrm flipV="1">
              <a:off x="39369" y="22732"/>
              <a:ext cx="1" cy="1136652"/>
            </a:xfrm>
            <a:prstGeom prst="line">
              <a:avLst/>
            </a:prstGeom>
            <a:noFill/>
            <a:ln w="12700" cap="flat">
              <a:solidFill>
                <a:srgbClr val="669998"/>
              </a:solidFill>
              <a:prstDash val="solid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" name="Line 17"/>
            <p:cNvSpPr/>
            <p:nvPr/>
          </p:nvSpPr>
          <p:spPr>
            <a:xfrm flipV="1">
              <a:off x="115569" y="251332"/>
              <a:ext cx="1" cy="1136652"/>
            </a:xfrm>
            <a:prstGeom prst="line">
              <a:avLst/>
            </a:prstGeom>
            <a:noFill/>
            <a:ln w="12700" cap="flat">
              <a:solidFill>
                <a:srgbClr val="9ABCBB"/>
              </a:solidFill>
              <a:prstDash val="solid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7" name="Numéro de diapositive"/>
          <p:cNvSpPr txBox="1"/>
          <p:nvPr>
            <p:ph type="sldNum" sz="quarter" idx="2"/>
          </p:nvPr>
        </p:nvSpPr>
        <p:spPr>
          <a:xfrm>
            <a:off x="8524875" y="6429380"/>
            <a:ext cx="301832" cy="2887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" name="Texte du titre"/>
          <p:cNvSpPr txBox="1"/>
          <p:nvPr>
            <p:ph type="title"/>
          </p:nvPr>
        </p:nvSpPr>
        <p:spPr>
          <a:xfrm>
            <a:off x="1295403" y="1676400"/>
            <a:ext cx="7772401" cy="1470025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9" name="Texte niveau 1…"/>
          <p:cNvSpPr txBox="1"/>
          <p:nvPr>
            <p:ph type="body" sz="quarter" idx="1"/>
          </p:nvPr>
        </p:nvSpPr>
        <p:spPr>
          <a:xfrm>
            <a:off x="1981200" y="3886201"/>
            <a:ext cx="6400800" cy="17526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200"/>
            </a:lvl1pPr>
            <a:lvl2pPr marL="769300" indent="-312387" algn="ctr">
              <a:buClrTx/>
              <a:defRPr sz="2200"/>
            </a:lvl2pPr>
            <a:lvl3pPr marL="1191118" indent="-277286" algn="ctr">
              <a:buClrTx/>
              <a:defRPr sz="2200"/>
            </a:lvl3pPr>
            <a:lvl4pPr marL="1620304" indent="-249558" algn="ctr">
              <a:buClrTx/>
              <a:defRPr sz="2200"/>
            </a:lvl4pPr>
            <a:lvl5pPr algn="ctr">
              <a:buClrTx/>
              <a:buFontTx/>
              <a:defRPr sz="2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8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"/>
          <p:cNvGrpSpPr/>
          <p:nvPr/>
        </p:nvGrpSpPr>
        <p:grpSpPr>
          <a:xfrm>
            <a:off x="1371600" y="990600"/>
            <a:ext cx="7772401" cy="152401"/>
            <a:chOff x="0" y="0"/>
            <a:chExt cx="7772400" cy="152400"/>
          </a:xfrm>
        </p:grpSpPr>
        <p:sp>
          <p:nvSpPr>
            <p:cNvPr id="55" name="Rectangle 3"/>
            <p:cNvSpPr/>
            <p:nvPr/>
          </p:nvSpPr>
          <p:spPr>
            <a:xfrm>
              <a:off x="381000" y="76200"/>
              <a:ext cx="7391400" cy="76200"/>
            </a:xfrm>
            <a:prstGeom prst="rect">
              <a:avLst/>
            </a:prstGeom>
            <a:solidFill>
              <a:srgbClr val="9AB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56" name="Rectangle 4"/>
            <p:cNvSpPr/>
            <p:nvPr/>
          </p:nvSpPr>
          <p:spPr>
            <a:xfrm>
              <a:off x="0" y="0"/>
              <a:ext cx="7772400" cy="76200"/>
            </a:xfrm>
            <a:prstGeom prst="rect">
              <a:avLst/>
            </a:prstGeom>
            <a:solidFill>
              <a:srgbClr val="669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57" name="AutoShape 5"/>
            <p:cNvSpPr/>
            <p:nvPr/>
          </p:nvSpPr>
          <p:spPr>
            <a:xfrm>
              <a:off x="0" y="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58" name="AutoShape 6"/>
            <p:cNvSpPr/>
            <p:nvPr/>
          </p:nvSpPr>
          <p:spPr>
            <a:xfrm>
              <a:off x="381000" y="7620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</p:grpSp>
      <p:sp>
        <p:nvSpPr>
          <p:cNvPr id="60" name="Rectangle 11"/>
          <p:cNvSpPr/>
          <p:nvPr/>
        </p:nvSpPr>
        <p:spPr>
          <a:xfrm rot="16200000">
            <a:off x="8839200" y="1143000"/>
            <a:ext cx="457200" cy="152400"/>
          </a:xfrm>
          <a:prstGeom prst="rect">
            <a:avLst/>
          </a:prstGeom>
          <a:solidFill>
            <a:srgbClr val="66999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61" name="Rectangle 12"/>
          <p:cNvSpPr/>
          <p:nvPr/>
        </p:nvSpPr>
        <p:spPr>
          <a:xfrm flipH="1" rot="5400000">
            <a:off x="7508081" y="2550318"/>
            <a:ext cx="3043239" cy="76201"/>
          </a:xfrm>
          <a:prstGeom prst="rect">
            <a:avLst/>
          </a:prstGeom>
          <a:solidFill>
            <a:srgbClr val="9ABC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62" name="Rectangle 13"/>
          <p:cNvSpPr/>
          <p:nvPr/>
        </p:nvSpPr>
        <p:spPr>
          <a:xfrm flipH="1" rot="5400000">
            <a:off x="7505700" y="2628900"/>
            <a:ext cx="3200400" cy="76200"/>
          </a:xfrm>
          <a:prstGeom prst="rect">
            <a:avLst/>
          </a:prstGeom>
          <a:solidFill>
            <a:srgbClr val="66999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63" name="AutoShape 14"/>
          <p:cNvSpPr/>
          <p:nvPr/>
        </p:nvSpPr>
        <p:spPr>
          <a:xfrm flipH="1" rot="5400000">
            <a:off x="9090025" y="42132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64" name="AutoShape 15"/>
          <p:cNvSpPr/>
          <p:nvPr/>
        </p:nvSpPr>
        <p:spPr>
          <a:xfrm flipH="1" rot="5400000">
            <a:off x="9013825" y="40608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65" name="Line 16"/>
          <p:cNvSpPr/>
          <p:nvPr/>
        </p:nvSpPr>
        <p:spPr>
          <a:xfrm>
            <a:off x="9105899" y="3962399"/>
            <a:ext cx="1" cy="1136651"/>
          </a:xfrm>
          <a:prstGeom prst="line">
            <a:avLst/>
          </a:prstGeom>
          <a:ln w="12700">
            <a:solidFill>
              <a:srgbClr val="669998"/>
            </a:solidFill>
            <a:tail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" name="Line 17"/>
          <p:cNvSpPr/>
          <p:nvPr/>
        </p:nvSpPr>
        <p:spPr>
          <a:xfrm>
            <a:off x="9029699" y="3733799"/>
            <a:ext cx="1" cy="1136651"/>
          </a:xfrm>
          <a:prstGeom prst="line">
            <a:avLst/>
          </a:prstGeom>
          <a:ln w="12700">
            <a:solidFill>
              <a:srgbClr val="9ABCBB"/>
            </a:solidFill>
            <a:tail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" name="Rectangle 19"/>
          <p:cNvSpPr txBox="1"/>
          <p:nvPr/>
        </p:nvSpPr>
        <p:spPr>
          <a:xfrm>
            <a:off x="45678" y="6553200"/>
            <a:ext cx="1089746" cy="22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82" tIns="45682" rIns="45682" bIns="45682">
            <a:spAutoFit/>
          </a:bodyPr>
          <a:lstStyle>
            <a:lvl1pPr>
              <a:defRPr b="0" sz="1000"/>
            </a:lvl1pPr>
          </a:lstStyle>
          <a:p>
            <a:pPr/>
            <a:r>
              <a:t>©ESL/EPFL   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656" y="250842"/>
            <a:ext cx="1443357" cy="625456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Texte du titre"/>
          <p:cNvSpPr txBox="1"/>
          <p:nvPr>
            <p:ph type="title"/>
          </p:nvPr>
        </p:nvSpPr>
        <p:spPr>
          <a:xfrm>
            <a:off x="722312" y="4406908"/>
            <a:ext cx="77724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Texte du titre</a:t>
            </a:r>
          </a:p>
        </p:txBody>
      </p:sp>
      <p:sp>
        <p:nvSpPr>
          <p:cNvPr id="71" name="Texte niveau 1…"/>
          <p:cNvSpPr txBox="1"/>
          <p:nvPr>
            <p:ph type="body" sz="quarter" idx="1"/>
          </p:nvPr>
        </p:nvSpPr>
        <p:spPr>
          <a:xfrm>
            <a:off x="722312" y="2906717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6819">
              <a:spcBef>
                <a:spcPts val="400"/>
              </a:spcBef>
              <a:buClrTx/>
              <a:buSzTx/>
              <a:buNone/>
              <a:defRPr sz="2000"/>
            </a:lvl2pPr>
            <a:lvl3pPr marL="0" indent="913642">
              <a:spcBef>
                <a:spcPts val="400"/>
              </a:spcBef>
              <a:buClrTx/>
              <a:buSzTx/>
              <a:buNone/>
              <a:defRPr sz="2000"/>
            </a:lvl3pPr>
            <a:lvl4pPr marL="0" indent="1370464">
              <a:spcBef>
                <a:spcPts val="400"/>
              </a:spcBef>
              <a:buClrTx/>
              <a:buSzTx/>
              <a:buNone/>
              <a:defRPr sz="2000"/>
            </a:lvl4pPr>
            <a:lvl5pPr indent="1827283">
              <a:spcBef>
                <a:spcPts val="400"/>
              </a:spcBef>
              <a:buClrTx/>
              <a:buFontTx/>
              <a:defRPr sz="2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2"/>
          <p:cNvGrpSpPr/>
          <p:nvPr/>
        </p:nvGrpSpPr>
        <p:grpSpPr>
          <a:xfrm>
            <a:off x="1371600" y="990600"/>
            <a:ext cx="7772401" cy="152401"/>
            <a:chOff x="0" y="0"/>
            <a:chExt cx="7772400" cy="152400"/>
          </a:xfrm>
        </p:grpSpPr>
        <p:sp>
          <p:nvSpPr>
            <p:cNvPr id="78" name="Rectangle 3"/>
            <p:cNvSpPr/>
            <p:nvPr/>
          </p:nvSpPr>
          <p:spPr>
            <a:xfrm>
              <a:off x="381000" y="76200"/>
              <a:ext cx="7391400" cy="76200"/>
            </a:xfrm>
            <a:prstGeom prst="rect">
              <a:avLst/>
            </a:prstGeom>
            <a:solidFill>
              <a:srgbClr val="9AB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79" name="Rectangle 4"/>
            <p:cNvSpPr/>
            <p:nvPr/>
          </p:nvSpPr>
          <p:spPr>
            <a:xfrm>
              <a:off x="0" y="0"/>
              <a:ext cx="7772400" cy="76200"/>
            </a:xfrm>
            <a:prstGeom prst="rect">
              <a:avLst/>
            </a:prstGeom>
            <a:solidFill>
              <a:srgbClr val="669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80" name="AutoShape 5"/>
            <p:cNvSpPr/>
            <p:nvPr/>
          </p:nvSpPr>
          <p:spPr>
            <a:xfrm>
              <a:off x="0" y="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81" name="AutoShape 6"/>
            <p:cNvSpPr/>
            <p:nvPr/>
          </p:nvSpPr>
          <p:spPr>
            <a:xfrm>
              <a:off x="381000" y="7620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</p:grpSp>
      <p:sp>
        <p:nvSpPr>
          <p:cNvPr id="83" name="Rectangle 11"/>
          <p:cNvSpPr/>
          <p:nvPr/>
        </p:nvSpPr>
        <p:spPr>
          <a:xfrm rot="16200000">
            <a:off x="8839200" y="1143000"/>
            <a:ext cx="457200" cy="152400"/>
          </a:xfrm>
          <a:prstGeom prst="rect">
            <a:avLst/>
          </a:prstGeom>
          <a:solidFill>
            <a:srgbClr val="66999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84" name="Rectangle 12"/>
          <p:cNvSpPr/>
          <p:nvPr/>
        </p:nvSpPr>
        <p:spPr>
          <a:xfrm flipH="1" rot="5400000">
            <a:off x="7508081" y="2550318"/>
            <a:ext cx="3043239" cy="76201"/>
          </a:xfrm>
          <a:prstGeom prst="rect">
            <a:avLst/>
          </a:prstGeom>
          <a:solidFill>
            <a:srgbClr val="9ABC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85" name="Rectangle 13"/>
          <p:cNvSpPr/>
          <p:nvPr/>
        </p:nvSpPr>
        <p:spPr>
          <a:xfrm flipH="1" rot="5400000">
            <a:off x="7505700" y="2628900"/>
            <a:ext cx="3200400" cy="76200"/>
          </a:xfrm>
          <a:prstGeom prst="rect">
            <a:avLst/>
          </a:prstGeom>
          <a:solidFill>
            <a:srgbClr val="66999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86" name="AutoShape 14"/>
          <p:cNvSpPr/>
          <p:nvPr/>
        </p:nvSpPr>
        <p:spPr>
          <a:xfrm flipH="1" rot="5400000">
            <a:off x="9090025" y="42132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87" name="AutoShape 15"/>
          <p:cNvSpPr/>
          <p:nvPr/>
        </p:nvSpPr>
        <p:spPr>
          <a:xfrm flipH="1" rot="5400000">
            <a:off x="9013825" y="40608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88" name="Line 16"/>
          <p:cNvSpPr/>
          <p:nvPr/>
        </p:nvSpPr>
        <p:spPr>
          <a:xfrm>
            <a:off x="9105899" y="3962399"/>
            <a:ext cx="1" cy="1136651"/>
          </a:xfrm>
          <a:prstGeom prst="line">
            <a:avLst/>
          </a:prstGeom>
          <a:ln w="12700">
            <a:solidFill>
              <a:srgbClr val="669998"/>
            </a:solidFill>
            <a:tail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9" name="Line 17"/>
          <p:cNvSpPr/>
          <p:nvPr/>
        </p:nvSpPr>
        <p:spPr>
          <a:xfrm>
            <a:off x="9029699" y="3733799"/>
            <a:ext cx="1" cy="1136651"/>
          </a:xfrm>
          <a:prstGeom prst="line">
            <a:avLst/>
          </a:prstGeom>
          <a:ln w="12700">
            <a:solidFill>
              <a:srgbClr val="9ABCBB"/>
            </a:solidFill>
            <a:tail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" name="Rectangle 19"/>
          <p:cNvSpPr txBox="1"/>
          <p:nvPr/>
        </p:nvSpPr>
        <p:spPr>
          <a:xfrm>
            <a:off x="45678" y="6553200"/>
            <a:ext cx="1089746" cy="22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82" tIns="45682" rIns="45682" bIns="45682">
            <a:spAutoFit/>
          </a:bodyPr>
          <a:lstStyle>
            <a:lvl1pPr>
              <a:defRPr b="0" sz="1000"/>
            </a:lvl1pPr>
          </a:lstStyle>
          <a:p>
            <a:pPr/>
            <a:r>
              <a:t>©ESL/EPFL   </a:t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656" y="250842"/>
            <a:ext cx="1443357" cy="625456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4" name="Texte niveau 1…"/>
          <p:cNvSpPr txBox="1"/>
          <p:nvPr>
            <p:ph type="body" sz="half" idx="1"/>
          </p:nvPr>
        </p:nvSpPr>
        <p:spPr>
          <a:xfrm>
            <a:off x="1371603" y="1447808"/>
            <a:ext cx="3695701" cy="4678363"/>
          </a:xfrm>
          <a:prstGeom prst="rect">
            <a:avLst/>
          </a:prstGeom>
        </p:spPr>
        <p:txBody>
          <a:bodyPr/>
          <a:lstStyle>
            <a:lvl1pPr marL="341099" indent="-341099">
              <a:spcBef>
                <a:spcPts val="600"/>
              </a:spcBef>
              <a:defRPr sz="2800"/>
            </a:lvl1pPr>
            <a:lvl2pPr marL="788233" indent="-331320">
              <a:spcBef>
                <a:spcPts val="600"/>
              </a:spcBef>
              <a:defRPr sz="2800"/>
            </a:lvl2pPr>
            <a:lvl3pPr marL="1231451" indent="-317619">
              <a:spcBef>
                <a:spcPts val="600"/>
              </a:spcBef>
              <a:defRPr sz="2800"/>
            </a:lvl3pPr>
            <a:lvl4pPr marL="1723656" indent="-352910"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2"/>
          <p:cNvGrpSpPr/>
          <p:nvPr/>
        </p:nvGrpSpPr>
        <p:grpSpPr>
          <a:xfrm>
            <a:off x="1371600" y="990600"/>
            <a:ext cx="7772401" cy="152401"/>
            <a:chOff x="0" y="0"/>
            <a:chExt cx="7772400" cy="152400"/>
          </a:xfrm>
        </p:grpSpPr>
        <p:sp>
          <p:nvSpPr>
            <p:cNvPr id="101" name="Rectangle 3"/>
            <p:cNvSpPr/>
            <p:nvPr/>
          </p:nvSpPr>
          <p:spPr>
            <a:xfrm>
              <a:off x="381000" y="76200"/>
              <a:ext cx="7391400" cy="76200"/>
            </a:xfrm>
            <a:prstGeom prst="rect">
              <a:avLst/>
            </a:prstGeom>
            <a:solidFill>
              <a:srgbClr val="9AB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102" name="Rectangle 4"/>
            <p:cNvSpPr/>
            <p:nvPr/>
          </p:nvSpPr>
          <p:spPr>
            <a:xfrm>
              <a:off x="0" y="0"/>
              <a:ext cx="7772400" cy="76200"/>
            </a:xfrm>
            <a:prstGeom prst="rect">
              <a:avLst/>
            </a:prstGeom>
            <a:solidFill>
              <a:srgbClr val="669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103" name="AutoShape 5"/>
            <p:cNvSpPr/>
            <p:nvPr/>
          </p:nvSpPr>
          <p:spPr>
            <a:xfrm>
              <a:off x="0" y="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104" name="AutoShape 6"/>
            <p:cNvSpPr/>
            <p:nvPr/>
          </p:nvSpPr>
          <p:spPr>
            <a:xfrm>
              <a:off x="381000" y="7620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</p:grpSp>
      <p:sp>
        <p:nvSpPr>
          <p:cNvPr id="106" name="Rectangle 11"/>
          <p:cNvSpPr/>
          <p:nvPr/>
        </p:nvSpPr>
        <p:spPr>
          <a:xfrm rot="16200000">
            <a:off x="8839200" y="1143000"/>
            <a:ext cx="457200" cy="152400"/>
          </a:xfrm>
          <a:prstGeom prst="rect">
            <a:avLst/>
          </a:prstGeom>
          <a:solidFill>
            <a:srgbClr val="66999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07" name="Rectangle 12"/>
          <p:cNvSpPr/>
          <p:nvPr/>
        </p:nvSpPr>
        <p:spPr>
          <a:xfrm flipH="1" rot="5400000">
            <a:off x="7508081" y="2550318"/>
            <a:ext cx="3043239" cy="76201"/>
          </a:xfrm>
          <a:prstGeom prst="rect">
            <a:avLst/>
          </a:prstGeom>
          <a:solidFill>
            <a:srgbClr val="9ABC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08" name="Rectangle 13"/>
          <p:cNvSpPr/>
          <p:nvPr/>
        </p:nvSpPr>
        <p:spPr>
          <a:xfrm flipH="1" rot="5400000">
            <a:off x="7505700" y="2628900"/>
            <a:ext cx="3200400" cy="76200"/>
          </a:xfrm>
          <a:prstGeom prst="rect">
            <a:avLst/>
          </a:prstGeom>
          <a:solidFill>
            <a:srgbClr val="66999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09" name="AutoShape 14"/>
          <p:cNvSpPr/>
          <p:nvPr/>
        </p:nvSpPr>
        <p:spPr>
          <a:xfrm flipH="1" rot="5400000">
            <a:off x="9090025" y="42132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10" name="AutoShape 15"/>
          <p:cNvSpPr/>
          <p:nvPr/>
        </p:nvSpPr>
        <p:spPr>
          <a:xfrm flipH="1" rot="5400000">
            <a:off x="9013825" y="40608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11" name="Line 16"/>
          <p:cNvSpPr/>
          <p:nvPr/>
        </p:nvSpPr>
        <p:spPr>
          <a:xfrm>
            <a:off x="9105899" y="3962399"/>
            <a:ext cx="1" cy="1136651"/>
          </a:xfrm>
          <a:prstGeom prst="line">
            <a:avLst/>
          </a:prstGeom>
          <a:ln w="12700">
            <a:solidFill>
              <a:srgbClr val="669998"/>
            </a:solidFill>
            <a:tail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" name="Line 17"/>
          <p:cNvSpPr/>
          <p:nvPr/>
        </p:nvSpPr>
        <p:spPr>
          <a:xfrm>
            <a:off x="9029699" y="3733799"/>
            <a:ext cx="1" cy="1136651"/>
          </a:xfrm>
          <a:prstGeom prst="line">
            <a:avLst/>
          </a:prstGeom>
          <a:ln w="12700">
            <a:solidFill>
              <a:srgbClr val="9ABCBB"/>
            </a:solidFill>
            <a:tail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" name="Rectangle 19"/>
          <p:cNvSpPr txBox="1"/>
          <p:nvPr/>
        </p:nvSpPr>
        <p:spPr>
          <a:xfrm>
            <a:off x="45678" y="6553200"/>
            <a:ext cx="1089746" cy="22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82" tIns="45682" rIns="45682" bIns="45682">
            <a:spAutoFit/>
          </a:bodyPr>
          <a:lstStyle>
            <a:lvl1pPr>
              <a:defRPr b="0" sz="1000"/>
            </a:lvl1pPr>
          </a:lstStyle>
          <a:p>
            <a:pPr/>
            <a:r>
              <a:t>©ESL/EPFL   </a:t>
            </a:r>
          </a:p>
        </p:txBody>
      </p:sp>
      <p:sp>
        <p:nvSpPr>
          <p:cNvPr id="1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656" y="250842"/>
            <a:ext cx="1443357" cy="62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exte du titre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17" name="Texte niveau 1…"/>
          <p:cNvSpPr txBox="1"/>
          <p:nvPr>
            <p:ph type="body" sz="quarter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b="1"/>
            </a:lvl1pPr>
            <a:lvl2pPr marL="0" indent="456819">
              <a:buClrTx/>
              <a:buSzTx/>
              <a:buNone/>
              <a:defRPr b="1"/>
            </a:lvl2pPr>
            <a:lvl3pPr marL="0" indent="913642">
              <a:buClrTx/>
              <a:buSzTx/>
              <a:buNone/>
              <a:defRPr b="1"/>
            </a:lvl3pPr>
            <a:lvl4pPr marL="0" indent="1370464">
              <a:buClrTx/>
              <a:buSzTx/>
              <a:buNone/>
              <a:defRPr b="1"/>
            </a:lvl4pPr>
            <a:lvl5pPr indent="1827283">
              <a:buClrTx/>
              <a:buFontTx/>
              <a:defRPr b="1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8" name="Text Placeholder 4"/>
          <p:cNvSpPr/>
          <p:nvPr>
            <p:ph type="body" sz="quarter" idx="21"/>
          </p:nvPr>
        </p:nvSpPr>
        <p:spPr>
          <a:xfrm>
            <a:off x="4645025" y="1535113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2"/>
          <p:cNvGrpSpPr/>
          <p:nvPr/>
        </p:nvGrpSpPr>
        <p:grpSpPr>
          <a:xfrm>
            <a:off x="1371600" y="990600"/>
            <a:ext cx="7772401" cy="152401"/>
            <a:chOff x="0" y="0"/>
            <a:chExt cx="7772400" cy="152400"/>
          </a:xfrm>
        </p:grpSpPr>
        <p:sp>
          <p:nvSpPr>
            <p:cNvPr id="125" name="Rectangle 3"/>
            <p:cNvSpPr/>
            <p:nvPr/>
          </p:nvSpPr>
          <p:spPr>
            <a:xfrm>
              <a:off x="381000" y="76200"/>
              <a:ext cx="7391400" cy="76200"/>
            </a:xfrm>
            <a:prstGeom prst="rect">
              <a:avLst/>
            </a:prstGeom>
            <a:solidFill>
              <a:srgbClr val="9AB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126" name="Rectangle 4"/>
            <p:cNvSpPr/>
            <p:nvPr/>
          </p:nvSpPr>
          <p:spPr>
            <a:xfrm>
              <a:off x="0" y="0"/>
              <a:ext cx="7772400" cy="76200"/>
            </a:xfrm>
            <a:prstGeom prst="rect">
              <a:avLst/>
            </a:prstGeom>
            <a:solidFill>
              <a:srgbClr val="669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127" name="AutoShape 5"/>
            <p:cNvSpPr/>
            <p:nvPr/>
          </p:nvSpPr>
          <p:spPr>
            <a:xfrm>
              <a:off x="0" y="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128" name="AutoShape 6"/>
            <p:cNvSpPr/>
            <p:nvPr/>
          </p:nvSpPr>
          <p:spPr>
            <a:xfrm>
              <a:off x="381000" y="7620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</p:grpSp>
      <p:sp>
        <p:nvSpPr>
          <p:cNvPr id="130" name="Rectangle 11"/>
          <p:cNvSpPr/>
          <p:nvPr/>
        </p:nvSpPr>
        <p:spPr>
          <a:xfrm rot="16200000">
            <a:off x="8839200" y="1143000"/>
            <a:ext cx="457200" cy="152400"/>
          </a:xfrm>
          <a:prstGeom prst="rect">
            <a:avLst/>
          </a:prstGeom>
          <a:solidFill>
            <a:srgbClr val="66999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31" name="Rectangle 12"/>
          <p:cNvSpPr/>
          <p:nvPr/>
        </p:nvSpPr>
        <p:spPr>
          <a:xfrm flipH="1" rot="5400000">
            <a:off x="7508081" y="2550318"/>
            <a:ext cx="3043239" cy="76201"/>
          </a:xfrm>
          <a:prstGeom prst="rect">
            <a:avLst/>
          </a:prstGeom>
          <a:solidFill>
            <a:srgbClr val="9ABC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32" name="Rectangle 13"/>
          <p:cNvSpPr/>
          <p:nvPr/>
        </p:nvSpPr>
        <p:spPr>
          <a:xfrm flipH="1" rot="5400000">
            <a:off x="7505700" y="2628900"/>
            <a:ext cx="3200400" cy="76200"/>
          </a:xfrm>
          <a:prstGeom prst="rect">
            <a:avLst/>
          </a:prstGeom>
          <a:solidFill>
            <a:srgbClr val="66999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33" name="AutoShape 14"/>
          <p:cNvSpPr/>
          <p:nvPr/>
        </p:nvSpPr>
        <p:spPr>
          <a:xfrm flipH="1" rot="5400000">
            <a:off x="9090025" y="42132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34" name="AutoShape 15"/>
          <p:cNvSpPr/>
          <p:nvPr/>
        </p:nvSpPr>
        <p:spPr>
          <a:xfrm flipH="1" rot="5400000">
            <a:off x="9013825" y="40608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35" name="Line 16"/>
          <p:cNvSpPr/>
          <p:nvPr/>
        </p:nvSpPr>
        <p:spPr>
          <a:xfrm>
            <a:off x="9105899" y="3962399"/>
            <a:ext cx="1" cy="1136651"/>
          </a:xfrm>
          <a:prstGeom prst="line">
            <a:avLst/>
          </a:prstGeom>
          <a:ln w="12700">
            <a:solidFill>
              <a:srgbClr val="669998"/>
            </a:solidFill>
            <a:tail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" name="Line 17"/>
          <p:cNvSpPr/>
          <p:nvPr/>
        </p:nvSpPr>
        <p:spPr>
          <a:xfrm>
            <a:off x="9029699" y="3733799"/>
            <a:ext cx="1" cy="1136651"/>
          </a:xfrm>
          <a:prstGeom prst="line">
            <a:avLst/>
          </a:prstGeom>
          <a:ln w="12700">
            <a:solidFill>
              <a:srgbClr val="9ABCBB"/>
            </a:solidFill>
            <a:tail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" name="Rectangle 19"/>
          <p:cNvSpPr txBox="1"/>
          <p:nvPr/>
        </p:nvSpPr>
        <p:spPr>
          <a:xfrm>
            <a:off x="45678" y="6553200"/>
            <a:ext cx="1089746" cy="22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82" tIns="45682" rIns="45682" bIns="45682">
            <a:spAutoFit/>
          </a:bodyPr>
          <a:lstStyle>
            <a:lvl1pPr>
              <a:defRPr b="0" sz="1000"/>
            </a:lvl1pPr>
          </a:lstStyle>
          <a:p>
            <a:pPr/>
            <a:r>
              <a:t>©ESL/EPFL   </a:t>
            </a:r>
          </a:p>
        </p:txBody>
      </p:sp>
      <p:sp>
        <p:nvSpPr>
          <p:cNvPr id="13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656" y="250842"/>
            <a:ext cx="1443357" cy="62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2"/>
          <p:cNvGrpSpPr/>
          <p:nvPr/>
        </p:nvGrpSpPr>
        <p:grpSpPr>
          <a:xfrm>
            <a:off x="1371600" y="990600"/>
            <a:ext cx="7772401" cy="152401"/>
            <a:chOff x="0" y="0"/>
            <a:chExt cx="7772400" cy="152400"/>
          </a:xfrm>
        </p:grpSpPr>
        <p:sp>
          <p:nvSpPr>
            <p:cNvPr id="147" name="Rectangle 3"/>
            <p:cNvSpPr/>
            <p:nvPr/>
          </p:nvSpPr>
          <p:spPr>
            <a:xfrm>
              <a:off x="381000" y="76200"/>
              <a:ext cx="7391400" cy="76200"/>
            </a:xfrm>
            <a:prstGeom prst="rect">
              <a:avLst/>
            </a:prstGeom>
            <a:solidFill>
              <a:srgbClr val="9AB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148" name="Rectangle 4"/>
            <p:cNvSpPr/>
            <p:nvPr/>
          </p:nvSpPr>
          <p:spPr>
            <a:xfrm>
              <a:off x="0" y="0"/>
              <a:ext cx="7772400" cy="76200"/>
            </a:xfrm>
            <a:prstGeom prst="rect">
              <a:avLst/>
            </a:prstGeom>
            <a:solidFill>
              <a:srgbClr val="669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149" name="AutoShape 5"/>
            <p:cNvSpPr/>
            <p:nvPr/>
          </p:nvSpPr>
          <p:spPr>
            <a:xfrm>
              <a:off x="0" y="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150" name="AutoShape 6"/>
            <p:cNvSpPr/>
            <p:nvPr/>
          </p:nvSpPr>
          <p:spPr>
            <a:xfrm>
              <a:off x="381000" y="7620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</p:grpSp>
      <p:sp>
        <p:nvSpPr>
          <p:cNvPr id="152" name="Rectangle 11"/>
          <p:cNvSpPr/>
          <p:nvPr/>
        </p:nvSpPr>
        <p:spPr>
          <a:xfrm rot="16200000">
            <a:off x="8839200" y="1143000"/>
            <a:ext cx="457200" cy="152400"/>
          </a:xfrm>
          <a:prstGeom prst="rect">
            <a:avLst/>
          </a:prstGeom>
          <a:solidFill>
            <a:srgbClr val="66999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53" name="Rectangle 12"/>
          <p:cNvSpPr/>
          <p:nvPr/>
        </p:nvSpPr>
        <p:spPr>
          <a:xfrm flipH="1" rot="5400000">
            <a:off x="7508081" y="2550318"/>
            <a:ext cx="3043239" cy="76201"/>
          </a:xfrm>
          <a:prstGeom prst="rect">
            <a:avLst/>
          </a:prstGeom>
          <a:solidFill>
            <a:srgbClr val="9ABC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54" name="Rectangle 13"/>
          <p:cNvSpPr/>
          <p:nvPr/>
        </p:nvSpPr>
        <p:spPr>
          <a:xfrm flipH="1" rot="5400000">
            <a:off x="7505700" y="2628900"/>
            <a:ext cx="3200400" cy="76200"/>
          </a:xfrm>
          <a:prstGeom prst="rect">
            <a:avLst/>
          </a:prstGeom>
          <a:solidFill>
            <a:srgbClr val="66999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55" name="AutoShape 14"/>
          <p:cNvSpPr/>
          <p:nvPr/>
        </p:nvSpPr>
        <p:spPr>
          <a:xfrm flipH="1" rot="5400000">
            <a:off x="9090025" y="42132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56" name="AutoShape 15"/>
          <p:cNvSpPr/>
          <p:nvPr/>
        </p:nvSpPr>
        <p:spPr>
          <a:xfrm flipH="1" rot="5400000">
            <a:off x="9013825" y="40608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57" name="Line 16"/>
          <p:cNvSpPr/>
          <p:nvPr/>
        </p:nvSpPr>
        <p:spPr>
          <a:xfrm>
            <a:off x="9105899" y="3962399"/>
            <a:ext cx="1" cy="1136651"/>
          </a:xfrm>
          <a:prstGeom prst="line">
            <a:avLst/>
          </a:prstGeom>
          <a:ln w="12700">
            <a:solidFill>
              <a:srgbClr val="669998"/>
            </a:solidFill>
            <a:tail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" name="Line 17"/>
          <p:cNvSpPr/>
          <p:nvPr/>
        </p:nvSpPr>
        <p:spPr>
          <a:xfrm>
            <a:off x="9029699" y="3733799"/>
            <a:ext cx="1" cy="1136651"/>
          </a:xfrm>
          <a:prstGeom prst="line">
            <a:avLst/>
          </a:prstGeom>
          <a:ln w="12700">
            <a:solidFill>
              <a:srgbClr val="9ABCBB"/>
            </a:solidFill>
            <a:tail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" name="Rectangle 19"/>
          <p:cNvSpPr txBox="1"/>
          <p:nvPr/>
        </p:nvSpPr>
        <p:spPr>
          <a:xfrm>
            <a:off x="45678" y="6553200"/>
            <a:ext cx="1089746" cy="22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82" tIns="45682" rIns="45682" bIns="45682">
            <a:spAutoFit/>
          </a:bodyPr>
          <a:lstStyle>
            <a:lvl1pPr>
              <a:defRPr b="0" sz="1000"/>
            </a:lvl1pPr>
          </a:lstStyle>
          <a:p>
            <a:pPr/>
            <a:r>
              <a:t>©ESL/EPFL   </a:t>
            </a:r>
          </a:p>
        </p:txBody>
      </p:sp>
      <p:sp>
        <p:nvSpPr>
          <p:cNvPr id="16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656" y="250842"/>
            <a:ext cx="1443357" cy="625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2"/>
          <p:cNvGrpSpPr/>
          <p:nvPr/>
        </p:nvGrpSpPr>
        <p:grpSpPr>
          <a:xfrm>
            <a:off x="1371600" y="990600"/>
            <a:ext cx="7772401" cy="152401"/>
            <a:chOff x="0" y="0"/>
            <a:chExt cx="7772400" cy="152400"/>
          </a:xfrm>
        </p:grpSpPr>
        <p:sp>
          <p:nvSpPr>
            <p:cNvPr id="168" name="Rectangle 3"/>
            <p:cNvSpPr/>
            <p:nvPr/>
          </p:nvSpPr>
          <p:spPr>
            <a:xfrm>
              <a:off x="381000" y="76200"/>
              <a:ext cx="7391400" cy="76200"/>
            </a:xfrm>
            <a:prstGeom prst="rect">
              <a:avLst/>
            </a:prstGeom>
            <a:solidFill>
              <a:srgbClr val="9AB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169" name="Rectangle 4"/>
            <p:cNvSpPr/>
            <p:nvPr/>
          </p:nvSpPr>
          <p:spPr>
            <a:xfrm>
              <a:off x="0" y="0"/>
              <a:ext cx="7772400" cy="76200"/>
            </a:xfrm>
            <a:prstGeom prst="rect">
              <a:avLst/>
            </a:prstGeom>
            <a:solidFill>
              <a:srgbClr val="669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170" name="AutoShape 5"/>
            <p:cNvSpPr/>
            <p:nvPr/>
          </p:nvSpPr>
          <p:spPr>
            <a:xfrm>
              <a:off x="0" y="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171" name="AutoShape 6"/>
            <p:cNvSpPr/>
            <p:nvPr/>
          </p:nvSpPr>
          <p:spPr>
            <a:xfrm>
              <a:off x="381000" y="7620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</p:grpSp>
      <p:sp>
        <p:nvSpPr>
          <p:cNvPr id="173" name="Rectangle 11"/>
          <p:cNvSpPr/>
          <p:nvPr/>
        </p:nvSpPr>
        <p:spPr>
          <a:xfrm rot="16200000">
            <a:off x="8839200" y="1143000"/>
            <a:ext cx="457200" cy="152400"/>
          </a:xfrm>
          <a:prstGeom prst="rect">
            <a:avLst/>
          </a:prstGeom>
          <a:solidFill>
            <a:srgbClr val="66999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74" name="Rectangle 12"/>
          <p:cNvSpPr/>
          <p:nvPr/>
        </p:nvSpPr>
        <p:spPr>
          <a:xfrm flipH="1" rot="5400000">
            <a:off x="7508081" y="2550318"/>
            <a:ext cx="3043239" cy="76201"/>
          </a:xfrm>
          <a:prstGeom prst="rect">
            <a:avLst/>
          </a:prstGeom>
          <a:solidFill>
            <a:srgbClr val="9ABC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75" name="Rectangle 13"/>
          <p:cNvSpPr/>
          <p:nvPr/>
        </p:nvSpPr>
        <p:spPr>
          <a:xfrm flipH="1" rot="5400000">
            <a:off x="7505700" y="2628900"/>
            <a:ext cx="3200400" cy="76200"/>
          </a:xfrm>
          <a:prstGeom prst="rect">
            <a:avLst/>
          </a:prstGeom>
          <a:solidFill>
            <a:srgbClr val="66999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76" name="AutoShape 14"/>
          <p:cNvSpPr/>
          <p:nvPr/>
        </p:nvSpPr>
        <p:spPr>
          <a:xfrm flipH="1" rot="5400000">
            <a:off x="9090025" y="42132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77" name="AutoShape 15"/>
          <p:cNvSpPr/>
          <p:nvPr/>
        </p:nvSpPr>
        <p:spPr>
          <a:xfrm flipH="1" rot="5400000">
            <a:off x="9013825" y="40608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78" name="Line 16"/>
          <p:cNvSpPr/>
          <p:nvPr/>
        </p:nvSpPr>
        <p:spPr>
          <a:xfrm>
            <a:off x="9105899" y="3962399"/>
            <a:ext cx="1" cy="1136651"/>
          </a:xfrm>
          <a:prstGeom prst="line">
            <a:avLst/>
          </a:prstGeom>
          <a:ln w="12700">
            <a:solidFill>
              <a:srgbClr val="669998"/>
            </a:solidFill>
            <a:tail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9" name="Line 17"/>
          <p:cNvSpPr/>
          <p:nvPr/>
        </p:nvSpPr>
        <p:spPr>
          <a:xfrm>
            <a:off x="9029699" y="3733799"/>
            <a:ext cx="1" cy="1136651"/>
          </a:xfrm>
          <a:prstGeom prst="line">
            <a:avLst/>
          </a:prstGeom>
          <a:ln w="12700">
            <a:solidFill>
              <a:srgbClr val="9ABCBB"/>
            </a:solidFill>
            <a:tail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0" name="Rectangle 19"/>
          <p:cNvSpPr txBox="1"/>
          <p:nvPr/>
        </p:nvSpPr>
        <p:spPr>
          <a:xfrm>
            <a:off x="45678" y="6553200"/>
            <a:ext cx="1089746" cy="22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82" tIns="45682" rIns="45682" bIns="45682">
            <a:spAutoFit/>
          </a:bodyPr>
          <a:lstStyle>
            <a:lvl1pPr>
              <a:defRPr b="0" sz="1000"/>
            </a:lvl1pPr>
          </a:lstStyle>
          <a:p>
            <a:pPr/>
            <a:r>
              <a:t>©ESL/EPFL   </a:t>
            </a:r>
          </a:p>
        </p:txBody>
      </p:sp>
      <p:sp>
        <p:nvSpPr>
          <p:cNvPr id="18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656" y="250842"/>
            <a:ext cx="1443357" cy="62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exte du titre"/>
          <p:cNvSpPr txBox="1"/>
          <p:nvPr>
            <p:ph type="title"/>
          </p:nvPr>
        </p:nvSpPr>
        <p:spPr>
          <a:xfrm>
            <a:off x="457201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Texte du titre</a:t>
            </a:r>
          </a:p>
        </p:txBody>
      </p:sp>
      <p:sp>
        <p:nvSpPr>
          <p:cNvPr id="184" name="Texte niveau 1…"/>
          <p:cNvSpPr txBox="1"/>
          <p:nvPr>
            <p:ph type="body" idx="1"/>
          </p:nvPr>
        </p:nvSpPr>
        <p:spPr>
          <a:xfrm>
            <a:off x="3575053" y="273057"/>
            <a:ext cx="5111751" cy="5853114"/>
          </a:xfrm>
          <a:prstGeom prst="rect">
            <a:avLst/>
          </a:prstGeom>
        </p:spPr>
        <p:txBody>
          <a:bodyPr/>
          <a:lstStyle>
            <a:lvl1pPr marL="341099" indent="-341099">
              <a:spcBef>
                <a:spcPts val="700"/>
              </a:spcBef>
              <a:defRPr sz="3200"/>
            </a:lvl1pPr>
            <a:lvl2pPr marL="781471" indent="-324558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3739" indent="-362993">
              <a:spcBef>
                <a:spcPts val="700"/>
              </a:spcBef>
              <a:defRPr sz="3200"/>
            </a:lvl4pPr>
            <a:lvl5pPr>
              <a:spcBef>
                <a:spcPts val="700"/>
              </a:spcBef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85" name="Text Placeholder 3"/>
          <p:cNvSpPr/>
          <p:nvPr>
            <p:ph type="body" sz="half" idx="21"/>
          </p:nvPr>
        </p:nvSpPr>
        <p:spPr>
          <a:xfrm>
            <a:off x="457201" y="1435104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2"/>
          <p:cNvGrpSpPr/>
          <p:nvPr/>
        </p:nvGrpSpPr>
        <p:grpSpPr>
          <a:xfrm>
            <a:off x="1371600" y="990600"/>
            <a:ext cx="7772401" cy="152401"/>
            <a:chOff x="0" y="0"/>
            <a:chExt cx="7772400" cy="152400"/>
          </a:xfrm>
        </p:grpSpPr>
        <p:sp>
          <p:nvSpPr>
            <p:cNvPr id="192" name="Rectangle 3"/>
            <p:cNvSpPr/>
            <p:nvPr/>
          </p:nvSpPr>
          <p:spPr>
            <a:xfrm>
              <a:off x="381000" y="76200"/>
              <a:ext cx="7391400" cy="76200"/>
            </a:xfrm>
            <a:prstGeom prst="rect">
              <a:avLst/>
            </a:prstGeom>
            <a:solidFill>
              <a:srgbClr val="9AB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193" name="Rectangle 4"/>
            <p:cNvSpPr/>
            <p:nvPr/>
          </p:nvSpPr>
          <p:spPr>
            <a:xfrm>
              <a:off x="0" y="0"/>
              <a:ext cx="7772400" cy="76200"/>
            </a:xfrm>
            <a:prstGeom prst="rect">
              <a:avLst/>
            </a:prstGeom>
            <a:solidFill>
              <a:srgbClr val="669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194" name="AutoShape 5"/>
            <p:cNvSpPr/>
            <p:nvPr/>
          </p:nvSpPr>
          <p:spPr>
            <a:xfrm>
              <a:off x="0" y="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195" name="AutoShape 6"/>
            <p:cNvSpPr/>
            <p:nvPr/>
          </p:nvSpPr>
          <p:spPr>
            <a:xfrm>
              <a:off x="381000" y="7620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</p:grpSp>
      <p:sp>
        <p:nvSpPr>
          <p:cNvPr id="197" name="Rectangle 11"/>
          <p:cNvSpPr/>
          <p:nvPr/>
        </p:nvSpPr>
        <p:spPr>
          <a:xfrm rot="16200000">
            <a:off x="8839200" y="1143000"/>
            <a:ext cx="457200" cy="152400"/>
          </a:xfrm>
          <a:prstGeom prst="rect">
            <a:avLst/>
          </a:prstGeom>
          <a:solidFill>
            <a:srgbClr val="66999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98" name="Rectangle 12"/>
          <p:cNvSpPr/>
          <p:nvPr/>
        </p:nvSpPr>
        <p:spPr>
          <a:xfrm flipH="1" rot="5400000">
            <a:off x="7508081" y="2550318"/>
            <a:ext cx="3043239" cy="76201"/>
          </a:xfrm>
          <a:prstGeom prst="rect">
            <a:avLst/>
          </a:prstGeom>
          <a:solidFill>
            <a:srgbClr val="9ABC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99" name="Rectangle 13"/>
          <p:cNvSpPr/>
          <p:nvPr/>
        </p:nvSpPr>
        <p:spPr>
          <a:xfrm flipH="1" rot="5400000">
            <a:off x="7505700" y="2628900"/>
            <a:ext cx="3200400" cy="76200"/>
          </a:xfrm>
          <a:prstGeom prst="rect">
            <a:avLst/>
          </a:prstGeom>
          <a:solidFill>
            <a:srgbClr val="66999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200" name="AutoShape 14"/>
          <p:cNvSpPr/>
          <p:nvPr/>
        </p:nvSpPr>
        <p:spPr>
          <a:xfrm flipH="1" rot="5400000">
            <a:off x="9090025" y="42132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201" name="AutoShape 15"/>
          <p:cNvSpPr/>
          <p:nvPr/>
        </p:nvSpPr>
        <p:spPr>
          <a:xfrm flipH="1" rot="5400000">
            <a:off x="9013825" y="40608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202" name="Line 16"/>
          <p:cNvSpPr/>
          <p:nvPr/>
        </p:nvSpPr>
        <p:spPr>
          <a:xfrm>
            <a:off x="9105899" y="3962399"/>
            <a:ext cx="1" cy="1136651"/>
          </a:xfrm>
          <a:prstGeom prst="line">
            <a:avLst/>
          </a:prstGeom>
          <a:ln w="12700">
            <a:solidFill>
              <a:srgbClr val="669998"/>
            </a:solidFill>
            <a:tail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3" name="Line 17"/>
          <p:cNvSpPr/>
          <p:nvPr/>
        </p:nvSpPr>
        <p:spPr>
          <a:xfrm>
            <a:off x="9029699" y="3733799"/>
            <a:ext cx="1" cy="1136651"/>
          </a:xfrm>
          <a:prstGeom prst="line">
            <a:avLst/>
          </a:prstGeom>
          <a:ln w="12700">
            <a:solidFill>
              <a:srgbClr val="9ABCBB"/>
            </a:solidFill>
            <a:tail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4" name="Rectangle 19"/>
          <p:cNvSpPr txBox="1"/>
          <p:nvPr/>
        </p:nvSpPr>
        <p:spPr>
          <a:xfrm>
            <a:off x="45678" y="6553200"/>
            <a:ext cx="1089746" cy="22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82" tIns="45682" rIns="45682" bIns="45682">
            <a:spAutoFit/>
          </a:bodyPr>
          <a:lstStyle>
            <a:lvl1pPr>
              <a:defRPr b="0" sz="1000"/>
            </a:lvl1pPr>
          </a:lstStyle>
          <a:p>
            <a:pPr/>
            <a:r>
              <a:t>©ESL/EPFL   </a:t>
            </a:r>
          </a:p>
        </p:txBody>
      </p:sp>
      <p:sp>
        <p:nvSpPr>
          <p:cNvPr id="20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656" y="250842"/>
            <a:ext cx="1443357" cy="62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exte du titre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Texte du titre</a:t>
            </a:r>
          </a:p>
        </p:txBody>
      </p:sp>
      <p:sp>
        <p:nvSpPr>
          <p:cNvPr id="208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9" name="Texte niveau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6819">
              <a:spcBef>
                <a:spcPts val="300"/>
              </a:spcBef>
              <a:buClrTx/>
              <a:buSzTx/>
              <a:buNone/>
              <a:defRPr sz="1400"/>
            </a:lvl2pPr>
            <a:lvl3pPr marL="0" indent="913642">
              <a:spcBef>
                <a:spcPts val="300"/>
              </a:spcBef>
              <a:buClrTx/>
              <a:buSzTx/>
              <a:buNone/>
              <a:defRPr sz="1400"/>
            </a:lvl3pPr>
            <a:lvl4pPr marL="0" indent="1370464">
              <a:spcBef>
                <a:spcPts val="300"/>
              </a:spcBef>
              <a:buClrTx/>
              <a:buSzTx/>
              <a:buNone/>
              <a:defRPr sz="1400"/>
            </a:lvl4pPr>
            <a:lvl5pPr indent="1827283">
              <a:spcBef>
                <a:spcPts val="300"/>
              </a:spcBef>
              <a:buClrTx/>
              <a:buFontTx/>
              <a:defRPr sz="1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/>
          <p:nvPr/>
        </p:nvGrpSpPr>
        <p:grpSpPr>
          <a:xfrm>
            <a:off x="1371600" y="990600"/>
            <a:ext cx="7772401" cy="152401"/>
            <a:chOff x="0" y="0"/>
            <a:chExt cx="7772400" cy="152400"/>
          </a:xfrm>
        </p:grpSpPr>
        <p:sp>
          <p:nvSpPr>
            <p:cNvPr id="2" name="Rectangle 3"/>
            <p:cNvSpPr/>
            <p:nvPr/>
          </p:nvSpPr>
          <p:spPr>
            <a:xfrm>
              <a:off x="381000" y="76200"/>
              <a:ext cx="7391400" cy="76200"/>
            </a:xfrm>
            <a:prstGeom prst="rect">
              <a:avLst/>
            </a:prstGeom>
            <a:solidFill>
              <a:srgbClr val="9AB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3" name="Rectangle 4"/>
            <p:cNvSpPr/>
            <p:nvPr/>
          </p:nvSpPr>
          <p:spPr>
            <a:xfrm>
              <a:off x="0" y="0"/>
              <a:ext cx="7772400" cy="76200"/>
            </a:xfrm>
            <a:prstGeom prst="rect">
              <a:avLst/>
            </a:prstGeom>
            <a:solidFill>
              <a:srgbClr val="669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4" name="AutoShape 5"/>
            <p:cNvSpPr/>
            <p:nvPr/>
          </p:nvSpPr>
          <p:spPr>
            <a:xfrm>
              <a:off x="0" y="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  <p:sp>
          <p:nvSpPr>
            <p:cNvPr id="5" name="AutoShape 6"/>
            <p:cNvSpPr/>
            <p:nvPr/>
          </p:nvSpPr>
          <p:spPr>
            <a:xfrm>
              <a:off x="381000" y="76200"/>
              <a:ext cx="762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B6"/>
                  </a:solidFill>
                </a:defRPr>
              </a:pPr>
            </a:p>
          </p:txBody>
        </p:sp>
      </p:grpSp>
      <p:sp>
        <p:nvSpPr>
          <p:cNvPr id="7" name="Rectangle 11"/>
          <p:cNvSpPr/>
          <p:nvPr/>
        </p:nvSpPr>
        <p:spPr>
          <a:xfrm rot="16200000">
            <a:off x="8839200" y="1143000"/>
            <a:ext cx="457200" cy="152400"/>
          </a:xfrm>
          <a:prstGeom prst="rect">
            <a:avLst/>
          </a:prstGeom>
          <a:solidFill>
            <a:srgbClr val="66999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8" name="Rectangle 12"/>
          <p:cNvSpPr/>
          <p:nvPr/>
        </p:nvSpPr>
        <p:spPr>
          <a:xfrm flipH="1" rot="5400000">
            <a:off x="7508081" y="2550318"/>
            <a:ext cx="3043239" cy="76201"/>
          </a:xfrm>
          <a:prstGeom prst="rect">
            <a:avLst/>
          </a:prstGeom>
          <a:solidFill>
            <a:srgbClr val="9ABC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9" name="Rectangle 13"/>
          <p:cNvSpPr/>
          <p:nvPr/>
        </p:nvSpPr>
        <p:spPr>
          <a:xfrm flipH="1" rot="5400000">
            <a:off x="7505700" y="2628900"/>
            <a:ext cx="3200400" cy="76200"/>
          </a:xfrm>
          <a:prstGeom prst="rect">
            <a:avLst/>
          </a:prstGeom>
          <a:solidFill>
            <a:srgbClr val="66999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0" name="AutoShape 14"/>
          <p:cNvSpPr/>
          <p:nvPr/>
        </p:nvSpPr>
        <p:spPr>
          <a:xfrm flipH="1" rot="5400000">
            <a:off x="9090025" y="42132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1" name="AutoShape 15"/>
          <p:cNvSpPr/>
          <p:nvPr/>
        </p:nvSpPr>
        <p:spPr>
          <a:xfrm flipH="1" rot="5400000">
            <a:off x="9013825" y="4060825"/>
            <a:ext cx="3175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B6"/>
                </a:solidFill>
              </a:defRPr>
            </a:pPr>
          </a:p>
        </p:txBody>
      </p:sp>
      <p:sp>
        <p:nvSpPr>
          <p:cNvPr id="12" name="Line 16"/>
          <p:cNvSpPr/>
          <p:nvPr/>
        </p:nvSpPr>
        <p:spPr>
          <a:xfrm>
            <a:off x="9105899" y="3962399"/>
            <a:ext cx="1" cy="1136651"/>
          </a:xfrm>
          <a:prstGeom prst="line">
            <a:avLst/>
          </a:prstGeom>
          <a:ln w="12700">
            <a:solidFill>
              <a:srgbClr val="669998"/>
            </a:solidFill>
            <a:tail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" name="Line 17"/>
          <p:cNvSpPr/>
          <p:nvPr/>
        </p:nvSpPr>
        <p:spPr>
          <a:xfrm>
            <a:off x="9029699" y="3733799"/>
            <a:ext cx="1" cy="1136651"/>
          </a:xfrm>
          <a:prstGeom prst="line">
            <a:avLst/>
          </a:prstGeom>
          <a:ln w="12700">
            <a:solidFill>
              <a:srgbClr val="9ABCBB"/>
            </a:solidFill>
            <a:tail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" name="Rectangle 19"/>
          <p:cNvSpPr txBox="1"/>
          <p:nvPr/>
        </p:nvSpPr>
        <p:spPr>
          <a:xfrm>
            <a:off x="45678" y="6553200"/>
            <a:ext cx="1089746" cy="22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82" tIns="45682" rIns="45682" bIns="45682">
            <a:spAutoFit/>
          </a:bodyPr>
          <a:lstStyle>
            <a:lvl1pPr>
              <a:defRPr b="0" sz="1000"/>
            </a:lvl1pPr>
          </a:lstStyle>
          <a:p>
            <a:pPr/>
            <a:r>
              <a:t>©ESL/EPFL   </a:t>
            </a:r>
          </a:p>
        </p:txBody>
      </p:sp>
      <p:sp>
        <p:nvSpPr>
          <p:cNvPr id="15" name="Numéro de diapositive"/>
          <p:cNvSpPr txBox="1"/>
          <p:nvPr>
            <p:ph type="sldNum" sz="quarter" idx="2"/>
          </p:nvPr>
        </p:nvSpPr>
        <p:spPr>
          <a:xfrm>
            <a:off x="8534400" y="6429375"/>
            <a:ext cx="301832" cy="288748"/>
          </a:xfrm>
          <a:prstGeom prst="rect">
            <a:avLst/>
          </a:prstGeom>
          <a:ln w="12700">
            <a:miter lim="400000"/>
          </a:ln>
        </p:spPr>
        <p:txBody>
          <a:bodyPr wrap="none" lIns="45682" tIns="45682" rIns="45682" bIns="45682">
            <a:spAutoFit/>
          </a:bodyPr>
          <a:lstStyle>
            <a:lvl1pPr>
              <a:spcBef>
                <a:spcPts val="800"/>
              </a:spcBef>
              <a:defRPr b="0"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656" y="250842"/>
            <a:ext cx="1443357" cy="62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e du titre"/>
          <p:cNvSpPr txBox="1"/>
          <p:nvPr>
            <p:ph type="title"/>
          </p:nvPr>
        </p:nvSpPr>
        <p:spPr>
          <a:xfrm>
            <a:off x="1371600" y="152405"/>
            <a:ext cx="7543800" cy="792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82" tIns="45682" rIns="45682" bIns="45682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18" name="Texte niveau 1…"/>
          <p:cNvSpPr txBox="1"/>
          <p:nvPr>
            <p:ph type="body" idx="1"/>
          </p:nvPr>
        </p:nvSpPr>
        <p:spPr>
          <a:xfrm>
            <a:off x="342900" y="1447806"/>
            <a:ext cx="8572500" cy="467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82" tIns="45682" rIns="45682" bIns="45682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6819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3642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0464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7283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1100" marR="0" indent="-3411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0000"/>
        </a:buClr>
        <a:buSzPct val="100000"/>
        <a:buFontTx/>
        <a:buChar char="▪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97699" marR="0" indent="-34078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0000"/>
        </a:buClr>
        <a:buSzPct val="100000"/>
        <a:buFontTx/>
        <a:buChar char="▪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16326" marR="0" indent="-30249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0000"/>
        </a:buClr>
        <a:buSzPct val="100000"/>
        <a:buFontTx/>
        <a:buChar char="−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42991" marR="0" indent="-27224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0000"/>
        </a:buClr>
        <a:buSzPct val="100000"/>
        <a:buFontTx/>
        <a:buChar char="–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766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0000"/>
        </a:buClr>
        <a:buSzTx/>
        <a:buFont typeface="Wingdings"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410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0000"/>
        </a:buClr>
        <a:buSzTx/>
        <a:buFont typeface="Wingdings"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09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0000"/>
        </a:buClr>
        <a:buSzTx/>
        <a:buFont typeface="Wingdings"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19774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0000"/>
        </a:buClr>
        <a:buSzTx/>
        <a:buFont typeface="Wingdings"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4567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0000"/>
        </a:buClr>
        <a:buSzTx/>
        <a:buFont typeface="Wingdings"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18"/>
          <p:cNvSpPr txBox="1"/>
          <p:nvPr>
            <p:ph type="sldNum" sz="quarter" idx="2"/>
          </p:nvPr>
        </p:nvSpPr>
        <p:spPr>
          <a:xfrm>
            <a:off x="8524875" y="6429380"/>
            <a:ext cx="202948" cy="2887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8 Título"/>
          <p:cNvSpPr txBox="1"/>
          <p:nvPr>
            <p:ph type="title"/>
          </p:nvPr>
        </p:nvSpPr>
        <p:spPr>
          <a:xfrm>
            <a:off x="1222964" y="5194124"/>
            <a:ext cx="7921036" cy="647701"/>
          </a:xfrm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0070C0"/>
                </a:solidFill>
              </a:defRPr>
            </a:pPr>
            <a:r>
              <a:t>Systèmes Embarqués Microprogrammé</a:t>
            </a:r>
            <a:r>
              <a:t>s</a:t>
            </a:r>
          </a:p>
        </p:txBody>
      </p:sp>
      <p:sp>
        <p:nvSpPr>
          <p:cNvPr id="220" name="8 Título"/>
          <p:cNvSpPr txBox="1"/>
          <p:nvPr/>
        </p:nvSpPr>
        <p:spPr>
          <a:xfrm>
            <a:off x="1342019" y="1909998"/>
            <a:ext cx="7756304" cy="146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82" tIns="45682" rIns="45682" bIns="45682" anchor="ctr">
            <a:spAutoFit/>
          </a:bodyPr>
          <a:lstStyle/>
          <a:p>
            <a:pPr algn="ctr" defTabSz="913642">
              <a:defRPr sz="4000"/>
            </a:pPr>
            <a:r>
              <a:t>NDSerum</a:t>
            </a:r>
            <a:endParaRPr>
              <a:solidFill>
                <a:srgbClr val="0000B6"/>
              </a:solidFill>
            </a:endParaRPr>
          </a:p>
          <a:p>
            <a:pPr algn="ctr" defTabSz="913642">
              <a:defRPr b="0" sz="2800"/>
            </a:pPr>
          </a:p>
          <a:p>
            <a:pPr algn="ctr" defTabSz="913642">
              <a:defRPr b="0" sz="2800"/>
            </a:pPr>
            <a:r>
              <a:t>Cassien Roth Beneton and Quentin Sandoz</a:t>
            </a:r>
          </a:p>
        </p:txBody>
      </p:sp>
      <p:pic>
        <p:nvPicPr>
          <p:cNvPr id="2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7975" y="242004"/>
            <a:ext cx="1494696" cy="647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 Box 20"/>
          <p:cNvSpPr txBox="1"/>
          <p:nvPr>
            <p:ph type="sldNum" sz="quarter" idx="2"/>
          </p:nvPr>
        </p:nvSpPr>
        <p:spPr>
          <a:xfrm>
            <a:off x="8534400" y="6429375"/>
            <a:ext cx="202948" cy="2887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Title 8"/>
          <p:cNvSpPr txBox="1"/>
          <p:nvPr>
            <p:ph type="title"/>
          </p:nvPr>
        </p:nvSpPr>
        <p:spPr>
          <a:xfrm>
            <a:off x="1371600" y="152405"/>
            <a:ext cx="7543800" cy="792165"/>
          </a:xfrm>
          <a:prstGeom prst="rect">
            <a:avLst/>
          </a:prstGeom>
        </p:spPr>
        <p:txBody>
          <a:bodyPr/>
          <a:lstStyle/>
          <a:p>
            <a:pPr/>
            <a:r>
              <a:t>NDS features: checklist (1/3)</a:t>
            </a:r>
          </a:p>
        </p:txBody>
      </p:sp>
      <p:sp>
        <p:nvSpPr>
          <p:cNvPr id="225" name="Content Placeholder 9"/>
          <p:cNvSpPr txBox="1"/>
          <p:nvPr>
            <p:ph type="body" idx="1"/>
          </p:nvPr>
        </p:nvSpPr>
        <p:spPr>
          <a:xfrm>
            <a:off x="373744" y="1190543"/>
            <a:ext cx="8572501" cy="5300568"/>
          </a:xfrm>
          <a:prstGeom prst="rect">
            <a:avLst/>
          </a:prstGeom>
        </p:spPr>
        <p:txBody>
          <a:bodyPr/>
          <a:lstStyle/>
          <a:p>
            <a:pPr marL="330867" indent="-330867" defTabSz="886968">
              <a:spcBef>
                <a:spcPts val="400"/>
              </a:spcBef>
              <a:defRPr b="1" sz="1940"/>
            </a:pPr>
            <a:r>
              <a:t>ARM Processors </a:t>
            </a:r>
          </a:p>
          <a:p>
            <a:pPr lvl="1" marL="718674" indent="-275469" defTabSz="886968">
              <a:spcBef>
                <a:spcPts val="400"/>
              </a:spcBef>
              <a:buClr>
                <a:srgbClr val="669998"/>
              </a:buClr>
              <a:defRPr sz="1746"/>
            </a:pPr>
            <a:r>
              <a:t>ARM9 controls the two screens, buttons except KEY_X / KEY_Y / touchscreen</a:t>
            </a:r>
          </a:p>
          <a:p>
            <a:pPr lvl="1" marL="718674" indent="-275469" defTabSz="886968">
              <a:spcBef>
                <a:spcPts val="400"/>
              </a:spcBef>
              <a:buClr>
                <a:srgbClr val="669998"/>
              </a:buClr>
              <a:defRPr sz="1746"/>
            </a:pPr>
            <a:r>
              <a:t>ARM7 controls KEY_X / KEY_Y / touchscreen, sound</a:t>
            </a:r>
            <a:endParaRPr sz="1940"/>
          </a:p>
          <a:p>
            <a:pPr marL="330866" indent="-330866" defTabSz="886968">
              <a:buSzTx/>
              <a:buFont typeface="Wingdings"/>
              <a:buNone/>
              <a:defRPr sz="1552"/>
            </a:pPr>
          </a:p>
          <a:p>
            <a:pPr marL="330867" indent="-330867" defTabSz="886968">
              <a:spcBef>
                <a:spcPts val="400"/>
              </a:spcBef>
              <a:defRPr b="1" sz="1940"/>
            </a:pPr>
            <a:r>
              <a:t>Timers / Interrupts</a:t>
            </a:r>
          </a:p>
          <a:p>
            <a:pPr lvl="1" marL="718674" indent="-275469" defTabSz="886968">
              <a:spcBef>
                <a:spcPts val="400"/>
              </a:spcBef>
              <a:buClr>
                <a:srgbClr val="669998"/>
              </a:buClr>
              <a:defRPr sz="1746"/>
            </a:pPr>
            <a:r>
              <a:t>Timer 0 is used by the MaxMod sound streaming mode</a:t>
            </a:r>
          </a:p>
          <a:p>
            <a:pPr lvl="1" marL="718674" indent="-275469" defTabSz="886968">
              <a:spcBef>
                <a:spcPts val="400"/>
              </a:spcBef>
              <a:buClr>
                <a:srgbClr val="669998"/>
              </a:buClr>
              <a:defRPr sz="1746"/>
            </a:pPr>
            <a:r>
              <a:t>Timer 1 is used by the sound gate functionality</a:t>
            </a:r>
          </a:p>
          <a:p>
            <a:pPr lvl="1" marL="718674" indent="-275469" defTabSz="886968">
              <a:spcBef>
                <a:spcPts val="400"/>
              </a:spcBef>
              <a:buClr>
                <a:srgbClr val="669998"/>
              </a:buClr>
              <a:defRPr sz="1746"/>
            </a:pPr>
            <a:r>
              <a:t>Timer 2 is used by the wifi connexion status blinking </a:t>
            </a:r>
            <a:endParaRPr sz="1552"/>
          </a:p>
          <a:p>
            <a:pPr marL="330867" indent="-330867" defTabSz="886968">
              <a:spcBef>
                <a:spcPts val="400"/>
              </a:spcBef>
              <a:defRPr b="1" sz="1940"/>
            </a:pPr>
            <a:r>
              <a:t>Graphics </a:t>
            </a:r>
          </a:p>
          <a:p>
            <a:pPr lvl="1" marL="718674" indent="-275469" defTabSz="886968">
              <a:spcBef>
                <a:spcPts val="400"/>
              </a:spcBef>
              <a:buClr>
                <a:srgbClr val="669998"/>
              </a:buClr>
              <a:defRPr sz="1746"/>
            </a:pPr>
            <a:r>
              <a:t>Main screen: Mode 5 with Backgrounds 0, 2 and 3 (Ext. Rot. and Tiled modes)</a:t>
            </a:r>
          </a:p>
          <a:p>
            <a:pPr lvl="1" marL="718674" indent="-275469" defTabSz="886968">
              <a:spcBef>
                <a:spcPts val="400"/>
              </a:spcBef>
              <a:buClr>
                <a:srgbClr val="669998"/>
              </a:buClr>
              <a:defRPr sz="1746"/>
            </a:pPr>
            <a:r>
              <a:t>Sub screen: Mode 5 with Backgrounds 0 and 2 (Ext. Rot. and Tiled modes)</a:t>
            </a:r>
            <a:endParaRPr sz="1552"/>
          </a:p>
          <a:p>
            <a:pPr marL="330867" indent="-330867" defTabSz="886968">
              <a:spcBef>
                <a:spcPts val="400"/>
              </a:spcBef>
              <a:defRPr b="1" sz="1940"/>
            </a:pPr>
            <a:r>
              <a:t>Keypad </a:t>
            </a:r>
          </a:p>
          <a:p>
            <a:pPr lvl="1" marL="718674" indent="-275469" defTabSz="886968">
              <a:spcBef>
                <a:spcPts val="400"/>
              </a:spcBef>
              <a:buClr>
                <a:srgbClr val="669998"/>
              </a:buClr>
              <a:defRPr sz="1746"/>
            </a:pPr>
            <a:r>
              <a:t>Control the wave played and displayed:</a:t>
            </a:r>
          </a:p>
          <a:p>
            <a:pPr lvl="2" marL="1161886" indent="-275469" defTabSz="886968">
              <a:spcBef>
                <a:spcPts val="400"/>
              </a:spcBef>
              <a:buClr>
                <a:srgbClr val="669998"/>
              </a:buClr>
              <a:buChar char="▪"/>
              <a:defRPr sz="1552"/>
            </a:pPr>
            <a:r>
              <a:t>KEY_RIGHT / KEY_LEFT = Change the wave type</a:t>
            </a:r>
          </a:p>
          <a:p>
            <a:pPr lvl="2" marL="1161886" indent="-275469" defTabSz="886968">
              <a:spcBef>
                <a:spcPts val="400"/>
              </a:spcBef>
              <a:buClr>
                <a:srgbClr val="669998"/>
              </a:buClr>
              <a:buChar char="▪"/>
              <a:defRPr sz="1552"/>
            </a:pPr>
            <a:r>
              <a:t>KEY_UP / KEY_DOWN =  Change the number of wave periods displayed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 Box 20"/>
          <p:cNvSpPr txBox="1"/>
          <p:nvPr>
            <p:ph type="sldNum" sz="quarter" idx="2"/>
          </p:nvPr>
        </p:nvSpPr>
        <p:spPr>
          <a:xfrm>
            <a:off x="8534400" y="6429375"/>
            <a:ext cx="202948" cy="2887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Title 8"/>
          <p:cNvSpPr txBox="1"/>
          <p:nvPr>
            <p:ph type="title"/>
          </p:nvPr>
        </p:nvSpPr>
        <p:spPr>
          <a:xfrm>
            <a:off x="1371600" y="152405"/>
            <a:ext cx="7543800" cy="792165"/>
          </a:xfrm>
          <a:prstGeom prst="rect">
            <a:avLst/>
          </a:prstGeom>
        </p:spPr>
        <p:txBody>
          <a:bodyPr/>
          <a:lstStyle/>
          <a:p>
            <a:pPr/>
            <a:r>
              <a:t>NDS features: checklist (2/3)</a:t>
            </a:r>
          </a:p>
        </p:txBody>
      </p:sp>
      <p:sp>
        <p:nvSpPr>
          <p:cNvPr id="229" name="Content Placeholder 9"/>
          <p:cNvSpPr txBox="1"/>
          <p:nvPr>
            <p:ph type="body" idx="1"/>
          </p:nvPr>
        </p:nvSpPr>
        <p:spPr>
          <a:xfrm>
            <a:off x="373744" y="1190543"/>
            <a:ext cx="8572501" cy="5300568"/>
          </a:xfrm>
          <a:prstGeom prst="rect">
            <a:avLst/>
          </a:prstGeom>
        </p:spPr>
        <p:txBody>
          <a:bodyPr/>
          <a:lstStyle/>
          <a:p>
            <a:pPr marL="341099" indent="-341099">
              <a:buSzTx/>
              <a:buFont typeface="Wingdings"/>
              <a:buNone/>
              <a:defRPr sz="1600"/>
            </a:pPr>
          </a:p>
          <a:p>
            <a:pPr lvl="2" marL="1197821" indent="-283989">
              <a:spcBef>
                <a:spcPts val="400"/>
              </a:spcBef>
              <a:buClr>
                <a:srgbClr val="669998"/>
              </a:buClr>
              <a:buChar char="▪"/>
              <a:defRPr sz="1600"/>
            </a:pPr>
            <a:r>
              <a:t>KEY_L / KEY_R = Change the phase of the wave (fine tuning)</a:t>
            </a:r>
          </a:p>
          <a:p>
            <a:pPr lvl="2" marL="1197821" indent="-283989">
              <a:spcBef>
                <a:spcPts val="400"/>
              </a:spcBef>
              <a:buClr>
                <a:srgbClr val="669998"/>
              </a:buClr>
              <a:buChar char="▪"/>
              <a:defRPr sz="1600"/>
            </a:pPr>
            <a:r>
              <a:t>KEY_A = Mute/Unmute the sound</a:t>
            </a:r>
          </a:p>
          <a:p>
            <a:pPr lvl="2" marL="1197821" indent="-283989">
              <a:spcBef>
                <a:spcPts val="400"/>
              </a:spcBef>
              <a:buClr>
                <a:srgbClr val="669998"/>
              </a:buClr>
              <a:buChar char="▪"/>
              <a:defRPr sz="1600"/>
            </a:pPr>
            <a:r>
              <a:t>KEY_X / KEY_B = Increment/Decrement the wave frequency (fine tuning) </a:t>
            </a:r>
          </a:p>
          <a:p>
            <a:pPr lvl="2" marL="1197821" indent="-283989">
              <a:spcBef>
                <a:spcPts val="400"/>
              </a:spcBef>
              <a:buClr>
                <a:srgbClr val="669998"/>
              </a:buClr>
              <a:buChar char="▪"/>
              <a:defRPr sz="1600"/>
            </a:pPr>
            <a:r>
              <a:t>KEY_START = Enable/Disable the wireless sound synchronization  </a:t>
            </a:r>
          </a:p>
          <a:p>
            <a:pPr lvl="2" marL="1197821" indent="-283989">
              <a:spcBef>
                <a:spcPts val="400"/>
              </a:spcBef>
              <a:buClr>
                <a:srgbClr val="669998"/>
              </a:buClr>
              <a:buChar char="▪"/>
              <a:defRPr sz="1600"/>
            </a:pPr>
            <a:r>
              <a:t>KEY_Y = Enable/Disable gate effect</a:t>
            </a:r>
          </a:p>
          <a:p>
            <a:pPr lvl="1" marL="724196" indent="-267283">
              <a:spcBef>
                <a:spcPts val="400"/>
              </a:spcBef>
              <a:buClr>
                <a:srgbClr val="669998"/>
              </a:buClr>
              <a:defRPr sz="1800"/>
            </a:pPr>
            <a:r>
              <a:t>Reading KEY_X / KEY_Y / KEY_START by polling </a:t>
            </a:r>
            <a:endParaRPr sz="1600"/>
          </a:p>
          <a:p>
            <a:pPr>
              <a:spcBef>
                <a:spcPts val="400"/>
              </a:spcBef>
              <a:defRPr b="1" sz="2000"/>
            </a:pPr>
            <a:endParaRPr sz="1600"/>
          </a:p>
          <a:p>
            <a:pPr>
              <a:spcBef>
                <a:spcPts val="400"/>
              </a:spcBef>
              <a:defRPr b="1" sz="2000"/>
            </a:pPr>
            <a:r>
              <a:t>Touchscreen</a:t>
            </a:r>
            <a:r>
              <a:rPr b="0"/>
              <a:t> </a:t>
            </a:r>
            <a:endParaRPr b="0"/>
          </a:p>
          <a:p>
            <a:pPr lvl="1" marL="740902" indent="-283989">
              <a:spcBef>
                <a:spcPts val="400"/>
              </a:spcBef>
              <a:buClr>
                <a:srgbClr val="669998"/>
              </a:buClr>
              <a:defRPr sz="1800"/>
            </a:pPr>
            <a:r>
              <a:t>Control of the wave parameters with the sliders/buttons (alternative to the keypad controls)</a:t>
            </a:r>
          </a:p>
          <a:p>
            <a:pPr lvl="1" marL="740902" indent="-283989">
              <a:spcBef>
                <a:spcPts val="400"/>
              </a:spcBef>
              <a:buClr>
                <a:srgbClr val="669998"/>
              </a:buClr>
              <a:defRPr sz="1800"/>
            </a:pPr>
            <a:r>
              <a:t>Control of the sound gate effect (on/off, gate speed)</a:t>
            </a:r>
          </a:p>
          <a:p>
            <a:pPr lvl="1" marL="740902" indent="-283989">
              <a:spcBef>
                <a:spcPts val="400"/>
              </a:spcBef>
              <a:buClr>
                <a:srgbClr val="669998"/>
              </a:buClr>
              <a:defRPr sz="1800"/>
            </a:pPr>
            <a:r>
              <a:t>Control of the wifi sync functionality </a:t>
            </a:r>
          </a:p>
          <a:p>
            <a:pPr lvl="1" marL="740902" indent="-283989">
              <a:spcBef>
                <a:spcPts val="400"/>
              </a:spcBef>
              <a:buClr>
                <a:srgbClr val="669998"/>
              </a:buClr>
              <a:defRPr sz="1800"/>
            </a:pPr>
            <a:r>
              <a:t>Control of the default parameters saving </a:t>
            </a:r>
          </a:p>
          <a:p>
            <a:pPr lvl="1" marL="740902" indent="-283989">
              <a:spcBef>
                <a:spcPts val="400"/>
              </a:spcBef>
              <a:buClr>
                <a:srgbClr val="669998"/>
              </a:buClr>
              <a:defRPr sz="1800"/>
            </a:pPr>
            <a:r>
              <a:t>Reading touchscreen by polling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 Box 20"/>
          <p:cNvSpPr txBox="1"/>
          <p:nvPr>
            <p:ph type="sldNum" sz="quarter" idx="2"/>
          </p:nvPr>
        </p:nvSpPr>
        <p:spPr>
          <a:xfrm>
            <a:off x="8534400" y="6429375"/>
            <a:ext cx="202948" cy="2887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Title 8"/>
          <p:cNvSpPr txBox="1"/>
          <p:nvPr>
            <p:ph type="title"/>
          </p:nvPr>
        </p:nvSpPr>
        <p:spPr>
          <a:xfrm>
            <a:off x="1371600" y="152405"/>
            <a:ext cx="7543800" cy="792165"/>
          </a:xfrm>
          <a:prstGeom prst="rect">
            <a:avLst/>
          </a:prstGeom>
        </p:spPr>
        <p:txBody>
          <a:bodyPr/>
          <a:lstStyle/>
          <a:p>
            <a:pPr/>
            <a:r>
              <a:t>NDS features: checklist (3/3)</a:t>
            </a:r>
          </a:p>
        </p:txBody>
      </p:sp>
      <p:sp>
        <p:nvSpPr>
          <p:cNvPr id="233" name="Content Placeholder 9"/>
          <p:cNvSpPr txBox="1"/>
          <p:nvPr>
            <p:ph type="body" idx="1"/>
          </p:nvPr>
        </p:nvSpPr>
        <p:spPr>
          <a:xfrm>
            <a:off x="373744" y="1190543"/>
            <a:ext cx="8572501" cy="530056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b="1" sz="2000"/>
            </a:pPr>
            <a:endParaRPr sz="1800"/>
          </a:p>
          <a:p>
            <a:pPr>
              <a:spcBef>
                <a:spcPts val="400"/>
              </a:spcBef>
              <a:defRPr b="1" sz="2000"/>
            </a:pPr>
            <a:r>
              <a:t>Sound</a:t>
            </a:r>
            <a:endParaRPr sz="1800"/>
          </a:p>
          <a:p>
            <a:pPr lvl="1" marL="740902" indent="-283989">
              <a:spcBef>
                <a:spcPts val="400"/>
              </a:spcBef>
              <a:buClr>
                <a:srgbClr val="669998"/>
              </a:buClr>
              <a:defRPr sz="1800"/>
            </a:pPr>
            <a:r>
              <a:t>Playing the wave displayed with the MaxMod sound streaming mode</a:t>
            </a:r>
          </a:p>
          <a:p>
            <a:pPr>
              <a:spcBef>
                <a:spcPts val="400"/>
              </a:spcBef>
              <a:defRPr b="1" sz="2000"/>
            </a:pPr>
            <a:endParaRPr sz="1800"/>
          </a:p>
          <a:p>
            <a:pPr>
              <a:spcBef>
                <a:spcPts val="400"/>
              </a:spcBef>
              <a:defRPr b="1" sz="2000"/>
            </a:pPr>
            <a:r>
              <a:t>WiFi</a:t>
            </a:r>
          </a:p>
          <a:p>
            <a:pPr lvl="1" marL="740902" indent="-283989">
              <a:spcBef>
                <a:spcPts val="400"/>
              </a:spcBef>
              <a:buClr>
                <a:srgbClr val="669998"/>
              </a:buClr>
              <a:defRPr sz="1800"/>
            </a:pPr>
            <a:r>
              <a:t>Possibility to synchronize all the wave properties, the mute functionality and the sound gate between multiple Nintendo DSi</a:t>
            </a:r>
          </a:p>
          <a:p>
            <a:pPr>
              <a:spcBef>
                <a:spcPts val="400"/>
              </a:spcBef>
              <a:defRPr b="1" sz="2000"/>
            </a:pPr>
          </a:p>
          <a:p>
            <a:pPr>
              <a:spcBef>
                <a:spcPts val="400"/>
              </a:spcBef>
              <a:defRPr b="1" sz="2000"/>
            </a:pPr>
            <a:r>
              <a:t>Secondary Storage</a:t>
            </a:r>
          </a:p>
          <a:p>
            <a:pPr lvl="1" marL="740902" indent="-283989">
              <a:spcBef>
                <a:spcPts val="400"/>
              </a:spcBef>
              <a:buClr>
                <a:srgbClr val="669998"/>
              </a:buClr>
              <a:defRPr sz="1800"/>
            </a:pPr>
            <a:r>
              <a:t>Storing the wave parameters to load at startup in a text file</a:t>
            </a:r>
          </a:p>
          <a:p>
            <a:pPr lvl="1" marL="740902" indent="-283989">
              <a:spcBef>
                <a:spcPts val="400"/>
              </a:spcBef>
              <a:buClr>
                <a:srgbClr val="669998"/>
              </a:buClr>
              <a:defRPr sz="1800"/>
            </a:pPr>
            <a:r>
              <a:t>Reading the wave parameters to load at startup from a text file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 Box 20"/>
          <p:cNvSpPr txBox="1"/>
          <p:nvPr>
            <p:ph type="sldNum" sz="quarter" idx="2"/>
          </p:nvPr>
        </p:nvSpPr>
        <p:spPr>
          <a:xfrm>
            <a:off x="8534400" y="6429375"/>
            <a:ext cx="202948" cy="2887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Title 8"/>
          <p:cNvSpPr txBox="1"/>
          <p:nvPr>
            <p:ph type="title"/>
          </p:nvPr>
        </p:nvSpPr>
        <p:spPr>
          <a:xfrm>
            <a:off x="1371600" y="152405"/>
            <a:ext cx="7543800" cy="792165"/>
          </a:xfrm>
          <a:prstGeom prst="rect">
            <a:avLst/>
          </a:prstGeom>
        </p:spPr>
        <p:txBody>
          <a:bodyPr/>
          <a:lstStyle/>
          <a:p>
            <a:pPr/>
            <a:r>
              <a:t>NDS project screenshot</a:t>
            </a:r>
          </a:p>
        </p:txBody>
      </p:sp>
      <p:sp>
        <p:nvSpPr>
          <p:cNvPr id="237" name="Content Placeholder 9"/>
          <p:cNvSpPr txBox="1"/>
          <p:nvPr>
            <p:ph type="body" idx="1"/>
          </p:nvPr>
        </p:nvSpPr>
        <p:spPr>
          <a:xfrm>
            <a:off x="408304" y="1189032"/>
            <a:ext cx="8572501" cy="5300569"/>
          </a:xfrm>
          <a:prstGeom prst="rect">
            <a:avLst/>
          </a:prstGeom>
        </p:spPr>
        <p:txBody>
          <a:bodyPr/>
          <a:lstStyle/>
          <a:p>
            <a:pPr marL="341099" indent="-341099">
              <a:buSzTx/>
              <a:buFont typeface="Wingdings"/>
              <a:buNone/>
              <a:defRPr sz="1600"/>
            </a:pPr>
          </a:p>
          <a:p>
            <a:pPr>
              <a:spcBef>
                <a:spcPts val="400"/>
              </a:spcBef>
              <a:defRPr b="1" sz="2000"/>
            </a:pPr>
            <a:r>
              <a:t>Include an image with the final view/s of your project on the actual NDS device</a:t>
            </a:r>
          </a:p>
        </p:txBody>
      </p:sp>
      <p:pic>
        <p:nvPicPr>
          <p:cNvPr id="238" name="WhatsApp Image 2024-01-08 at 21.16.57.jpeg" descr="WhatsApp Image 2024-01-08 at 21.16.57.jpeg"/>
          <p:cNvPicPr>
            <a:picLocks noChangeAspect="1"/>
          </p:cNvPicPr>
          <p:nvPr/>
        </p:nvPicPr>
        <p:blipFill>
          <a:blip r:embed="rId2">
            <a:extLst/>
          </a:blip>
          <a:srcRect l="0" t="2" r="0" b="0"/>
          <a:stretch>
            <a:fillRect/>
          </a:stretch>
        </p:blipFill>
        <p:spPr>
          <a:xfrm>
            <a:off x="2748875" y="2306439"/>
            <a:ext cx="3891304" cy="38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4316" y="0"/>
                </a:moveTo>
                <a:cubicBezTo>
                  <a:pt x="3286" y="6"/>
                  <a:pt x="2524" y="32"/>
                  <a:pt x="2047" y="232"/>
                </a:cubicBezTo>
                <a:cubicBezTo>
                  <a:pt x="1209" y="537"/>
                  <a:pt x="548" y="1199"/>
                  <a:pt x="243" y="2038"/>
                </a:cubicBezTo>
                <a:cubicBezTo>
                  <a:pt x="0" y="2620"/>
                  <a:pt x="0" y="3491"/>
                  <a:pt x="0" y="4946"/>
                </a:cubicBezTo>
                <a:lnTo>
                  <a:pt x="0" y="16654"/>
                </a:lnTo>
                <a:cubicBezTo>
                  <a:pt x="0" y="18109"/>
                  <a:pt x="0" y="18980"/>
                  <a:pt x="243" y="19562"/>
                </a:cubicBezTo>
                <a:cubicBezTo>
                  <a:pt x="548" y="20401"/>
                  <a:pt x="1209" y="21063"/>
                  <a:pt x="2047" y="21368"/>
                </a:cubicBezTo>
                <a:cubicBezTo>
                  <a:pt x="2524" y="21568"/>
                  <a:pt x="3286" y="21594"/>
                  <a:pt x="4316" y="21600"/>
                </a:cubicBezTo>
                <a:lnTo>
                  <a:pt x="17284" y="21600"/>
                </a:lnTo>
                <a:cubicBezTo>
                  <a:pt x="18314" y="21594"/>
                  <a:pt x="19076" y="21568"/>
                  <a:pt x="19553" y="21368"/>
                </a:cubicBezTo>
                <a:cubicBezTo>
                  <a:pt x="20391" y="21063"/>
                  <a:pt x="21052" y="20401"/>
                  <a:pt x="21357" y="19562"/>
                </a:cubicBezTo>
                <a:cubicBezTo>
                  <a:pt x="21600" y="18980"/>
                  <a:pt x="21600" y="18109"/>
                  <a:pt x="21600" y="16654"/>
                </a:cubicBezTo>
                <a:lnTo>
                  <a:pt x="21600" y="4946"/>
                </a:lnTo>
                <a:cubicBezTo>
                  <a:pt x="21600" y="3491"/>
                  <a:pt x="21600" y="2620"/>
                  <a:pt x="21357" y="2038"/>
                </a:cubicBezTo>
                <a:cubicBezTo>
                  <a:pt x="21052" y="1199"/>
                  <a:pt x="20391" y="537"/>
                  <a:pt x="19553" y="232"/>
                </a:cubicBezTo>
                <a:cubicBezTo>
                  <a:pt x="19076" y="32"/>
                  <a:pt x="18314" y="6"/>
                  <a:pt x="17284" y="0"/>
                </a:cubicBezTo>
                <a:lnTo>
                  <a:pt x="4316" y="0"/>
                </a:lnTo>
                <a:close/>
              </a:path>
            </a:pathLst>
          </a:cu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