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7" r:id="rId4"/>
    <p:sldId id="263" r:id="rId5"/>
    <p:sldId id="291" r:id="rId6"/>
    <p:sldId id="276" r:id="rId7"/>
    <p:sldId id="292" r:id="rId8"/>
    <p:sldId id="293" r:id="rId9"/>
    <p:sldId id="283" r:id="rId10"/>
    <p:sldId id="284" r:id="rId11"/>
    <p:sldId id="285" r:id="rId12"/>
    <p:sldId id="294" r:id="rId13"/>
    <p:sldId id="295" r:id="rId14"/>
    <p:sldId id="287" r:id="rId15"/>
    <p:sldId id="296" r:id="rId16"/>
    <p:sldId id="297" r:id="rId17"/>
    <p:sldId id="298" r:id="rId18"/>
    <p:sldId id="299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A5D"/>
    <a:srgbClr val="D46760"/>
    <a:srgbClr val="2A4C86"/>
    <a:srgbClr val="0CA2B8"/>
    <a:srgbClr val="40D8AF"/>
    <a:srgbClr val="13213B"/>
    <a:srgbClr val="4472C4"/>
    <a:srgbClr val="3F3F3F"/>
    <a:srgbClr val="4363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35A16-C2AC-48F0-A423-B6B40A7BDEF8}" v="79" dt="2022-10-22T22:22:24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sandra Moreno" userId="5d05fbaf77664399" providerId="LiveId" clId="{AE781B6E-DE2B-47C3-9F3A-8230A2283CDE}"/>
    <pc:docChg chg="undo custSel addSld delSld modSld sldOrd">
      <pc:chgData name="Kassandra Moreno" userId="5d05fbaf77664399" providerId="LiveId" clId="{AE781B6E-DE2B-47C3-9F3A-8230A2283CDE}" dt="2022-10-19T07:29:27.813" v="1290" actId="207"/>
      <pc:docMkLst>
        <pc:docMk/>
      </pc:docMkLst>
      <pc:sldChg chg="addSp delSp modSp mod modMedia setBg addAnim delAnim setClrOvrMap delDesignElem">
        <pc:chgData name="Kassandra Moreno" userId="5d05fbaf77664399" providerId="LiveId" clId="{AE781B6E-DE2B-47C3-9F3A-8230A2283CDE}" dt="2022-10-19T07:04:13.050" v="1059" actId="207"/>
        <pc:sldMkLst>
          <pc:docMk/>
          <pc:sldMk cId="737525519" sldId="256"/>
        </pc:sldMkLst>
        <pc:spChg chg="mod">
          <ac:chgData name="Kassandra Moreno" userId="5d05fbaf77664399" providerId="LiveId" clId="{AE781B6E-DE2B-47C3-9F3A-8230A2283CDE}" dt="2022-10-19T07:04:13.050" v="1059" actId="207"/>
          <ac:spMkLst>
            <pc:docMk/>
            <pc:sldMk cId="737525519" sldId="256"/>
            <ac:spMk id="2" creationId="{07C8198B-61B4-490F-AA97-99CFA2CF3622}"/>
          </ac:spMkLst>
        </pc:spChg>
        <pc:spChg chg="add mod">
          <ac:chgData name="Kassandra Moreno" userId="5d05fbaf77664399" providerId="LiveId" clId="{AE781B6E-DE2B-47C3-9F3A-8230A2283CDE}" dt="2022-10-19T06:07:20.238" v="232" actId="207"/>
          <ac:spMkLst>
            <pc:docMk/>
            <pc:sldMk cId="737525519" sldId="256"/>
            <ac:spMk id="3" creationId="{8482EA4F-33CF-56D0-97D8-18F16BB12F64}"/>
          </ac:spMkLst>
        </pc:spChg>
        <pc:spChg chg="del">
          <ac:chgData name="Kassandra Moreno" userId="5d05fbaf77664399" providerId="LiveId" clId="{AE781B6E-DE2B-47C3-9F3A-8230A2283CDE}" dt="2022-10-19T05:40:16.522" v="42" actId="26606"/>
          <ac:spMkLst>
            <pc:docMk/>
            <pc:sldMk cId="737525519" sldId="256"/>
            <ac:spMk id="8" creationId="{E49CC64F-7275-4E33-961B-0C5CDC439875}"/>
          </ac:spMkLst>
        </pc:spChg>
        <pc:spChg chg="add del">
          <ac:chgData name="Kassandra Moreno" userId="5d05fbaf77664399" providerId="LiveId" clId="{AE781B6E-DE2B-47C3-9F3A-8230A2283CDE}" dt="2022-10-19T05:54:14.809" v="71" actId="26606"/>
          <ac:spMkLst>
            <pc:docMk/>
            <pc:sldMk cId="737525519" sldId="256"/>
            <ac:spMk id="14" creationId="{C1DD1A8A-57D5-4A81-AD04-532B043C5611}"/>
          </ac:spMkLst>
        </pc:spChg>
        <pc:spChg chg="add del">
          <ac:chgData name="Kassandra Moreno" userId="5d05fbaf77664399" providerId="LiveId" clId="{AE781B6E-DE2B-47C3-9F3A-8230A2283CDE}" dt="2022-10-19T05:54:14.809" v="71" actId="26606"/>
          <ac:spMkLst>
            <pc:docMk/>
            <pc:sldMk cId="737525519" sldId="256"/>
            <ac:spMk id="16" creationId="{007891EC-4501-44ED-A8C8-B11B6DB767AB}"/>
          </ac:spMkLst>
        </pc:spChg>
        <pc:spChg chg="add del">
          <ac:chgData name="Kassandra Moreno" userId="5d05fbaf77664399" providerId="LiveId" clId="{AE781B6E-DE2B-47C3-9F3A-8230A2283CDE}" dt="2022-10-19T05:54:32.285" v="73" actId="26606"/>
          <ac:spMkLst>
            <pc:docMk/>
            <pc:sldMk cId="737525519" sldId="256"/>
            <ac:spMk id="21" creationId="{0DE6A193-4755-479A-BC6F-A7EBCA73BE1A}"/>
          </ac:spMkLst>
        </pc:spChg>
        <pc:spChg chg="add del">
          <ac:chgData name="Kassandra Moreno" userId="5d05fbaf77664399" providerId="LiveId" clId="{AE781B6E-DE2B-47C3-9F3A-8230A2283CDE}" dt="2022-10-19T05:54:32.285" v="73" actId="26606"/>
          <ac:spMkLst>
            <pc:docMk/>
            <pc:sldMk cId="737525519" sldId="256"/>
            <ac:spMk id="23" creationId="{5A55B759-31A7-423C-9BC2-A8BC09FE98B9}"/>
          </ac:spMkLst>
        </pc:spChg>
        <pc:spChg chg="add del">
          <ac:chgData name="Kassandra Moreno" userId="5d05fbaf77664399" providerId="LiveId" clId="{AE781B6E-DE2B-47C3-9F3A-8230A2283CDE}" dt="2022-10-19T05:54:32.285" v="73" actId="26606"/>
          <ac:spMkLst>
            <pc:docMk/>
            <pc:sldMk cId="737525519" sldId="256"/>
            <ac:spMk id="25" creationId="{F78796AF-79A0-47AC-BEFD-BFFC00F968C4}"/>
          </ac:spMkLst>
        </pc:spChg>
        <pc:spChg chg="add del">
          <ac:chgData name="Kassandra Moreno" userId="5d05fbaf77664399" providerId="LiveId" clId="{AE781B6E-DE2B-47C3-9F3A-8230A2283CDE}" dt="2022-10-19T05:57:54.726" v="121"/>
          <ac:spMkLst>
            <pc:docMk/>
            <pc:sldMk cId="737525519" sldId="256"/>
            <ac:spMk id="31" creationId="{0671A8AE-40A1-4631-A6B8-581AFF065482}"/>
          </ac:spMkLst>
        </pc:spChg>
        <pc:spChg chg="add del">
          <ac:chgData name="Kassandra Moreno" userId="5d05fbaf77664399" providerId="LiveId" clId="{AE781B6E-DE2B-47C3-9F3A-8230A2283CDE}" dt="2022-10-19T06:02:03.894" v="218" actId="26606"/>
          <ac:spMkLst>
            <pc:docMk/>
            <pc:sldMk cId="737525519" sldId="256"/>
            <ac:spMk id="32" creationId="{657F69E0-C4B0-4BEC-A689-4F8D877F05D4}"/>
          </ac:spMkLst>
        </pc:spChg>
        <pc:spChg chg="add del">
          <ac:chgData name="Kassandra Moreno" userId="5d05fbaf77664399" providerId="LiveId" clId="{AE781B6E-DE2B-47C3-9F3A-8230A2283CDE}" dt="2022-10-19T05:57:54.726" v="121"/>
          <ac:spMkLst>
            <pc:docMk/>
            <pc:sldMk cId="737525519" sldId="256"/>
            <ac:spMk id="33" creationId="{AB58EF07-17C2-48CF-ABB0-EEF1F17CB8F0}"/>
          </ac:spMkLst>
        </pc:spChg>
        <pc:spChg chg="add del">
          <ac:chgData name="Kassandra Moreno" userId="5d05fbaf77664399" providerId="LiveId" clId="{AE781B6E-DE2B-47C3-9F3A-8230A2283CDE}" dt="2022-10-19T06:02:03.894" v="218" actId="26606"/>
          <ac:spMkLst>
            <pc:docMk/>
            <pc:sldMk cId="737525519" sldId="256"/>
            <ac:spMk id="34" creationId="{9F6380B4-6A1C-481E-8408-B4E6C75B9B81}"/>
          </ac:spMkLst>
        </pc:spChg>
        <pc:spChg chg="add del">
          <ac:chgData name="Kassandra Moreno" userId="5d05fbaf77664399" providerId="LiveId" clId="{AE781B6E-DE2B-47C3-9F3A-8230A2283CDE}" dt="2022-10-19T05:57:54.726" v="121"/>
          <ac:spMkLst>
            <pc:docMk/>
            <pc:sldMk cId="737525519" sldId="256"/>
            <ac:spMk id="35" creationId="{AF2F604E-43BE-4DC3-B983-E071523364F8}"/>
          </ac:spMkLst>
        </pc:spChg>
        <pc:spChg chg="add">
          <ac:chgData name="Kassandra Moreno" userId="5d05fbaf77664399" providerId="LiveId" clId="{AE781B6E-DE2B-47C3-9F3A-8230A2283CDE}" dt="2022-10-19T06:02:03.901" v="219" actId="26606"/>
          <ac:spMkLst>
            <pc:docMk/>
            <pc:sldMk cId="737525519" sldId="256"/>
            <ac:spMk id="36" creationId="{79F40191-0F44-4FD1-82CC-ACB507C14BE6}"/>
          </ac:spMkLst>
        </pc:spChg>
        <pc:spChg chg="add del">
          <ac:chgData name="Kassandra Moreno" userId="5d05fbaf77664399" providerId="LiveId" clId="{AE781B6E-DE2B-47C3-9F3A-8230A2283CDE}" dt="2022-10-19T05:57:54.726" v="121"/>
          <ac:spMkLst>
            <pc:docMk/>
            <pc:sldMk cId="737525519" sldId="256"/>
            <ac:spMk id="37" creationId="{08C9B587-E65E-4B52-B37C-ABEBB6E87928}"/>
          </ac:spMkLst>
        </pc:spChg>
        <pc:spChg chg="add">
          <ac:chgData name="Kassandra Moreno" userId="5d05fbaf77664399" providerId="LiveId" clId="{AE781B6E-DE2B-47C3-9F3A-8230A2283CDE}" dt="2022-10-19T06:02:03.901" v="219" actId="26606"/>
          <ac:spMkLst>
            <pc:docMk/>
            <pc:sldMk cId="737525519" sldId="256"/>
            <ac:spMk id="38" creationId="{5A59F003-E00A-43F9-91DC-CC54E3B87466}"/>
          </ac:spMkLst>
        </pc:spChg>
        <pc:spChg chg="add">
          <ac:chgData name="Kassandra Moreno" userId="5d05fbaf77664399" providerId="LiveId" clId="{AE781B6E-DE2B-47C3-9F3A-8230A2283CDE}" dt="2022-10-19T06:02:03.901" v="219" actId="26606"/>
          <ac:spMkLst>
            <pc:docMk/>
            <pc:sldMk cId="737525519" sldId="256"/>
            <ac:spMk id="39" creationId="{D74A4382-E3AD-430A-9A1F-DFA3E0E77A7D}"/>
          </ac:spMkLst>
        </pc:spChg>
        <pc:picChg chg="del">
          <ac:chgData name="Kassandra Moreno" userId="5d05fbaf77664399" providerId="LiveId" clId="{AE781B6E-DE2B-47C3-9F3A-8230A2283CDE}" dt="2022-10-19T05:40:07.627" v="41" actId="478"/>
          <ac:picMkLst>
            <pc:docMk/>
            <pc:sldMk cId="737525519" sldId="256"/>
            <ac:picMk id="4" creationId="{D4B03306-059B-735C-BE7F-DA777FB86271}"/>
          </ac:picMkLst>
        </pc:picChg>
        <pc:picChg chg="add del mod">
          <ac:chgData name="Kassandra Moreno" userId="5d05fbaf77664399" providerId="LiveId" clId="{AE781B6E-DE2B-47C3-9F3A-8230A2283CDE}" dt="2022-10-19T05:54:24.939" v="72" actId="478"/>
          <ac:picMkLst>
            <pc:docMk/>
            <pc:sldMk cId="737525519" sldId="256"/>
            <ac:picMk id="10" creationId="{2DA42296-BE44-E81B-EB16-8F12F24C4E94}"/>
          </ac:picMkLst>
        </pc:picChg>
        <pc:picChg chg="add mod">
          <ac:chgData name="Kassandra Moreno" userId="5d05fbaf77664399" providerId="LiveId" clId="{AE781B6E-DE2B-47C3-9F3A-8230A2283CDE}" dt="2022-10-19T06:06:56.668" v="230" actId="1076"/>
          <ac:picMkLst>
            <pc:docMk/>
            <pc:sldMk cId="737525519" sldId="256"/>
            <ac:picMk id="27" creationId="{F2FF5687-4340-F708-459D-50B2BA377802}"/>
          </ac:picMkLst>
        </pc:picChg>
      </pc:sldChg>
      <pc:sldChg chg="delSp del delDesignElem">
        <pc:chgData name="Kassandra Moreno" userId="5d05fbaf77664399" providerId="LiveId" clId="{AE781B6E-DE2B-47C3-9F3A-8230A2283CDE}" dt="2022-10-19T06:41:39.268" v="501" actId="47"/>
        <pc:sldMkLst>
          <pc:docMk/>
          <pc:sldMk cId="3946503782" sldId="260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46503782" sldId="260"/>
            <ac:spMk id="11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46503782" sldId="260"/>
            <ac:spMk id="13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46503782" sldId="260"/>
            <ac:spMk id="37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946503782" sldId="260"/>
            <ac:grpSpMk id="15" creationId="{B4C49FD3-CD95-4BA4-8BD3-B4A4C6844FCC}"/>
          </ac:grpSpMkLst>
        </pc:grpChg>
      </pc:sldChg>
      <pc:sldChg chg="delSp del delDesignElem">
        <pc:chgData name="Kassandra Moreno" userId="5d05fbaf77664399" providerId="LiveId" clId="{AE781B6E-DE2B-47C3-9F3A-8230A2283CDE}" dt="2022-10-19T06:41:38.668" v="500" actId="47"/>
        <pc:sldMkLst>
          <pc:docMk/>
          <pc:sldMk cId="3103495756" sldId="261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103495756" sldId="261"/>
            <ac:spMk id="8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103495756" sldId="261"/>
            <ac:spMk id="10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103495756" sldId="261"/>
            <ac:spMk id="34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103495756" sldId="261"/>
            <ac:grpSpMk id="12" creationId="{B4C49FD3-CD95-4BA4-8BD3-B4A4C6844FCC}"/>
          </ac:grpSpMkLst>
        </pc:grpChg>
      </pc:sldChg>
      <pc:sldChg chg="delSp del delDesignElem">
        <pc:chgData name="Kassandra Moreno" userId="5d05fbaf77664399" providerId="LiveId" clId="{AE781B6E-DE2B-47C3-9F3A-8230A2283CDE}" dt="2022-10-19T06:41:39.870" v="502" actId="47"/>
        <pc:sldMkLst>
          <pc:docMk/>
          <pc:sldMk cId="3015453786" sldId="262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015453786" sldId="262"/>
            <ac:spMk id="11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015453786" sldId="262"/>
            <ac:spMk id="13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015453786" sldId="262"/>
            <ac:spMk id="37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015453786" sldId="262"/>
            <ac:grpSpMk id="15" creationId="{B4C49FD3-CD95-4BA4-8BD3-B4A4C6844FCC}"/>
          </ac:grpSpMkLst>
        </pc:grpChg>
      </pc:sldChg>
      <pc:sldChg chg="addSp delSp modSp mod setBg modClrScheme delDesignElem chgLayout">
        <pc:chgData name="Kassandra Moreno" userId="5d05fbaf77664399" providerId="LiveId" clId="{AE781B6E-DE2B-47C3-9F3A-8230A2283CDE}" dt="2022-10-19T06:57:51.167" v="1020"/>
        <pc:sldMkLst>
          <pc:docMk/>
          <pc:sldMk cId="2140789002" sldId="263"/>
        </pc:sldMkLst>
        <pc:spChg chg="del mod">
          <ac:chgData name="Kassandra Moreno" userId="5d05fbaf77664399" providerId="LiveId" clId="{AE781B6E-DE2B-47C3-9F3A-8230A2283CDE}" dt="2022-10-19T06:15:30.058" v="271" actId="478"/>
          <ac:spMkLst>
            <pc:docMk/>
            <pc:sldMk cId="2140789002" sldId="263"/>
            <ac:spMk id="2" creationId="{B59C86E1-40D1-66DC-2639-FB98FA45A8CC}"/>
          </ac:spMkLst>
        </pc:spChg>
        <pc:spChg chg="add del mod">
          <ac:chgData name="Kassandra Moreno" userId="5d05fbaf77664399" providerId="LiveId" clId="{AE781B6E-DE2B-47C3-9F3A-8230A2283CDE}" dt="2022-10-19T06:15:33.336" v="272" actId="478"/>
          <ac:spMkLst>
            <pc:docMk/>
            <pc:sldMk cId="2140789002" sldId="263"/>
            <ac:spMk id="4" creationId="{A17C661D-9D99-5855-9DCC-CEC7E443C160}"/>
          </ac:spMkLst>
        </pc:spChg>
        <pc:spChg chg="add del mod">
          <ac:chgData name="Kassandra Moreno" userId="5d05fbaf77664399" providerId="LiveId" clId="{AE781B6E-DE2B-47C3-9F3A-8230A2283CDE}" dt="2022-10-19T06:34:25.920" v="405" actId="478"/>
          <ac:spMkLst>
            <pc:docMk/>
            <pc:sldMk cId="2140789002" sldId="263"/>
            <ac:spMk id="6" creationId="{6712B8EB-3A90-75DF-15FA-BE8B7B8D026D}"/>
          </ac:spMkLst>
        </pc:spChg>
        <pc:spChg chg="add mod ord">
          <ac:chgData name="Kassandra Moreno" userId="5d05fbaf77664399" providerId="LiveId" clId="{AE781B6E-DE2B-47C3-9F3A-8230A2283CDE}" dt="2022-10-19T06:45:18.588" v="560" actId="14100"/>
          <ac:spMkLst>
            <pc:docMk/>
            <pc:sldMk cId="2140789002" sldId="263"/>
            <ac:spMk id="8" creationId="{DC34CF5F-6F7B-AE79-397D-240D64F7A119}"/>
          </ac:spMkLst>
        </pc:spChg>
        <pc:spChg chg="add del mod ord">
          <ac:chgData name="Kassandra Moreno" userId="5d05fbaf77664399" providerId="LiveId" clId="{AE781B6E-DE2B-47C3-9F3A-8230A2283CDE}" dt="2022-10-19T06:32:52.854" v="396" actId="478"/>
          <ac:spMkLst>
            <pc:docMk/>
            <pc:sldMk cId="2140789002" sldId="263"/>
            <ac:spMk id="10" creationId="{1ECDF2CC-91A1-8107-1144-C3A260CC70CC}"/>
          </ac:spMkLst>
        </pc:spChg>
        <pc:spChg chg="add mod ord">
          <ac:chgData name="Kassandra Moreno" userId="5d05fbaf77664399" providerId="LiveId" clId="{AE781B6E-DE2B-47C3-9F3A-8230A2283CDE}" dt="2022-10-19T06:45:27.797" v="561" actId="1076"/>
          <ac:spMkLst>
            <pc:docMk/>
            <pc:sldMk cId="2140789002" sldId="263"/>
            <ac:spMk id="11" creationId="{D6EAB8B2-A174-3A1D-7B3C-4CAF957CC72A}"/>
          </ac:spMkLst>
        </pc:spChg>
        <pc:spChg chg="add del">
          <ac:chgData name="Kassandra Moreno" userId="5d05fbaf77664399" providerId="LiveId" clId="{AE781B6E-DE2B-47C3-9F3A-8230A2283CDE}" dt="2022-10-19T06:31:15.637" v="361" actId="26606"/>
          <ac:spMkLst>
            <pc:docMk/>
            <pc:sldMk cId="2140789002" sldId="263"/>
            <ac:spMk id="12" creationId="{E8A8EAB8-D2FF-444D-B34B-7D32F106AD0E}"/>
          </ac:spMkLst>
        </pc:spChg>
        <pc:spChg chg="add del">
          <ac:chgData name="Kassandra Moreno" userId="5d05fbaf77664399" providerId="LiveId" clId="{AE781B6E-DE2B-47C3-9F3A-8230A2283CDE}" dt="2022-10-19T06:31:41.562" v="362" actId="700"/>
          <ac:spMkLst>
            <pc:docMk/>
            <pc:sldMk cId="2140789002" sldId="263"/>
            <ac:spMk id="21" creationId="{A7AE9375-4664-4DB2-922D-2782A6E439AC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140789002" sldId="263"/>
            <ac:spMk id="27" creationId="{7316481C-0A49-4796-812B-0D64F063B720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140789002" sldId="263"/>
            <ac:spMk id="29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140789002" sldId="263"/>
            <ac:spMk id="53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2140789002" sldId="263"/>
            <ac:grpSpMk id="31" creationId="{0924561D-756D-410B-973A-E68C2552C20C}"/>
          </ac:grpSpMkLst>
        </pc:grpChg>
        <pc:picChg chg="add del mod ord modCrop">
          <ac:chgData name="Kassandra Moreno" userId="5d05fbaf77664399" providerId="LiveId" clId="{AE781B6E-DE2B-47C3-9F3A-8230A2283CDE}" dt="2022-10-19T06:43:20.377" v="503" actId="478"/>
          <ac:picMkLst>
            <pc:docMk/>
            <pc:sldMk cId="2140789002" sldId="263"/>
            <ac:picMk id="7" creationId="{1C4D6712-0754-89CB-46D3-9DF447B32003}"/>
          </ac:picMkLst>
        </pc:picChg>
        <pc:picChg chg="add mod">
          <ac:chgData name="Kassandra Moreno" userId="5d05fbaf77664399" providerId="LiveId" clId="{AE781B6E-DE2B-47C3-9F3A-8230A2283CDE}" dt="2022-10-19T06:54:09.995" v="641" actId="1076"/>
          <ac:picMkLst>
            <pc:docMk/>
            <pc:sldMk cId="2140789002" sldId="263"/>
            <ac:picMk id="13" creationId="{A4F74CA9-574B-889C-D8CF-FEBC5CA3E236}"/>
          </ac:picMkLst>
        </pc:picChg>
        <pc:picChg chg="del">
          <ac:chgData name="Kassandra Moreno" userId="5d05fbaf77664399" providerId="LiveId" clId="{AE781B6E-DE2B-47C3-9F3A-8230A2283CDE}" dt="2022-10-19T06:24:48.711" v="323" actId="478"/>
          <ac:picMkLst>
            <pc:docMk/>
            <pc:sldMk cId="2140789002" sldId="263"/>
            <ac:picMk id="14" creationId="{7BEC95A9-79BC-9C3A-3A54-40925046BF27}"/>
          </ac:picMkLst>
        </pc:picChg>
        <pc:picChg chg="del">
          <ac:chgData name="Kassandra Moreno" userId="5d05fbaf77664399" providerId="LiveId" clId="{AE781B6E-DE2B-47C3-9F3A-8230A2283CDE}" dt="2022-10-19T06:24:47.104" v="322" actId="478"/>
          <ac:picMkLst>
            <pc:docMk/>
            <pc:sldMk cId="2140789002" sldId="263"/>
            <ac:picMk id="15" creationId="{D3EE5065-BF99-9478-CC6D-C17F0153EB1A}"/>
          </ac:picMkLst>
        </pc:picChg>
        <pc:picChg chg="add mod">
          <ac:chgData name="Kassandra Moreno" userId="5d05fbaf77664399" providerId="LiveId" clId="{AE781B6E-DE2B-47C3-9F3A-8230A2283CDE}" dt="2022-10-19T06:54:11.746" v="642" actId="1076"/>
          <ac:picMkLst>
            <pc:docMk/>
            <pc:sldMk cId="2140789002" sldId="263"/>
            <ac:picMk id="17" creationId="{4B45D71B-1FBB-ABC2-95D2-414ACA04B2EC}"/>
          </ac:picMkLst>
        </pc:picChg>
        <pc:cxnChg chg="add del">
          <ac:chgData name="Kassandra Moreno" userId="5d05fbaf77664399" providerId="LiveId" clId="{AE781B6E-DE2B-47C3-9F3A-8230A2283CDE}" dt="2022-10-19T06:31:15.637" v="361" actId="26606"/>
          <ac:cxnSpMkLst>
            <pc:docMk/>
            <pc:sldMk cId="2140789002" sldId="263"/>
            <ac:cxnSpMk id="9" creationId="{EEA38897-7BA3-4408-8083-3235339C4A60}"/>
          </ac:cxnSpMkLst>
        </pc:cxnChg>
        <pc:cxnChg chg="add del">
          <ac:chgData name="Kassandra Moreno" userId="5d05fbaf77664399" providerId="LiveId" clId="{AE781B6E-DE2B-47C3-9F3A-8230A2283CDE}" dt="2022-10-19T06:31:15.637" v="361" actId="26606"/>
          <ac:cxnSpMkLst>
            <pc:docMk/>
            <pc:sldMk cId="2140789002" sldId="263"/>
            <ac:cxnSpMk id="16" creationId="{F11AD06B-AB20-4097-8606-5DA00DBACE88}"/>
          </ac:cxnSpMkLst>
        </pc:cxnChg>
        <pc:cxnChg chg="add del">
          <ac:chgData name="Kassandra Moreno" userId="5d05fbaf77664399" providerId="LiveId" clId="{AE781B6E-DE2B-47C3-9F3A-8230A2283CDE}" dt="2022-10-19T06:31:41.562" v="362" actId="700"/>
          <ac:cxnSpMkLst>
            <pc:docMk/>
            <pc:sldMk cId="2140789002" sldId="263"/>
            <ac:cxnSpMk id="23" creationId="{EE504C98-6397-41C1-A8D8-2D9C4ED307E0}"/>
          </ac:cxnSpMkLst>
        </pc:cxnChg>
        <pc:cxnChg chg="add del">
          <ac:chgData name="Kassandra Moreno" userId="5d05fbaf77664399" providerId="LiveId" clId="{AE781B6E-DE2B-47C3-9F3A-8230A2283CDE}" dt="2022-10-19T06:31:41.562" v="362" actId="700"/>
          <ac:cxnSpMkLst>
            <pc:docMk/>
            <pc:sldMk cId="2140789002" sldId="263"/>
            <ac:cxnSpMk id="25" creationId="{B7188D9B-1674-419B-A379-D1632A7EC3A2}"/>
          </ac:cxnSpMkLst>
        </pc:cxnChg>
      </pc:sldChg>
      <pc:sldChg chg="delSp del delDesignElem">
        <pc:chgData name="Kassandra Moreno" userId="5d05fbaf77664399" providerId="LiveId" clId="{AE781B6E-DE2B-47C3-9F3A-8230A2283CDE}" dt="2022-10-19T06:41:37.508" v="498" actId="47"/>
        <pc:sldMkLst>
          <pc:docMk/>
          <pc:sldMk cId="2364107471" sldId="264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364107471" sldId="264"/>
            <ac:spMk id="8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364107471" sldId="264"/>
            <ac:spMk id="10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364107471" sldId="264"/>
            <ac:spMk id="34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2364107471" sldId="264"/>
            <ac:grpSpMk id="12" creationId="{B4C49FD3-CD95-4BA4-8BD3-B4A4C6844FCC}"/>
          </ac:grpSpMkLst>
        </pc:grpChg>
      </pc:sldChg>
      <pc:sldChg chg="delSp del delDesignElem">
        <pc:chgData name="Kassandra Moreno" userId="5d05fbaf77664399" providerId="LiveId" clId="{AE781B6E-DE2B-47C3-9F3A-8230A2283CDE}" dt="2022-10-19T06:41:38.095" v="499" actId="47"/>
        <pc:sldMkLst>
          <pc:docMk/>
          <pc:sldMk cId="3987922885" sldId="265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87922885" sldId="265"/>
            <ac:spMk id="8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87922885" sldId="265"/>
            <ac:spMk id="10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87922885" sldId="265"/>
            <ac:spMk id="34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987922885" sldId="265"/>
            <ac:grpSpMk id="12" creationId="{B4C49FD3-CD95-4BA4-8BD3-B4A4C6844FCC}"/>
          </ac:grpSpMkLst>
        </pc:grpChg>
      </pc:sldChg>
      <pc:sldChg chg="delSp del delDesignElem">
        <pc:chgData name="Kassandra Moreno" userId="5d05fbaf77664399" providerId="LiveId" clId="{AE781B6E-DE2B-47C3-9F3A-8230A2283CDE}" dt="2022-10-19T06:41:35.837" v="496" actId="47"/>
        <pc:sldMkLst>
          <pc:docMk/>
          <pc:sldMk cId="1622473806" sldId="266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622473806" sldId="266"/>
            <ac:spMk id="44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622473806" sldId="266"/>
            <ac:spMk id="46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622473806" sldId="266"/>
            <ac:spMk id="70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1622473806" sldId="266"/>
            <ac:grpSpMk id="48" creationId="{B4C49FD3-CD95-4BA4-8BD3-B4A4C6844FCC}"/>
          </ac:grpSpMkLst>
        </pc:grpChg>
      </pc:sldChg>
      <pc:sldChg chg="delSp del delDesignElem">
        <pc:chgData name="Kassandra Moreno" userId="5d05fbaf77664399" providerId="LiveId" clId="{AE781B6E-DE2B-47C3-9F3A-8230A2283CDE}" dt="2022-10-19T06:41:36.902" v="497" actId="47"/>
        <pc:sldMkLst>
          <pc:docMk/>
          <pc:sldMk cId="2032894820" sldId="267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032894820" sldId="267"/>
            <ac:spMk id="8" creationId="{4A70F4F6-8761-4016-931A-4535464E4C26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032894820" sldId="267"/>
            <ac:spMk id="10" creationId="{A5271697-90F1-4A23-8EF2-0179F2EAFAC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032894820" sldId="267"/>
            <ac:spMk id="34" creationId="{D9F5512A-48E1-4C07-B75E-3CCC517B680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2032894820" sldId="267"/>
            <ac:grpSpMk id="12" creationId="{B4C49FD3-CD95-4BA4-8BD3-B4A4C6844FCC}"/>
          </ac:grpSpMkLst>
        </pc:grpChg>
      </pc:sldChg>
      <pc:sldChg chg="addSp delSp modSp mod setBg addAnim setClrOvrMap delDesignElem">
        <pc:chgData name="Kassandra Moreno" userId="5d05fbaf77664399" providerId="LiveId" clId="{AE781B6E-DE2B-47C3-9F3A-8230A2283CDE}" dt="2022-10-19T06:37:18.029" v="427" actId="1076"/>
        <pc:sldMkLst>
          <pc:docMk/>
          <pc:sldMk cId="1262178544" sldId="268"/>
        </pc:sldMkLst>
        <pc:spChg chg="mod">
          <ac:chgData name="Kassandra Moreno" userId="5d05fbaf77664399" providerId="LiveId" clId="{AE781B6E-DE2B-47C3-9F3A-8230A2283CDE}" dt="2022-10-19T06:06:05.374" v="223" actId="207"/>
          <ac:spMkLst>
            <pc:docMk/>
            <pc:sldMk cId="1262178544" sldId="268"/>
            <ac:spMk id="2" creationId="{E10C1818-93EF-6BF4-D762-F2BDBECD18F0}"/>
          </ac:spMkLst>
        </pc:spChg>
        <pc:spChg chg="mod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3" creationId="{D75635C2-5640-8A53-9F73-B1B6949EA92D}"/>
          </ac:spMkLst>
        </pc:spChg>
        <pc:spChg chg="add del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6" creationId="{7A5F0580-5EE9-419F-96EE-B6529EF6E7D0}"/>
          </ac:spMkLst>
        </pc:spChg>
        <pc:spChg chg="add mod">
          <ac:chgData name="Kassandra Moreno" userId="5d05fbaf77664399" providerId="LiveId" clId="{AE781B6E-DE2B-47C3-9F3A-8230A2283CDE}" dt="2022-10-19T06:37:18.029" v="427" actId="1076"/>
          <ac:spMkLst>
            <pc:docMk/>
            <pc:sldMk cId="1262178544" sldId="268"/>
            <ac:spMk id="7" creationId="{534D7480-50C3-9CAE-14A7-2DCD3E96C37B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262178544" sldId="268"/>
            <ac:spMk id="8" creationId="{E3E51905-F374-4E1A-97CF-B741584B74D5}"/>
          </ac:spMkLst>
        </pc:spChg>
        <pc:spChg chg="add del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9" creationId="{9AA72BD9-2C5A-4EDC-931F-5AA08EACA0F3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262178544" sldId="268"/>
            <ac:spMk id="10" creationId="{DDD926EC-6F88-4D89-9AED-1C4C1AC00E22}"/>
          </ac:spMkLst>
        </pc:spChg>
        <pc:spChg chg="add del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11" creationId="{DD3981AC-7B61-4947-BCF3-F7AA7FA385B9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1262178544" sldId="268"/>
            <ac:spMk id="12" creationId="{A210685A-6235-45A7-850D-A6F555466EF7}"/>
          </ac:spMkLst>
        </pc:spChg>
        <pc:spChg chg="add del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13" creationId="{55D4142C-5077-457F-A6AD-3FECFDB39685}"/>
          </ac:spMkLst>
        </pc:spChg>
        <pc:spChg chg="add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27" creationId="{FFD48BC7-DC40-47DE-87EE-9F4B6ECB9ABB}"/>
          </ac:spMkLst>
        </pc:spChg>
        <pc:spChg chg="add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85" creationId="{E502BBC7-2C76-46F3-BC24-5985BC13DB88}"/>
          </ac:spMkLst>
        </pc:spChg>
        <pc:spChg chg="add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86" creationId="{C7F28D52-2A5F-4D23-81AE-7CB8B591C7AF}"/>
          </ac:spMkLst>
        </pc:spChg>
        <pc:spChg chg="add">
          <ac:chgData name="Kassandra Moreno" userId="5d05fbaf77664399" providerId="LiveId" clId="{AE781B6E-DE2B-47C3-9F3A-8230A2283CDE}" dt="2022-10-19T05:58:57.433" v="125" actId="26606"/>
          <ac:spMkLst>
            <pc:docMk/>
            <pc:sldMk cId="1262178544" sldId="268"/>
            <ac:spMk id="87" creationId="{3629484E-3792-4B3D-89AD-7C8A1ED0E0D4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1262178544" sldId="268"/>
            <ac:grpSpMk id="14" creationId="{C4218787-E6A4-4B80-9264-401AC864C8A6}"/>
          </ac:grpSpMkLst>
        </pc:gr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1262178544" sldId="268"/>
            <ac:grpSpMk id="28" creationId="{0CAE4406-0262-4B0E-8BEC-062D5079F2EC}"/>
          </ac:grpSpMkLst>
        </pc:grpChg>
        <pc:picChg chg="add del mod ord">
          <ac:chgData name="Kassandra Moreno" userId="5d05fbaf77664399" providerId="LiveId" clId="{AE781B6E-DE2B-47C3-9F3A-8230A2283CDE}" dt="2022-10-19T05:58:52.486" v="124" actId="478"/>
          <ac:picMkLst>
            <pc:docMk/>
            <pc:sldMk cId="1262178544" sldId="268"/>
            <ac:picMk id="4" creationId="{9CBB3DFE-5FB8-E29F-388F-FE9E93D4C973}"/>
          </ac:picMkLst>
        </pc:picChg>
      </pc:sldChg>
      <pc:sldChg chg="delSp del delDesignElem">
        <pc:chgData name="Kassandra Moreno" userId="5d05fbaf77664399" providerId="LiveId" clId="{AE781B6E-DE2B-47C3-9F3A-8230A2283CDE}" dt="2022-10-19T06:40:28.994" v="493" actId="47"/>
        <pc:sldMkLst>
          <pc:docMk/>
          <pc:sldMk cId="3931346496" sldId="269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31346496" sldId="269"/>
            <ac:spMk id="42" creationId="{0786EB66-C867-4091-BE41-0977C3162303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31346496" sldId="269"/>
            <ac:spMk id="44" creationId="{49AC298A-B9B9-4BAB-BCF5-45A44E5BA7DC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3931346496" sldId="269"/>
            <ac:spMk id="46" creationId="{81BF8F48-5FE7-4A46-8BEB-AF2AE44CD2E8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931346496" sldId="269"/>
            <ac:grpSpMk id="48" creationId="{117AB195-E690-4959-B435-3BC469C2CA48}"/>
          </ac:grpSpMkLst>
        </pc:gr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3931346496" sldId="269"/>
            <ac:grpSpMk id="62" creationId="{9D9672DB-F953-4898-9C52-03A164FADEDC}"/>
          </ac:grpSpMkLst>
        </pc:grpChg>
      </pc:sldChg>
      <pc:sldChg chg="delSp del delDesignElem">
        <pc:chgData name="Kassandra Moreno" userId="5d05fbaf77664399" providerId="LiveId" clId="{AE781B6E-DE2B-47C3-9F3A-8230A2283CDE}" dt="2022-10-19T06:38:38.013" v="452" actId="47"/>
        <pc:sldMkLst>
          <pc:docMk/>
          <pc:sldMk cId="58264123" sldId="270"/>
        </pc:sldMkLst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58264123" sldId="270"/>
            <ac:spMk id="42" creationId="{0786EB66-C867-4091-BE41-0977C3162303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58264123" sldId="270"/>
            <ac:spMk id="44" creationId="{49AC298A-B9B9-4BAB-BCF5-45A44E5BA7DC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58264123" sldId="270"/>
            <ac:spMk id="46" creationId="{81BF8F48-5FE7-4A46-8BEB-AF2AE44CD2E8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58264123" sldId="270"/>
            <ac:grpSpMk id="48" creationId="{117AB195-E690-4959-B435-3BC469C2CA48}"/>
          </ac:grpSpMkLst>
        </pc:gr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58264123" sldId="270"/>
            <ac:grpSpMk id="62" creationId="{9D9672DB-F953-4898-9C52-03A164FADEDC}"/>
          </ac:grpSpMkLst>
        </pc:grpChg>
      </pc:sldChg>
      <pc:sldChg chg="addSp delSp del mod ord delDesignElem">
        <pc:chgData name="Kassandra Moreno" userId="5d05fbaf77664399" providerId="LiveId" clId="{AE781B6E-DE2B-47C3-9F3A-8230A2283CDE}" dt="2022-10-19T06:39:40.050" v="476" actId="47"/>
        <pc:sldMkLst>
          <pc:docMk/>
          <pc:sldMk cId="2944327239" sldId="271"/>
        </pc:sldMkLst>
        <pc:spChg chg="add del">
          <ac:chgData name="Kassandra Moreno" userId="5d05fbaf77664399" providerId="LiveId" clId="{AE781B6E-DE2B-47C3-9F3A-8230A2283CDE}" dt="2022-10-19T06:39:09.196" v="460" actId="22"/>
          <ac:spMkLst>
            <pc:docMk/>
            <pc:sldMk cId="2944327239" sldId="271"/>
            <ac:spMk id="4" creationId="{C3C2C974-80E4-DC9B-F6C8-5227FF48BED0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944327239" sldId="271"/>
            <ac:spMk id="8" creationId="{0786EB66-C867-4091-BE41-0977C3162303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944327239" sldId="271"/>
            <ac:spMk id="10" creationId="{49AC298A-B9B9-4BAB-BCF5-45A44E5BA7DC}"/>
          </ac:spMkLst>
        </pc:spChg>
        <pc:spChg chg="del">
          <ac:chgData name="Kassandra Moreno" userId="5d05fbaf77664399" providerId="LiveId" clId="{AE781B6E-DE2B-47C3-9F3A-8230A2283CDE}" dt="2022-10-19T05:57:54.726" v="121"/>
          <ac:spMkLst>
            <pc:docMk/>
            <pc:sldMk cId="2944327239" sldId="271"/>
            <ac:spMk id="12" creationId="{81BF8F48-5FE7-4A46-8BEB-AF2AE44CD2E8}"/>
          </ac:spMkLst>
        </pc:s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2944327239" sldId="271"/>
            <ac:grpSpMk id="14" creationId="{117AB195-E690-4959-B435-3BC469C2CA48}"/>
          </ac:grpSpMkLst>
        </pc:grpChg>
        <pc:grpChg chg="del">
          <ac:chgData name="Kassandra Moreno" userId="5d05fbaf77664399" providerId="LiveId" clId="{AE781B6E-DE2B-47C3-9F3A-8230A2283CDE}" dt="2022-10-19T05:57:54.726" v="121"/>
          <ac:grpSpMkLst>
            <pc:docMk/>
            <pc:sldMk cId="2944327239" sldId="271"/>
            <ac:grpSpMk id="28" creationId="{9D9672DB-F953-4898-9C52-03A164FADEDC}"/>
          </ac:grpSpMkLst>
        </pc:grpChg>
      </pc:sldChg>
      <pc:sldChg chg="addSp delSp modSp mod">
        <pc:chgData name="Kassandra Moreno" userId="5d05fbaf77664399" providerId="LiveId" clId="{AE781B6E-DE2B-47C3-9F3A-8230A2283CDE}" dt="2022-10-19T06:39:01.498" v="458" actId="22"/>
        <pc:sldMkLst>
          <pc:docMk/>
          <pc:sldMk cId="2156020330" sldId="272"/>
        </pc:sldMkLst>
        <pc:spChg chg="mod">
          <ac:chgData name="Kassandra Moreno" userId="5d05fbaf77664399" providerId="LiveId" clId="{AE781B6E-DE2B-47C3-9F3A-8230A2283CDE}" dt="2022-10-19T06:38:11.492" v="450" actId="20577"/>
          <ac:spMkLst>
            <pc:docMk/>
            <pc:sldMk cId="2156020330" sldId="272"/>
            <ac:spMk id="2" creationId="{E10C1818-93EF-6BF4-D762-F2BDBECD18F0}"/>
          </ac:spMkLst>
        </pc:spChg>
        <pc:spChg chg="add del">
          <ac:chgData name="Kassandra Moreno" userId="5d05fbaf77664399" providerId="LiveId" clId="{AE781B6E-DE2B-47C3-9F3A-8230A2283CDE}" dt="2022-10-19T06:38:54.673" v="456" actId="22"/>
          <ac:spMkLst>
            <pc:docMk/>
            <pc:sldMk cId="2156020330" sldId="272"/>
            <ac:spMk id="5" creationId="{E7B2039D-AA81-BE0D-9933-F9739422AE91}"/>
          </ac:spMkLst>
        </pc:spChg>
        <pc:spChg chg="mod">
          <ac:chgData name="Kassandra Moreno" userId="5d05fbaf77664399" providerId="LiveId" clId="{AE781B6E-DE2B-47C3-9F3A-8230A2283CDE}" dt="2022-10-19T06:38:34.694" v="451"/>
          <ac:spMkLst>
            <pc:docMk/>
            <pc:sldMk cId="2156020330" sldId="272"/>
            <ac:spMk id="7" creationId="{534D7480-50C3-9CAE-14A7-2DCD3E96C37B}"/>
          </ac:spMkLst>
        </pc:spChg>
        <pc:spChg chg="add del">
          <ac:chgData name="Kassandra Moreno" userId="5d05fbaf77664399" providerId="LiveId" clId="{AE781B6E-DE2B-47C3-9F3A-8230A2283CDE}" dt="2022-10-19T06:39:01.498" v="458" actId="22"/>
          <ac:spMkLst>
            <pc:docMk/>
            <pc:sldMk cId="2156020330" sldId="272"/>
            <ac:spMk id="8" creationId="{13DF41B7-824D-58F6-6F9D-F7713C8A45D9}"/>
          </ac:spMkLst>
        </pc:spChg>
      </pc:sldChg>
      <pc:sldChg chg="addSp delSp add del setBg delDesignElem">
        <pc:chgData name="Kassandra Moreno" userId="5d05fbaf77664399" providerId="LiveId" clId="{AE781B6E-DE2B-47C3-9F3A-8230A2283CDE}" dt="2022-10-19T06:37:56.658" v="430"/>
        <pc:sldMkLst>
          <pc:docMk/>
          <pc:sldMk cId="2472288663" sldId="272"/>
        </pc:sldMkLst>
        <pc:spChg chg="add del">
          <ac:chgData name="Kassandra Moreno" userId="5d05fbaf77664399" providerId="LiveId" clId="{AE781B6E-DE2B-47C3-9F3A-8230A2283CDE}" dt="2022-10-19T06:37:56.658" v="430"/>
          <ac:spMkLst>
            <pc:docMk/>
            <pc:sldMk cId="2472288663" sldId="272"/>
            <ac:spMk id="27" creationId="{FFD48BC7-DC40-47DE-87EE-9F4B6ECB9ABB}"/>
          </ac:spMkLst>
        </pc:spChg>
        <pc:spChg chg="add del">
          <ac:chgData name="Kassandra Moreno" userId="5d05fbaf77664399" providerId="LiveId" clId="{AE781B6E-DE2B-47C3-9F3A-8230A2283CDE}" dt="2022-10-19T06:37:56.658" v="430"/>
          <ac:spMkLst>
            <pc:docMk/>
            <pc:sldMk cId="2472288663" sldId="272"/>
            <ac:spMk id="85" creationId="{E502BBC7-2C76-46F3-BC24-5985BC13DB88}"/>
          </ac:spMkLst>
        </pc:spChg>
        <pc:spChg chg="add del">
          <ac:chgData name="Kassandra Moreno" userId="5d05fbaf77664399" providerId="LiveId" clId="{AE781B6E-DE2B-47C3-9F3A-8230A2283CDE}" dt="2022-10-19T06:37:56.658" v="430"/>
          <ac:spMkLst>
            <pc:docMk/>
            <pc:sldMk cId="2472288663" sldId="272"/>
            <ac:spMk id="86" creationId="{C7F28D52-2A5F-4D23-81AE-7CB8B591C7AF}"/>
          </ac:spMkLst>
        </pc:spChg>
        <pc:spChg chg="add del">
          <ac:chgData name="Kassandra Moreno" userId="5d05fbaf77664399" providerId="LiveId" clId="{AE781B6E-DE2B-47C3-9F3A-8230A2283CDE}" dt="2022-10-19T06:37:56.658" v="430"/>
          <ac:spMkLst>
            <pc:docMk/>
            <pc:sldMk cId="2472288663" sldId="272"/>
            <ac:spMk id="87" creationId="{3629484E-3792-4B3D-89AD-7C8A1ED0E0D4}"/>
          </ac:spMkLst>
        </pc:spChg>
      </pc:sldChg>
      <pc:sldChg chg="modSp add mod">
        <pc:chgData name="Kassandra Moreno" userId="5d05fbaf77664399" providerId="LiveId" clId="{AE781B6E-DE2B-47C3-9F3A-8230A2283CDE}" dt="2022-10-19T06:39:37.258" v="475"/>
        <pc:sldMkLst>
          <pc:docMk/>
          <pc:sldMk cId="2820438379" sldId="273"/>
        </pc:sldMkLst>
        <pc:spChg chg="mod">
          <ac:chgData name="Kassandra Moreno" userId="5d05fbaf77664399" providerId="LiveId" clId="{AE781B6E-DE2B-47C3-9F3A-8230A2283CDE}" dt="2022-10-19T06:39:25.733" v="474" actId="20577"/>
          <ac:spMkLst>
            <pc:docMk/>
            <pc:sldMk cId="2820438379" sldId="273"/>
            <ac:spMk id="2" creationId="{E10C1818-93EF-6BF4-D762-F2BDBECD18F0}"/>
          </ac:spMkLst>
        </pc:spChg>
        <pc:spChg chg="mod">
          <ac:chgData name="Kassandra Moreno" userId="5d05fbaf77664399" providerId="LiveId" clId="{AE781B6E-DE2B-47C3-9F3A-8230A2283CDE}" dt="2022-10-19T06:39:37.258" v="475"/>
          <ac:spMkLst>
            <pc:docMk/>
            <pc:sldMk cId="2820438379" sldId="273"/>
            <ac:spMk id="7" creationId="{534D7480-50C3-9CAE-14A7-2DCD3E96C37B}"/>
          </ac:spMkLst>
        </pc:spChg>
      </pc:sldChg>
      <pc:sldChg chg="modSp add mod">
        <pc:chgData name="Kassandra Moreno" userId="5d05fbaf77664399" providerId="LiveId" clId="{AE781B6E-DE2B-47C3-9F3A-8230A2283CDE}" dt="2022-10-19T06:40:25.157" v="492"/>
        <pc:sldMkLst>
          <pc:docMk/>
          <pc:sldMk cId="1912970061" sldId="274"/>
        </pc:sldMkLst>
        <pc:spChg chg="mod">
          <ac:chgData name="Kassandra Moreno" userId="5d05fbaf77664399" providerId="LiveId" clId="{AE781B6E-DE2B-47C3-9F3A-8230A2283CDE}" dt="2022-10-19T06:40:00.516" v="489" actId="20577"/>
          <ac:spMkLst>
            <pc:docMk/>
            <pc:sldMk cId="1912970061" sldId="274"/>
            <ac:spMk id="2" creationId="{E10C1818-93EF-6BF4-D762-F2BDBECD18F0}"/>
          </ac:spMkLst>
        </pc:spChg>
        <pc:spChg chg="mod">
          <ac:chgData name="Kassandra Moreno" userId="5d05fbaf77664399" providerId="LiveId" clId="{AE781B6E-DE2B-47C3-9F3A-8230A2283CDE}" dt="2022-10-19T06:40:25.157" v="492"/>
          <ac:spMkLst>
            <pc:docMk/>
            <pc:sldMk cId="1912970061" sldId="274"/>
            <ac:spMk id="7" creationId="{534D7480-50C3-9CAE-14A7-2DCD3E96C37B}"/>
          </ac:spMkLst>
        </pc:spChg>
      </pc:sldChg>
      <pc:sldChg chg="setBg">
        <pc:chgData name="Kassandra Moreno" userId="5d05fbaf77664399" providerId="LiveId" clId="{AE781B6E-DE2B-47C3-9F3A-8230A2283CDE}" dt="2022-10-19T06:57:35.012" v="1016"/>
        <pc:sldMkLst>
          <pc:docMk/>
          <pc:sldMk cId="2866423038" sldId="275"/>
        </pc:sldMkLst>
      </pc:sldChg>
      <pc:sldChg chg="modSp new mod setBg">
        <pc:chgData name="Kassandra Moreno" userId="5d05fbaf77664399" providerId="LiveId" clId="{AE781B6E-DE2B-47C3-9F3A-8230A2283CDE}" dt="2022-10-19T06:56:25.962" v="941"/>
        <pc:sldMkLst>
          <pc:docMk/>
          <pc:sldMk cId="3657277509" sldId="276"/>
        </pc:sldMkLst>
        <pc:spChg chg="mod">
          <ac:chgData name="Kassandra Moreno" userId="5d05fbaf77664399" providerId="LiveId" clId="{AE781B6E-DE2B-47C3-9F3A-8230A2283CDE}" dt="2022-10-19T06:49:03.275" v="582" actId="21"/>
          <ac:spMkLst>
            <pc:docMk/>
            <pc:sldMk cId="3657277509" sldId="276"/>
            <ac:spMk id="2" creationId="{36E412F9-A5E3-065E-D649-98C27C9DD391}"/>
          </ac:spMkLst>
        </pc:spChg>
        <pc:spChg chg="mod">
          <ac:chgData name="Kassandra Moreno" userId="5d05fbaf77664399" providerId="LiveId" clId="{AE781B6E-DE2B-47C3-9F3A-8230A2283CDE}" dt="2022-10-19T06:49:05.135" v="583"/>
          <ac:spMkLst>
            <pc:docMk/>
            <pc:sldMk cId="3657277509" sldId="276"/>
            <ac:spMk id="3" creationId="{F9A292EB-C8FE-729E-0F24-C5721B7747A6}"/>
          </ac:spMkLst>
        </pc:spChg>
      </pc:sldChg>
      <pc:sldChg chg="modSp mod setBg">
        <pc:chgData name="Kassandra Moreno" userId="5d05fbaf77664399" providerId="LiveId" clId="{AE781B6E-DE2B-47C3-9F3A-8230A2283CDE}" dt="2022-10-19T06:56:36.459" v="952"/>
        <pc:sldMkLst>
          <pc:docMk/>
          <pc:sldMk cId="2731759425" sldId="277"/>
        </pc:sldMkLst>
        <pc:spChg chg="mod">
          <ac:chgData name="Kassandra Moreno" userId="5d05fbaf77664399" providerId="LiveId" clId="{AE781B6E-DE2B-47C3-9F3A-8230A2283CDE}" dt="2022-10-19T06:49:58.060" v="593" actId="20577"/>
          <ac:spMkLst>
            <pc:docMk/>
            <pc:sldMk cId="2731759425" sldId="277"/>
            <ac:spMk id="2" creationId="{36E412F9-A5E3-065E-D649-98C27C9DD391}"/>
          </ac:spMkLst>
        </pc:spChg>
        <pc:spChg chg="mod">
          <ac:chgData name="Kassandra Moreno" userId="5d05fbaf77664399" providerId="LiveId" clId="{AE781B6E-DE2B-47C3-9F3A-8230A2283CDE}" dt="2022-10-19T06:50:01.869" v="595" actId="20577"/>
          <ac:spMkLst>
            <pc:docMk/>
            <pc:sldMk cId="2731759425" sldId="277"/>
            <ac:spMk id="3" creationId="{F9A292EB-C8FE-729E-0F24-C5721B7747A6}"/>
          </ac:spMkLst>
        </pc:spChg>
      </pc:sldChg>
      <pc:sldChg chg="addSp delSp modSp mod setBg">
        <pc:chgData name="Kassandra Moreno" userId="5d05fbaf77664399" providerId="LiveId" clId="{AE781B6E-DE2B-47C3-9F3A-8230A2283CDE}" dt="2022-10-19T07:00:34.685" v="1021"/>
        <pc:sldMkLst>
          <pc:docMk/>
          <pc:sldMk cId="1542780892" sldId="278"/>
        </pc:sldMkLst>
        <pc:spChg chg="mod">
          <ac:chgData name="Kassandra Moreno" userId="5d05fbaf77664399" providerId="LiveId" clId="{AE781B6E-DE2B-47C3-9F3A-8230A2283CDE}" dt="2022-10-19T06:52:59.794" v="630" actId="20577"/>
          <ac:spMkLst>
            <pc:docMk/>
            <pc:sldMk cId="1542780892" sldId="278"/>
            <ac:spMk id="8" creationId="{DC34CF5F-6F7B-AE79-397D-240D64F7A119}"/>
          </ac:spMkLst>
        </pc:spChg>
        <pc:spChg chg="mod">
          <ac:chgData name="Kassandra Moreno" userId="5d05fbaf77664399" providerId="LiveId" clId="{AE781B6E-DE2B-47C3-9F3A-8230A2283CDE}" dt="2022-10-19T06:53:29.203" v="636" actId="20577"/>
          <ac:spMkLst>
            <pc:docMk/>
            <pc:sldMk cId="1542780892" sldId="278"/>
            <ac:spMk id="11" creationId="{D6EAB8B2-A174-3A1D-7B3C-4CAF957CC72A}"/>
          </ac:spMkLst>
        </pc:spChg>
        <pc:picChg chg="add mod">
          <ac:chgData name="Kassandra Moreno" userId="5d05fbaf77664399" providerId="LiveId" clId="{AE781B6E-DE2B-47C3-9F3A-8230A2283CDE}" dt="2022-10-19T06:53:57.729" v="640" actId="1076"/>
          <ac:picMkLst>
            <pc:docMk/>
            <pc:sldMk cId="1542780892" sldId="278"/>
            <ac:picMk id="2" creationId="{228103B7-CBB5-A0CC-4DAE-EB1DF8F4EBC4}"/>
          </ac:picMkLst>
        </pc:picChg>
        <pc:picChg chg="del">
          <ac:chgData name="Kassandra Moreno" userId="5d05fbaf77664399" providerId="LiveId" clId="{AE781B6E-DE2B-47C3-9F3A-8230A2283CDE}" dt="2022-10-19T07:00:34.685" v="1021"/>
          <ac:picMkLst>
            <pc:docMk/>
            <pc:sldMk cId="1542780892" sldId="278"/>
            <ac:picMk id="3" creationId="{1BE21583-0AF0-FCC8-BA03-A911D55C63CA}"/>
          </ac:picMkLst>
        </pc:picChg>
        <pc:picChg chg="del">
          <ac:chgData name="Kassandra Moreno" userId="5d05fbaf77664399" providerId="LiveId" clId="{AE781B6E-DE2B-47C3-9F3A-8230A2283CDE}" dt="2022-10-19T06:52:47.428" v="611" actId="478"/>
          <ac:picMkLst>
            <pc:docMk/>
            <pc:sldMk cId="1542780892" sldId="278"/>
            <ac:picMk id="7" creationId="{1C4D6712-0754-89CB-46D3-9DF447B32003}"/>
          </ac:picMkLst>
        </pc:picChg>
      </pc:sldChg>
      <pc:sldChg chg="addSp delSp modSp mod">
        <pc:chgData name="Kassandra Moreno" userId="5d05fbaf77664399" providerId="LiveId" clId="{AE781B6E-DE2B-47C3-9F3A-8230A2283CDE}" dt="2022-10-19T07:01:50.556" v="1035" actId="1076"/>
        <pc:sldMkLst>
          <pc:docMk/>
          <pc:sldMk cId="1921991917" sldId="279"/>
        </pc:sldMkLst>
        <pc:spChg chg="mod">
          <ac:chgData name="Kassandra Moreno" userId="5d05fbaf77664399" providerId="LiveId" clId="{AE781B6E-DE2B-47C3-9F3A-8230A2283CDE}" dt="2022-10-19T07:01:50.556" v="1035" actId="1076"/>
          <ac:spMkLst>
            <pc:docMk/>
            <pc:sldMk cId="1921991917" sldId="279"/>
            <ac:spMk id="8" creationId="{DC34CF5F-6F7B-AE79-397D-240D64F7A119}"/>
          </ac:spMkLst>
        </pc:spChg>
        <pc:spChg chg="mod">
          <ac:chgData name="Kassandra Moreno" userId="5d05fbaf77664399" providerId="LiveId" clId="{AE781B6E-DE2B-47C3-9F3A-8230A2283CDE}" dt="2022-10-19T07:01:46.529" v="1034" actId="1076"/>
          <ac:spMkLst>
            <pc:docMk/>
            <pc:sldMk cId="1921991917" sldId="279"/>
            <ac:spMk id="11" creationId="{D6EAB8B2-A174-3A1D-7B3C-4CAF957CC72A}"/>
          </ac:spMkLst>
        </pc:spChg>
        <pc:picChg chg="del">
          <ac:chgData name="Kassandra Moreno" userId="5d05fbaf77664399" providerId="LiveId" clId="{AE781B6E-DE2B-47C3-9F3A-8230A2283CDE}" dt="2022-10-19T07:01:26.554" v="1030" actId="478"/>
          <ac:picMkLst>
            <pc:docMk/>
            <pc:sldMk cId="1921991917" sldId="279"/>
            <ac:picMk id="2" creationId="{228103B7-CBB5-A0CC-4DAE-EB1DF8F4EBC4}"/>
          </ac:picMkLst>
        </pc:picChg>
        <pc:picChg chg="add mod">
          <ac:chgData name="Kassandra Moreno" userId="5d05fbaf77664399" providerId="LiveId" clId="{AE781B6E-DE2B-47C3-9F3A-8230A2283CDE}" dt="2022-10-19T07:01:30.996" v="1032" actId="1076"/>
          <ac:picMkLst>
            <pc:docMk/>
            <pc:sldMk cId="1921991917" sldId="279"/>
            <ac:picMk id="3" creationId="{1A7B9FF5-9FB4-095C-0709-88332670B68D}"/>
          </ac:picMkLst>
        </pc:picChg>
      </pc:sldChg>
      <pc:sldChg chg="addSp delSp modSp mod">
        <pc:chgData name="Kassandra Moreno" userId="5d05fbaf77664399" providerId="LiveId" clId="{AE781B6E-DE2B-47C3-9F3A-8230A2283CDE}" dt="2022-10-19T07:06:40" v="1075"/>
        <pc:sldMkLst>
          <pc:docMk/>
          <pc:sldMk cId="3030249062" sldId="280"/>
        </pc:sldMkLst>
        <pc:spChg chg="add del mod">
          <ac:chgData name="Kassandra Moreno" userId="5d05fbaf77664399" providerId="LiveId" clId="{AE781B6E-DE2B-47C3-9F3A-8230A2283CDE}" dt="2022-10-19T07:02:44.747" v="1054" actId="478"/>
          <ac:spMkLst>
            <pc:docMk/>
            <pc:sldMk cId="3030249062" sldId="280"/>
            <ac:spMk id="4" creationId="{3E2F4FB4-75F5-456A-131A-1BAA058D67F1}"/>
          </ac:spMkLst>
        </pc:spChg>
        <pc:spChg chg="mod">
          <ac:chgData name="Kassandra Moreno" userId="5d05fbaf77664399" providerId="LiveId" clId="{AE781B6E-DE2B-47C3-9F3A-8230A2283CDE}" dt="2022-10-19T07:02:47.297" v="1055" actId="14100"/>
          <ac:spMkLst>
            <pc:docMk/>
            <pc:sldMk cId="3030249062" sldId="280"/>
            <ac:spMk id="8" creationId="{DC34CF5F-6F7B-AE79-397D-240D64F7A119}"/>
          </ac:spMkLst>
        </pc:spChg>
        <pc:spChg chg="del mod">
          <ac:chgData name="Kassandra Moreno" userId="5d05fbaf77664399" providerId="LiveId" clId="{AE781B6E-DE2B-47C3-9F3A-8230A2283CDE}" dt="2022-10-19T07:02:41.811" v="1052" actId="478"/>
          <ac:spMkLst>
            <pc:docMk/>
            <pc:sldMk cId="3030249062" sldId="280"/>
            <ac:spMk id="11" creationId="{D6EAB8B2-A174-3A1D-7B3C-4CAF957CC72A}"/>
          </ac:spMkLst>
        </pc:spChg>
        <pc:graphicFrameChg chg="add mod modGraphic">
          <ac:chgData name="Kassandra Moreno" userId="5d05fbaf77664399" providerId="LiveId" clId="{AE781B6E-DE2B-47C3-9F3A-8230A2283CDE}" dt="2022-10-19T07:06:40" v="1075"/>
          <ac:graphicFrameMkLst>
            <pc:docMk/>
            <pc:sldMk cId="3030249062" sldId="280"/>
            <ac:graphicFrameMk id="5" creationId="{B390A8E4-5DD4-C2C8-BC97-3D98BADD9E9D}"/>
          </ac:graphicFrameMkLst>
        </pc:graphicFrameChg>
        <pc:picChg chg="del">
          <ac:chgData name="Kassandra Moreno" userId="5d05fbaf77664399" providerId="LiveId" clId="{AE781B6E-DE2B-47C3-9F3A-8230A2283CDE}" dt="2022-10-19T07:02:43.052" v="1053" actId="478"/>
          <ac:picMkLst>
            <pc:docMk/>
            <pc:sldMk cId="3030249062" sldId="280"/>
            <ac:picMk id="3" creationId="{1A7B9FF5-9FB4-095C-0709-88332670B68D}"/>
          </ac:picMkLst>
        </pc:picChg>
      </pc:sldChg>
      <pc:sldChg chg="addSp delSp modSp mod">
        <pc:chgData name="Kassandra Moreno" userId="5d05fbaf77664399" providerId="LiveId" clId="{AE781B6E-DE2B-47C3-9F3A-8230A2283CDE}" dt="2022-10-19T07:12:28.221" v="1222" actId="207"/>
        <pc:sldMkLst>
          <pc:docMk/>
          <pc:sldMk cId="924367127" sldId="281"/>
        </pc:sldMkLst>
        <pc:spChg chg="add mod">
          <ac:chgData name="Kassandra Moreno" userId="5d05fbaf77664399" providerId="LiveId" clId="{AE781B6E-DE2B-47C3-9F3A-8230A2283CDE}" dt="2022-10-19T07:12:28.221" v="1222" actId="207"/>
          <ac:spMkLst>
            <pc:docMk/>
            <pc:sldMk cId="924367127" sldId="281"/>
            <ac:spMk id="2" creationId="{FD93113C-CCF0-E625-F2F6-19B111C0EA34}"/>
          </ac:spMkLst>
        </pc:spChg>
        <pc:spChg chg="add mod">
          <ac:chgData name="Kassandra Moreno" userId="5d05fbaf77664399" providerId="LiveId" clId="{AE781B6E-DE2B-47C3-9F3A-8230A2283CDE}" dt="2022-10-19T07:12:06.628" v="1131" actId="1076"/>
          <ac:spMkLst>
            <pc:docMk/>
            <pc:sldMk cId="924367127" sldId="281"/>
            <ac:spMk id="3" creationId="{2F3725A1-3636-3379-CEAE-01CF519569EA}"/>
          </ac:spMkLst>
        </pc:spChg>
        <pc:spChg chg="add mod">
          <ac:chgData name="Kassandra Moreno" userId="5d05fbaf77664399" providerId="LiveId" clId="{AE781B6E-DE2B-47C3-9F3A-8230A2283CDE}" dt="2022-10-19T07:11:52.494" v="1129" actId="1076"/>
          <ac:spMkLst>
            <pc:docMk/>
            <pc:sldMk cId="924367127" sldId="281"/>
            <ac:spMk id="4" creationId="{C0660167-730B-080B-A670-28D770DF357E}"/>
          </ac:spMkLst>
        </pc:spChg>
        <pc:spChg chg="mod">
          <ac:chgData name="Kassandra Moreno" userId="5d05fbaf77664399" providerId="LiveId" clId="{AE781B6E-DE2B-47C3-9F3A-8230A2283CDE}" dt="2022-10-19T07:07:57.548" v="1083" actId="20577"/>
          <ac:spMkLst>
            <pc:docMk/>
            <pc:sldMk cId="924367127" sldId="281"/>
            <ac:spMk id="8" creationId="{DC34CF5F-6F7B-AE79-397D-240D64F7A119}"/>
          </ac:spMkLst>
        </pc:spChg>
        <pc:graphicFrameChg chg="del">
          <ac:chgData name="Kassandra Moreno" userId="5d05fbaf77664399" providerId="LiveId" clId="{AE781B6E-DE2B-47C3-9F3A-8230A2283CDE}" dt="2022-10-19T07:08:02.688" v="1084" actId="478"/>
          <ac:graphicFrameMkLst>
            <pc:docMk/>
            <pc:sldMk cId="924367127" sldId="281"/>
            <ac:graphicFrameMk id="5" creationId="{B390A8E4-5DD4-C2C8-BC97-3D98BADD9E9D}"/>
          </ac:graphicFrameMkLst>
        </pc:graphicFrameChg>
      </pc:sldChg>
      <pc:sldChg chg="addSp delSp modSp mod">
        <pc:chgData name="Kassandra Moreno" userId="5d05fbaf77664399" providerId="LiveId" clId="{AE781B6E-DE2B-47C3-9F3A-8230A2283CDE}" dt="2022-10-19T07:14:32.933" v="1252" actId="1076"/>
        <pc:sldMkLst>
          <pc:docMk/>
          <pc:sldMk cId="245029811" sldId="282"/>
        </pc:sldMkLst>
        <pc:spChg chg="add del mod">
          <ac:chgData name="Kassandra Moreno" userId="5d05fbaf77664399" providerId="LiveId" clId="{AE781B6E-DE2B-47C3-9F3A-8230A2283CDE}" dt="2022-10-19T07:14:08.563" v="1247"/>
          <ac:spMkLst>
            <pc:docMk/>
            <pc:sldMk cId="245029811" sldId="282"/>
            <ac:spMk id="2" creationId="{FD93113C-CCF0-E625-F2F6-19B111C0EA34}"/>
          </ac:spMkLst>
        </pc:spChg>
        <pc:spChg chg="add del">
          <ac:chgData name="Kassandra Moreno" userId="5d05fbaf77664399" providerId="LiveId" clId="{AE781B6E-DE2B-47C3-9F3A-8230A2283CDE}" dt="2022-10-19T07:13:54.871" v="1245" actId="478"/>
          <ac:spMkLst>
            <pc:docMk/>
            <pc:sldMk cId="245029811" sldId="282"/>
            <ac:spMk id="3" creationId="{2F3725A1-3636-3379-CEAE-01CF519569EA}"/>
          </ac:spMkLst>
        </pc:spChg>
        <pc:spChg chg="add del">
          <ac:chgData name="Kassandra Moreno" userId="5d05fbaf77664399" providerId="LiveId" clId="{AE781B6E-DE2B-47C3-9F3A-8230A2283CDE}" dt="2022-10-19T07:13:52.463" v="1244" actId="478"/>
          <ac:spMkLst>
            <pc:docMk/>
            <pc:sldMk cId="245029811" sldId="282"/>
            <ac:spMk id="4" creationId="{C0660167-730B-080B-A670-28D770DF357E}"/>
          </ac:spMkLst>
        </pc:spChg>
        <pc:spChg chg="add del mod">
          <ac:chgData name="Kassandra Moreno" userId="5d05fbaf77664399" providerId="LiveId" clId="{AE781B6E-DE2B-47C3-9F3A-8230A2283CDE}" dt="2022-10-19T07:13:48.423" v="1243" actId="478"/>
          <ac:spMkLst>
            <pc:docMk/>
            <pc:sldMk cId="245029811" sldId="282"/>
            <ac:spMk id="6" creationId="{3D53CC08-9248-A978-861C-FEFF98756784}"/>
          </ac:spMkLst>
        </pc:spChg>
        <pc:spChg chg="add del mod">
          <ac:chgData name="Kassandra Moreno" userId="5d05fbaf77664399" providerId="LiveId" clId="{AE781B6E-DE2B-47C3-9F3A-8230A2283CDE}" dt="2022-10-19T07:13:45.858" v="1239"/>
          <ac:spMkLst>
            <pc:docMk/>
            <pc:sldMk cId="245029811" sldId="282"/>
            <ac:spMk id="7" creationId="{E5316EC4-0078-30EA-DA47-1D931001B430}"/>
          </ac:spMkLst>
        </pc:spChg>
        <pc:spChg chg="mod">
          <ac:chgData name="Kassandra Moreno" userId="5d05fbaf77664399" providerId="LiveId" clId="{AE781B6E-DE2B-47C3-9F3A-8230A2283CDE}" dt="2022-10-19T07:14:28.892" v="1251" actId="1076"/>
          <ac:spMkLst>
            <pc:docMk/>
            <pc:sldMk cId="245029811" sldId="282"/>
            <ac:spMk id="8" creationId="{DC34CF5F-6F7B-AE79-397D-240D64F7A119}"/>
          </ac:spMkLst>
        </pc:spChg>
        <pc:spChg chg="add mod">
          <ac:chgData name="Kassandra Moreno" userId="5d05fbaf77664399" providerId="LiveId" clId="{AE781B6E-DE2B-47C3-9F3A-8230A2283CDE}" dt="2022-10-19T07:14:32.933" v="1252" actId="1076"/>
          <ac:spMkLst>
            <pc:docMk/>
            <pc:sldMk cId="245029811" sldId="282"/>
            <ac:spMk id="9" creationId="{BA10E8A7-8843-DAED-C809-7AFC16762558}"/>
          </ac:spMkLst>
        </pc:spChg>
      </pc:sldChg>
      <pc:sldChg chg="modSp mod">
        <pc:chgData name="Kassandra Moreno" userId="5d05fbaf77664399" providerId="LiveId" clId="{AE781B6E-DE2B-47C3-9F3A-8230A2283CDE}" dt="2022-10-19T07:15:01.792" v="1255" actId="20577"/>
        <pc:sldMkLst>
          <pc:docMk/>
          <pc:sldMk cId="2475728563" sldId="283"/>
        </pc:sldMkLst>
        <pc:spChg chg="mod">
          <ac:chgData name="Kassandra Moreno" userId="5d05fbaf77664399" providerId="LiveId" clId="{AE781B6E-DE2B-47C3-9F3A-8230A2283CDE}" dt="2022-10-19T07:14:57.293" v="1253" actId="20577"/>
          <ac:spMkLst>
            <pc:docMk/>
            <pc:sldMk cId="2475728563" sldId="283"/>
            <ac:spMk id="2" creationId="{36E412F9-A5E3-065E-D649-98C27C9DD391}"/>
          </ac:spMkLst>
        </pc:spChg>
        <pc:spChg chg="mod">
          <ac:chgData name="Kassandra Moreno" userId="5d05fbaf77664399" providerId="LiveId" clId="{AE781B6E-DE2B-47C3-9F3A-8230A2283CDE}" dt="2022-10-19T07:15:01.792" v="1255" actId="20577"/>
          <ac:spMkLst>
            <pc:docMk/>
            <pc:sldMk cId="2475728563" sldId="283"/>
            <ac:spMk id="3" creationId="{F9A292EB-C8FE-729E-0F24-C5721B7747A6}"/>
          </ac:spMkLst>
        </pc:spChg>
      </pc:sldChg>
      <pc:sldChg chg="addSp delSp modSp mod">
        <pc:chgData name="Kassandra Moreno" userId="5d05fbaf77664399" providerId="LiveId" clId="{AE781B6E-DE2B-47C3-9F3A-8230A2283CDE}" dt="2022-10-19T07:15:33.328" v="1258" actId="478"/>
        <pc:sldMkLst>
          <pc:docMk/>
          <pc:sldMk cId="3432570182" sldId="284"/>
        </pc:sldMkLst>
        <pc:spChg chg="add mod">
          <ac:chgData name="Kassandra Moreno" userId="5d05fbaf77664399" providerId="LiveId" clId="{AE781B6E-DE2B-47C3-9F3A-8230A2283CDE}" dt="2022-10-19T07:15:24.378" v="1256" actId="478"/>
          <ac:spMkLst>
            <pc:docMk/>
            <pc:sldMk cId="3432570182" sldId="284"/>
            <ac:spMk id="3" creationId="{54A38425-E06D-8B06-36E8-6844D4D03BA2}"/>
          </ac:spMkLst>
        </pc:spChg>
        <pc:spChg chg="del">
          <ac:chgData name="Kassandra Moreno" userId="5d05fbaf77664399" providerId="LiveId" clId="{AE781B6E-DE2B-47C3-9F3A-8230A2283CDE}" dt="2022-10-19T07:15:24.378" v="1256" actId="478"/>
          <ac:spMkLst>
            <pc:docMk/>
            <pc:sldMk cId="3432570182" sldId="284"/>
            <ac:spMk id="8" creationId="{DC34CF5F-6F7B-AE79-397D-240D64F7A119}"/>
          </ac:spMkLst>
        </pc:spChg>
        <pc:spChg chg="mod">
          <ac:chgData name="Kassandra Moreno" userId="5d05fbaf77664399" providerId="LiveId" clId="{AE781B6E-DE2B-47C3-9F3A-8230A2283CDE}" dt="2022-10-19T07:15:30.563" v="1257" actId="20577"/>
          <ac:spMkLst>
            <pc:docMk/>
            <pc:sldMk cId="3432570182" sldId="284"/>
            <ac:spMk id="11" creationId="{D6EAB8B2-A174-3A1D-7B3C-4CAF957CC72A}"/>
          </ac:spMkLst>
        </pc:spChg>
        <pc:picChg chg="del">
          <ac:chgData name="Kassandra Moreno" userId="5d05fbaf77664399" providerId="LiveId" clId="{AE781B6E-DE2B-47C3-9F3A-8230A2283CDE}" dt="2022-10-19T07:15:33.328" v="1258" actId="478"/>
          <ac:picMkLst>
            <pc:docMk/>
            <pc:sldMk cId="3432570182" sldId="284"/>
            <ac:picMk id="7" creationId="{1C4D6712-0754-89CB-46D3-9DF447B32003}"/>
          </ac:picMkLst>
        </pc:picChg>
      </pc:sldChg>
      <pc:sldChg chg="modSp mod">
        <pc:chgData name="Kassandra Moreno" userId="5d05fbaf77664399" providerId="LiveId" clId="{AE781B6E-DE2B-47C3-9F3A-8230A2283CDE}" dt="2022-10-19T07:15:53.395" v="1262" actId="20577"/>
        <pc:sldMkLst>
          <pc:docMk/>
          <pc:sldMk cId="1819064033" sldId="285"/>
        </pc:sldMkLst>
        <pc:spChg chg="mod">
          <ac:chgData name="Kassandra Moreno" userId="5d05fbaf77664399" providerId="LiveId" clId="{AE781B6E-DE2B-47C3-9F3A-8230A2283CDE}" dt="2022-10-19T07:15:51.353" v="1260" actId="27636"/>
          <ac:spMkLst>
            <pc:docMk/>
            <pc:sldMk cId="1819064033" sldId="285"/>
            <ac:spMk id="2" creationId="{36E412F9-A5E3-065E-D649-98C27C9DD391}"/>
          </ac:spMkLst>
        </pc:spChg>
        <pc:spChg chg="mod">
          <ac:chgData name="Kassandra Moreno" userId="5d05fbaf77664399" providerId="LiveId" clId="{AE781B6E-DE2B-47C3-9F3A-8230A2283CDE}" dt="2022-10-19T07:15:53.395" v="1262" actId="20577"/>
          <ac:spMkLst>
            <pc:docMk/>
            <pc:sldMk cId="1819064033" sldId="285"/>
            <ac:spMk id="3" creationId="{F9A292EB-C8FE-729E-0F24-C5721B7747A6}"/>
          </ac:spMkLst>
        </pc:spChg>
      </pc:sldChg>
      <pc:sldChg chg="delSp modSp mod">
        <pc:chgData name="Kassandra Moreno" userId="5d05fbaf77664399" providerId="LiveId" clId="{AE781B6E-DE2B-47C3-9F3A-8230A2283CDE}" dt="2022-10-19T07:16:14.082" v="1265" actId="478"/>
        <pc:sldMkLst>
          <pc:docMk/>
          <pc:sldMk cId="309721502" sldId="286"/>
        </pc:sldMkLst>
        <pc:spChg chg="mod">
          <ac:chgData name="Kassandra Moreno" userId="5d05fbaf77664399" providerId="LiveId" clId="{AE781B6E-DE2B-47C3-9F3A-8230A2283CDE}" dt="2022-10-19T07:16:11.934" v="1264" actId="20577"/>
          <ac:spMkLst>
            <pc:docMk/>
            <pc:sldMk cId="309721502" sldId="286"/>
            <ac:spMk id="8" creationId="{DC34CF5F-6F7B-AE79-397D-240D64F7A119}"/>
          </ac:spMkLst>
        </pc:spChg>
        <pc:spChg chg="mod">
          <ac:chgData name="Kassandra Moreno" userId="5d05fbaf77664399" providerId="LiveId" clId="{AE781B6E-DE2B-47C3-9F3A-8230A2283CDE}" dt="2022-10-19T07:16:08.857" v="1263" actId="20577"/>
          <ac:spMkLst>
            <pc:docMk/>
            <pc:sldMk cId="309721502" sldId="286"/>
            <ac:spMk id="11" creationId="{D6EAB8B2-A174-3A1D-7B3C-4CAF957CC72A}"/>
          </ac:spMkLst>
        </pc:spChg>
        <pc:picChg chg="del">
          <ac:chgData name="Kassandra Moreno" userId="5d05fbaf77664399" providerId="LiveId" clId="{AE781B6E-DE2B-47C3-9F3A-8230A2283CDE}" dt="2022-10-19T07:16:14.082" v="1265" actId="478"/>
          <ac:picMkLst>
            <pc:docMk/>
            <pc:sldMk cId="309721502" sldId="286"/>
            <ac:picMk id="3" creationId="{1A7B9FF5-9FB4-095C-0709-88332670B68D}"/>
          </ac:picMkLst>
        </pc:picChg>
      </pc:sldChg>
      <pc:sldChg chg="modSp mod">
        <pc:chgData name="Kassandra Moreno" userId="5d05fbaf77664399" providerId="LiveId" clId="{AE781B6E-DE2B-47C3-9F3A-8230A2283CDE}" dt="2022-10-19T07:29:27.813" v="1290" actId="207"/>
        <pc:sldMkLst>
          <pc:docMk/>
          <pc:sldMk cId="2242239930" sldId="287"/>
        </pc:sldMkLst>
        <pc:spChg chg="mod">
          <ac:chgData name="Kassandra Moreno" userId="5d05fbaf77664399" providerId="LiveId" clId="{AE781B6E-DE2B-47C3-9F3A-8230A2283CDE}" dt="2022-10-19T07:29:27.813" v="1290" actId="207"/>
          <ac:spMkLst>
            <pc:docMk/>
            <pc:sldMk cId="2242239930" sldId="287"/>
            <ac:spMk id="2" creationId="{36E412F9-A5E3-065E-D649-98C27C9DD391}"/>
          </ac:spMkLst>
        </pc:spChg>
        <pc:spChg chg="mod">
          <ac:chgData name="Kassandra Moreno" userId="5d05fbaf77664399" providerId="LiveId" clId="{AE781B6E-DE2B-47C3-9F3A-8230A2283CDE}" dt="2022-10-19T07:16:32.727" v="1267" actId="20577"/>
          <ac:spMkLst>
            <pc:docMk/>
            <pc:sldMk cId="2242239930" sldId="287"/>
            <ac:spMk id="3" creationId="{F9A292EB-C8FE-729E-0F24-C5721B7747A6}"/>
          </ac:spMkLst>
        </pc:spChg>
      </pc:sldChg>
    </pc:docChg>
  </pc:docChgLst>
  <pc:docChgLst>
    <pc:chgData name="Kassandra Moreno" userId="5d05fbaf77664399" providerId="LiveId" clId="{8A835A16-C2AC-48F0-A423-B6B40A7BDEF8}"/>
    <pc:docChg chg="undo custSel addSld delSld modSld sldOrd">
      <pc:chgData name="Kassandra Moreno" userId="5d05fbaf77664399" providerId="LiveId" clId="{8A835A16-C2AC-48F0-A423-B6B40A7BDEF8}" dt="2022-10-22T22:25:03.555" v="3301" actId="20577"/>
      <pc:docMkLst>
        <pc:docMk/>
      </pc:docMkLst>
      <pc:sldChg chg="addSp delSp modSp mod setBg setClrOvrMap">
        <pc:chgData name="Kassandra Moreno" userId="5d05fbaf77664399" providerId="LiveId" clId="{8A835A16-C2AC-48F0-A423-B6B40A7BDEF8}" dt="2022-10-20T01:30:14.771" v="972" actId="207"/>
        <pc:sldMkLst>
          <pc:docMk/>
          <pc:sldMk cId="737525519" sldId="256"/>
        </pc:sldMkLst>
        <pc:spChg chg="mod">
          <ac:chgData name="Kassandra Moreno" userId="5d05fbaf77664399" providerId="LiveId" clId="{8A835A16-C2AC-48F0-A423-B6B40A7BDEF8}" dt="2022-10-20T01:30:14.771" v="972" actId="207"/>
          <ac:spMkLst>
            <pc:docMk/>
            <pc:sldMk cId="737525519" sldId="256"/>
            <ac:spMk id="2" creationId="{07C8198B-61B4-490F-AA97-99CFA2CF3622}"/>
          </ac:spMkLst>
        </pc:spChg>
        <pc:spChg chg="del">
          <ac:chgData name="Kassandra Moreno" userId="5d05fbaf77664399" providerId="LiveId" clId="{8A835A16-C2AC-48F0-A423-B6B40A7BDEF8}" dt="2022-10-19T07:37:52.584" v="55" actId="478"/>
          <ac:spMkLst>
            <pc:docMk/>
            <pc:sldMk cId="737525519" sldId="256"/>
            <ac:spMk id="3" creationId="{8482EA4F-33CF-56D0-97D8-18F16BB12F64}"/>
          </ac:spMkLst>
        </pc:spChg>
        <pc:spChg chg="del">
          <ac:chgData name="Kassandra Moreno" userId="5d05fbaf77664399" providerId="LiveId" clId="{8A835A16-C2AC-48F0-A423-B6B40A7BDEF8}" dt="2022-10-19T07:38:51.970" v="57" actId="26606"/>
          <ac:spMkLst>
            <pc:docMk/>
            <pc:sldMk cId="737525519" sldId="256"/>
            <ac:spMk id="36" creationId="{79F40191-0F44-4FD1-82CC-ACB507C14BE6}"/>
          </ac:spMkLst>
        </pc:spChg>
        <pc:spChg chg="del">
          <ac:chgData name="Kassandra Moreno" userId="5d05fbaf77664399" providerId="LiveId" clId="{8A835A16-C2AC-48F0-A423-B6B40A7BDEF8}" dt="2022-10-19T07:38:51.970" v="57" actId="26606"/>
          <ac:spMkLst>
            <pc:docMk/>
            <pc:sldMk cId="737525519" sldId="256"/>
            <ac:spMk id="38" creationId="{5A59F003-E00A-43F9-91DC-CC54E3B87466}"/>
          </ac:spMkLst>
        </pc:spChg>
        <pc:spChg chg="del">
          <ac:chgData name="Kassandra Moreno" userId="5d05fbaf77664399" providerId="LiveId" clId="{8A835A16-C2AC-48F0-A423-B6B40A7BDEF8}" dt="2022-10-19T07:38:51.970" v="57" actId="26606"/>
          <ac:spMkLst>
            <pc:docMk/>
            <pc:sldMk cId="737525519" sldId="256"/>
            <ac:spMk id="39" creationId="{D74A4382-E3AD-430A-9A1F-DFA3E0E77A7D}"/>
          </ac:spMkLst>
        </pc:spChg>
        <pc:spChg chg="add del">
          <ac:chgData name="Kassandra Moreno" userId="5d05fbaf77664399" providerId="LiveId" clId="{8A835A16-C2AC-48F0-A423-B6B40A7BDEF8}" dt="2022-10-20T01:25:01.265" v="937" actId="26606"/>
          <ac:spMkLst>
            <pc:docMk/>
            <pc:sldMk cId="737525519" sldId="256"/>
            <ac:spMk id="49" creationId="{053FB2EE-284F-4C87-AB3D-BBF87A9FAB97}"/>
          </ac:spMkLst>
        </pc:spChg>
        <pc:spChg chg="add">
          <ac:chgData name="Kassandra Moreno" userId="5d05fbaf77664399" providerId="LiveId" clId="{8A835A16-C2AC-48F0-A423-B6B40A7BDEF8}" dt="2022-10-20T01:25:01.265" v="937" actId="26606"/>
          <ac:spMkLst>
            <pc:docMk/>
            <pc:sldMk cId="737525519" sldId="256"/>
            <ac:spMk id="55" creationId="{87CC2527-562A-4F69-B487-4371E5B243E7}"/>
          </ac:spMkLst>
        </pc:spChg>
        <pc:grpChg chg="add del">
          <ac:chgData name="Kassandra Moreno" userId="5d05fbaf77664399" providerId="LiveId" clId="{8A835A16-C2AC-48F0-A423-B6B40A7BDEF8}" dt="2022-10-20T01:25:01.265" v="937" actId="26606"/>
          <ac:grpSpMkLst>
            <pc:docMk/>
            <pc:sldMk cId="737525519" sldId="256"/>
            <ac:grpSpMk id="44" creationId="{D2C4BFA1-2075-4901-9E24-E41D1FDD51FD}"/>
          </ac:grpSpMkLst>
        </pc:grpChg>
        <pc:picChg chg="del">
          <ac:chgData name="Kassandra Moreno" userId="5d05fbaf77664399" providerId="LiveId" clId="{8A835A16-C2AC-48F0-A423-B6B40A7BDEF8}" dt="2022-10-19T07:37:58.541" v="56" actId="478"/>
          <ac:picMkLst>
            <pc:docMk/>
            <pc:sldMk cId="737525519" sldId="256"/>
            <ac:picMk id="27" creationId="{F2FF5687-4340-F708-459D-50B2BA377802}"/>
          </ac:picMkLst>
        </pc:picChg>
        <pc:picChg chg="add">
          <ac:chgData name="Kassandra Moreno" userId="5d05fbaf77664399" providerId="LiveId" clId="{8A835A16-C2AC-48F0-A423-B6B40A7BDEF8}" dt="2022-10-20T01:25:01.265" v="937" actId="26606"/>
          <ac:picMkLst>
            <pc:docMk/>
            <pc:sldMk cId="737525519" sldId="256"/>
            <ac:picMk id="51" creationId="{4E5E01D7-282E-CA4E-AC3F-177A84074A20}"/>
          </ac:picMkLst>
        </pc:picChg>
        <pc:cxnChg chg="add">
          <ac:chgData name="Kassandra Moreno" userId="5d05fbaf77664399" providerId="LiveId" clId="{8A835A16-C2AC-48F0-A423-B6B40A7BDEF8}" dt="2022-10-20T01:25:01.265" v="937" actId="26606"/>
          <ac:cxnSpMkLst>
            <pc:docMk/>
            <pc:sldMk cId="737525519" sldId="256"/>
            <ac:cxnSpMk id="57" creationId="{BCDAEC91-5BCE-4B55-9CC0-43EF94CB734B}"/>
          </ac:cxnSpMkLst>
        </pc:cxnChg>
      </pc:sldChg>
      <pc:sldChg chg="addSp delSp modSp mod setBg setClrOvrMap">
        <pc:chgData name="Kassandra Moreno" userId="5d05fbaf77664399" providerId="LiveId" clId="{8A835A16-C2AC-48F0-A423-B6B40A7BDEF8}" dt="2022-10-21T06:31:35.568" v="1328" actId="122"/>
        <pc:sldMkLst>
          <pc:docMk/>
          <pc:sldMk cId="2140789002" sldId="263"/>
        </pc:sldMkLst>
        <pc:spChg chg="add mod ord topLvl">
          <ac:chgData name="Kassandra Moreno" userId="5d05fbaf77664399" providerId="LiveId" clId="{8A835A16-C2AC-48F0-A423-B6B40A7BDEF8}" dt="2022-10-20T01:32:15.067" v="982" actId="207"/>
          <ac:spMkLst>
            <pc:docMk/>
            <pc:sldMk cId="2140789002" sldId="263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19T21:24:40.598" v="197" actId="122"/>
          <ac:spMkLst>
            <pc:docMk/>
            <pc:sldMk cId="2140789002" sldId="263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1T06:31:35.568" v="1328" actId="122"/>
          <ac:spMkLst>
            <pc:docMk/>
            <pc:sldMk cId="2140789002" sldId="263"/>
            <ac:spMk id="11" creationId="{D6EAB8B2-A174-3A1D-7B3C-4CAF957CC72A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19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43.585" v="79" actId="26606"/>
          <ac:spMkLst>
            <pc:docMk/>
            <pc:sldMk cId="2140789002" sldId="263"/>
            <ac:spMk id="26" creationId="{A09989E4-EFDC-4A90-A633-E0525FB4139E}"/>
          </ac:spMkLst>
        </pc:spChg>
        <pc:spChg chg="add del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28" creationId="{1B15ED52-F352-441B-82BF-E0EA34836D08}"/>
          </ac:spMkLst>
        </pc:spChg>
        <pc:spChg chg="add del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33" creationId="{3B2E3793-BFE6-45A2-9B7B-E18844431C99}"/>
          </ac:spMkLst>
        </pc:spChg>
        <pc:spChg chg="add del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35" creationId="{BC4C4868-CB8F-4AF9-9CDB-8108F2C19B67}"/>
          </ac:spMkLst>
        </pc:spChg>
        <pc:spChg chg="add del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37" creationId="{375E0459-6403-40CD-989D-56A4407CA12E}"/>
          </ac:spMkLst>
        </pc:spChg>
        <pc:spChg chg="add del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39" creationId="{53E5B1A8-3AC9-4BD1-9BBC-78CA94F2D1BA}"/>
          </ac:spMkLst>
        </pc:spChg>
        <pc:spChg chg="add">
          <ac:chgData name="Kassandra Moreno" userId="5d05fbaf77664399" providerId="LiveId" clId="{8A835A16-C2AC-48F0-A423-B6B40A7BDEF8}" dt="2022-10-19T21:20:20.141" v="171" actId="26606"/>
          <ac:spMkLst>
            <pc:docMk/>
            <pc:sldMk cId="2140789002" sldId="263"/>
            <ac:spMk id="44" creationId="{8537B233-9CDD-4A90-AABB-A8963DEE4FBC}"/>
          </ac:spMkLst>
        </pc:spChg>
        <pc:grpChg chg="add del mod">
          <ac:chgData name="Kassandra Moreno" userId="5d05fbaf77664399" providerId="LiveId" clId="{8A835A16-C2AC-48F0-A423-B6B40A7BDEF8}" dt="2022-10-19T22:08:40.633" v="617" actId="165"/>
          <ac:grpSpMkLst>
            <pc:docMk/>
            <pc:sldMk cId="2140789002" sldId="263"/>
            <ac:grpSpMk id="4" creationId="{2B2D77FD-4295-1AE1-B294-85F1B7DE0C94}"/>
          </ac:grpSpMkLst>
        </pc:grpChg>
        <pc:grpChg chg="add mod">
          <ac:chgData name="Kassandra Moreno" userId="5d05fbaf77664399" providerId="LiveId" clId="{8A835A16-C2AC-48F0-A423-B6B40A7BDEF8}" dt="2022-10-19T22:09:00.572" v="620" actId="164"/>
          <ac:grpSpMkLst>
            <pc:docMk/>
            <pc:sldMk cId="2140789002" sldId="263"/>
            <ac:grpSpMk id="5" creationId="{9D8AAC20-A03B-D9D7-20C3-E076429953DE}"/>
          </ac:grpSpMkLst>
        </pc:grpChg>
        <pc:picChg chg="add mod topLvl">
          <ac:chgData name="Kassandra Moreno" userId="5d05fbaf77664399" providerId="LiveId" clId="{8A835A16-C2AC-48F0-A423-B6B40A7BDEF8}" dt="2022-10-19T22:09:00.572" v="620" actId="164"/>
          <ac:picMkLst>
            <pc:docMk/>
            <pc:sldMk cId="2140789002" sldId="263"/>
            <ac:picMk id="2" creationId="{0F786DAF-0FAF-1E2E-63A6-7037C7543FEF}"/>
          </ac:picMkLst>
        </pc:picChg>
        <pc:picChg chg="del">
          <ac:chgData name="Kassandra Moreno" userId="5d05fbaf77664399" providerId="LiveId" clId="{8A835A16-C2AC-48F0-A423-B6B40A7BDEF8}" dt="2022-10-19T07:33:10.639" v="4" actId="478"/>
          <ac:picMkLst>
            <pc:docMk/>
            <pc:sldMk cId="2140789002" sldId="263"/>
            <ac:picMk id="13" creationId="{A4F74CA9-574B-889C-D8CF-FEBC5CA3E236}"/>
          </ac:picMkLst>
        </pc:picChg>
        <pc:picChg chg="del">
          <ac:chgData name="Kassandra Moreno" userId="5d05fbaf77664399" providerId="LiveId" clId="{8A835A16-C2AC-48F0-A423-B6B40A7BDEF8}" dt="2022-10-19T07:33:11.190" v="5" actId="478"/>
          <ac:picMkLst>
            <pc:docMk/>
            <pc:sldMk cId="2140789002" sldId="263"/>
            <ac:picMk id="17" creationId="{4B45D71B-1FBB-ABC2-95D2-414ACA04B2EC}"/>
          </ac:picMkLst>
        </pc:picChg>
        <pc:cxnChg chg="add">
          <ac:chgData name="Kassandra Moreno" userId="5d05fbaf77664399" providerId="LiveId" clId="{8A835A16-C2AC-48F0-A423-B6B40A7BDEF8}" dt="2022-10-19T21:20:20.141" v="171" actId="26606"/>
          <ac:cxnSpMkLst>
            <pc:docMk/>
            <pc:sldMk cId="2140789002" sldId="263"/>
            <ac:cxnSpMk id="46" creationId="{040575EE-C594-4566-BC00-663004E52AB5}"/>
          </ac:cxnSpMkLst>
        </pc:cxnChg>
      </pc:sldChg>
      <pc:sldChg chg="addSp delSp modSp mod setBg setClrOvrMap">
        <pc:chgData name="Kassandra Moreno" userId="5d05fbaf77664399" providerId="LiveId" clId="{8A835A16-C2AC-48F0-A423-B6B40A7BDEF8}" dt="2022-10-21T06:30:59.322" v="1327" actId="255"/>
        <pc:sldMkLst>
          <pc:docMk/>
          <pc:sldMk cId="1262178544" sldId="268"/>
        </pc:sldMkLst>
        <pc:spChg chg="mod ord">
          <ac:chgData name="Kassandra Moreno" userId="5d05fbaf77664399" providerId="LiveId" clId="{8A835A16-C2AC-48F0-A423-B6B40A7BDEF8}" dt="2022-10-20T01:42:06.844" v="1034" actId="207"/>
          <ac:spMkLst>
            <pc:docMk/>
            <pc:sldMk cId="1262178544" sldId="268"/>
            <ac:spMk id="2" creationId="{E10C1818-93EF-6BF4-D762-F2BDBECD18F0}"/>
          </ac:spMkLst>
        </pc:spChg>
        <pc:spChg chg="del mod">
          <ac:chgData name="Kassandra Moreno" userId="5d05fbaf77664399" providerId="LiveId" clId="{8A835A16-C2AC-48F0-A423-B6B40A7BDEF8}" dt="2022-10-19T22:26:53.669" v="815" actId="478"/>
          <ac:spMkLst>
            <pc:docMk/>
            <pc:sldMk cId="1262178544" sldId="268"/>
            <ac:spMk id="3" creationId="{D75635C2-5640-8A53-9F73-B1B6949EA92D}"/>
          </ac:spMkLst>
        </pc:spChg>
        <pc:spChg chg="add del mod ord">
          <ac:chgData name="Kassandra Moreno" userId="5d05fbaf77664399" providerId="LiveId" clId="{8A835A16-C2AC-48F0-A423-B6B40A7BDEF8}" dt="2022-10-20T01:37:40.995" v="1013" actId="1076"/>
          <ac:spMkLst>
            <pc:docMk/>
            <pc:sldMk cId="1262178544" sldId="268"/>
            <ac:spMk id="4" creationId="{4DFBDAF7-1485-C14C-A898-3D53FF293BFB}"/>
          </ac:spMkLst>
        </pc:spChg>
        <pc:spChg chg="add mod ord">
          <ac:chgData name="Kassandra Moreno" userId="5d05fbaf77664399" providerId="LiveId" clId="{8A835A16-C2AC-48F0-A423-B6B40A7BDEF8}" dt="2022-10-19T22:22:37.066" v="774" actId="207"/>
          <ac:spMkLst>
            <pc:docMk/>
            <pc:sldMk cId="1262178544" sldId="268"/>
            <ac:spMk id="5" creationId="{558C73BB-583C-A449-3E23-4777958F3BCB}"/>
          </ac:spMkLst>
        </pc:spChg>
        <pc:spChg chg="add mod ord">
          <ac:chgData name="Kassandra Moreno" userId="5d05fbaf77664399" providerId="LiveId" clId="{8A835A16-C2AC-48F0-A423-B6B40A7BDEF8}" dt="2022-10-19T22:22:15.107" v="771" actId="207"/>
          <ac:spMkLst>
            <pc:docMk/>
            <pc:sldMk cId="1262178544" sldId="268"/>
            <ac:spMk id="6" creationId="{A33971B5-87C2-4B57-598A-CCBE6EB72149}"/>
          </ac:spMkLst>
        </pc:spChg>
        <pc:spChg chg="mod">
          <ac:chgData name="Kassandra Moreno" userId="5d05fbaf77664399" providerId="LiveId" clId="{8A835A16-C2AC-48F0-A423-B6B40A7BDEF8}" dt="2022-10-21T06:30:59.322" v="1327" actId="255"/>
          <ac:spMkLst>
            <pc:docMk/>
            <pc:sldMk cId="1262178544" sldId="268"/>
            <ac:spMk id="7" creationId="{534D7480-50C3-9CAE-14A7-2DCD3E96C37B}"/>
          </ac:spMkLst>
        </pc:spChg>
        <pc:spChg chg="add del mod">
          <ac:chgData name="Kassandra Moreno" userId="5d05fbaf77664399" providerId="LiveId" clId="{8A835A16-C2AC-48F0-A423-B6B40A7BDEF8}" dt="2022-10-19T22:27:06.002" v="818" actId="478"/>
          <ac:spMkLst>
            <pc:docMk/>
            <pc:sldMk cId="1262178544" sldId="268"/>
            <ac:spMk id="9" creationId="{0D3B4998-D407-A296-1333-19AEF65336B1}"/>
          </ac:spMkLst>
        </pc:spChg>
        <pc:spChg chg="add del">
          <ac:chgData name="Kassandra Moreno" userId="5d05fbaf77664399" providerId="LiveId" clId="{8A835A16-C2AC-48F0-A423-B6B40A7BDEF8}" dt="2022-10-19T07:39:22.202" v="60" actId="26606"/>
          <ac:spMkLst>
            <pc:docMk/>
            <pc:sldMk cId="1262178544" sldId="268"/>
            <ac:spMk id="27" creationId="{FFD48BC7-DC40-47DE-87EE-9F4B6ECB9ABB}"/>
          </ac:spMkLst>
        </pc:spChg>
        <pc:spChg chg="add del">
          <ac:chgData name="Kassandra Moreno" userId="5d05fbaf77664399" providerId="LiveId" clId="{8A835A16-C2AC-48F0-A423-B6B40A7BDEF8}" dt="2022-10-19T07:39:22.202" v="60" actId="26606"/>
          <ac:spMkLst>
            <pc:docMk/>
            <pc:sldMk cId="1262178544" sldId="268"/>
            <ac:spMk id="85" creationId="{E502BBC7-2C76-46F3-BC24-5985BC13DB88}"/>
          </ac:spMkLst>
        </pc:spChg>
        <pc:spChg chg="add del">
          <ac:chgData name="Kassandra Moreno" userId="5d05fbaf77664399" providerId="LiveId" clId="{8A835A16-C2AC-48F0-A423-B6B40A7BDEF8}" dt="2022-10-19T07:39:22.202" v="60" actId="26606"/>
          <ac:spMkLst>
            <pc:docMk/>
            <pc:sldMk cId="1262178544" sldId="268"/>
            <ac:spMk id="86" creationId="{C7F28D52-2A5F-4D23-81AE-7CB8B591C7AF}"/>
          </ac:spMkLst>
        </pc:spChg>
        <pc:spChg chg="add del">
          <ac:chgData name="Kassandra Moreno" userId="5d05fbaf77664399" providerId="LiveId" clId="{8A835A16-C2AC-48F0-A423-B6B40A7BDEF8}" dt="2022-10-19T07:39:22.202" v="60" actId="26606"/>
          <ac:spMkLst>
            <pc:docMk/>
            <pc:sldMk cId="1262178544" sldId="268"/>
            <ac:spMk id="87" creationId="{3629484E-3792-4B3D-89AD-7C8A1ED0E0D4}"/>
          </ac:spMkLst>
        </pc:spChg>
        <pc:spChg chg="add del">
          <ac:chgData name="Kassandra Moreno" userId="5d05fbaf77664399" providerId="LiveId" clId="{8A835A16-C2AC-48F0-A423-B6B40A7BDEF8}" dt="2022-10-19T07:42:29.921" v="86" actId="26606"/>
          <ac:spMkLst>
            <pc:docMk/>
            <pc:sldMk cId="1262178544" sldId="268"/>
            <ac:spMk id="89" creationId="{10F24D38-B79E-44B4-830E-043F45D96DC2}"/>
          </ac:spMkLst>
        </pc:spChg>
        <pc:spChg chg="add del">
          <ac:chgData name="Kassandra Moreno" userId="5d05fbaf77664399" providerId="LiveId" clId="{8A835A16-C2AC-48F0-A423-B6B40A7BDEF8}" dt="2022-10-19T07:39:19.555" v="59" actId="26606"/>
          <ac:spMkLst>
            <pc:docMk/>
            <pc:sldMk cId="1262178544" sldId="268"/>
            <ac:spMk id="92" creationId="{10F24D38-B79E-44B4-830E-043F45D96DC2}"/>
          </ac:spMkLst>
        </pc:spChg>
        <pc:spChg chg="add del">
          <ac:chgData name="Kassandra Moreno" userId="5d05fbaf77664399" providerId="LiveId" clId="{8A835A16-C2AC-48F0-A423-B6B40A7BDEF8}" dt="2022-10-19T07:42:29.913" v="85" actId="26606"/>
          <ac:spMkLst>
            <pc:docMk/>
            <pc:sldMk cId="1262178544" sldId="268"/>
            <ac:spMk id="95" creationId="{1E214AA7-F028-4A0D-8698-61AEC754D1BC}"/>
          </ac:spMkLst>
        </pc:spChg>
        <pc:spChg chg="add del">
          <ac:chgData name="Kassandra Moreno" userId="5d05fbaf77664399" providerId="LiveId" clId="{8A835A16-C2AC-48F0-A423-B6B40A7BDEF8}" dt="2022-10-19T22:18:35.576" v="748" actId="26606"/>
          <ac:spMkLst>
            <pc:docMk/>
            <pc:sldMk cId="1262178544" sldId="268"/>
            <ac:spMk id="99" creationId="{D8515DC8-3701-44EB-999C-D5402B90C956}"/>
          </ac:spMkLst>
        </pc:spChg>
        <pc:spChg chg="add">
          <ac:chgData name="Kassandra Moreno" userId="5d05fbaf77664399" providerId="LiveId" clId="{8A835A16-C2AC-48F0-A423-B6B40A7BDEF8}" dt="2022-10-19T22:18:35.576" v="748" actId="26606"/>
          <ac:spMkLst>
            <pc:docMk/>
            <pc:sldMk cId="1262178544" sldId="268"/>
            <ac:spMk id="104" creationId="{2A6B319F-86FE-4754-878E-06F0804D882B}"/>
          </ac:spMkLst>
        </pc:spChg>
        <pc:spChg chg="add">
          <ac:chgData name="Kassandra Moreno" userId="5d05fbaf77664399" providerId="LiveId" clId="{8A835A16-C2AC-48F0-A423-B6B40A7BDEF8}" dt="2022-10-19T22:18:35.576" v="748" actId="26606"/>
          <ac:spMkLst>
            <pc:docMk/>
            <pc:sldMk cId="1262178544" sldId="268"/>
            <ac:spMk id="106" creationId="{DCF7D1B5-3477-499F-ACC5-2C8B07F4EDB3}"/>
          </ac:spMkLst>
        </pc:spChg>
        <pc:cxnChg chg="add del">
          <ac:chgData name="Kassandra Moreno" userId="5d05fbaf77664399" providerId="LiveId" clId="{8A835A16-C2AC-48F0-A423-B6B40A7BDEF8}" dt="2022-10-19T07:42:29.921" v="86" actId="26606"/>
          <ac:cxnSpMkLst>
            <pc:docMk/>
            <pc:sldMk cId="1262178544" sldId="268"/>
            <ac:cxnSpMk id="90" creationId="{FC469874-256B-45B3-A79C-7591B4BA1ECC}"/>
          </ac:cxnSpMkLst>
        </pc:cxnChg>
        <pc:cxnChg chg="add del">
          <ac:chgData name="Kassandra Moreno" userId="5d05fbaf77664399" providerId="LiveId" clId="{8A835A16-C2AC-48F0-A423-B6B40A7BDEF8}" dt="2022-10-19T07:39:19.555" v="59" actId="26606"/>
          <ac:cxnSpMkLst>
            <pc:docMk/>
            <pc:sldMk cId="1262178544" sldId="268"/>
            <ac:cxnSpMk id="94" creationId="{FC469874-256B-45B3-A79C-7591B4BA1ECC}"/>
          </ac:cxnSpMkLst>
        </pc:cxnChg>
        <pc:cxnChg chg="add del">
          <ac:chgData name="Kassandra Moreno" userId="5d05fbaf77664399" providerId="LiveId" clId="{8A835A16-C2AC-48F0-A423-B6B40A7BDEF8}" dt="2022-10-19T07:42:29.913" v="85" actId="26606"/>
          <ac:cxnSpMkLst>
            <pc:docMk/>
            <pc:sldMk cId="1262178544" sldId="268"/>
            <ac:cxnSpMk id="97" creationId="{D6206FDC-2777-4D7F-AF9C-73413DA664C9}"/>
          </ac:cxnSpMkLst>
        </pc:cxnChg>
      </pc:sldChg>
      <pc:sldChg chg="addSp delSp modSp mod setBg setClrOvrMap">
        <pc:chgData name="Kassandra Moreno" userId="5d05fbaf77664399" providerId="LiveId" clId="{8A835A16-C2AC-48F0-A423-B6B40A7BDEF8}" dt="2022-10-21T06:42:02.030" v="2425" actId="20577"/>
        <pc:sldMkLst>
          <pc:docMk/>
          <pc:sldMk cId="2156020330" sldId="272"/>
        </pc:sldMkLst>
        <pc:spChg chg="mod">
          <ac:chgData name="Kassandra Moreno" userId="5d05fbaf77664399" providerId="LiveId" clId="{8A835A16-C2AC-48F0-A423-B6B40A7BDEF8}" dt="2022-10-19T22:25:46.875" v="802" actId="1076"/>
          <ac:spMkLst>
            <pc:docMk/>
            <pc:sldMk cId="2156020330" sldId="272"/>
            <ac:spMk id="2" creationId="{E10C1818-93EF-6BF4-D762-F2BDBECD18F0}"/>
          </ac:spMkLst>
        </pc:spChg>
        <pc:spChg chg="del mod">
          <ac:chgData name="Kassandra Moreno" userId="5d05fbaf77664399" providerId="LiveId" clId="{8A835A16-C2AC-48F0-A423-B6B40A7BDEF8}" dt="2022-10-19T22:25:29.216" v="797" actId="478"/>
          <ac:spMkLst>
            <pc:docMk/>
            <pc:sldMk cId="2156020330" sldId="272"/>
            <ac:spMk id="3" creationId="{D75635C2-5640-8A53-9F73-B1B6949EA92D}"/>
          </ac:spMkLst>
        </pc:spChg>
        <pc:spChg chg="add del mod ord">
          <ac:chgData name="Kassandra Moreno" userId="5d05fbaf77664399" providerId="LiveId" clId="{8A835A16-C2AC-48F0-A423-B6B40A7BDEF8}" dt="2022-10-19T22:25:34.629" v="799" actId="478"/>
          <ac:spMkLst>
            <pc:docMk/>
            <pc:sldMk cId="2156020330" sldId="272"/>
            <ac:spMk id="4" creationId="{9557EE00-0DCB-B2E7-8F25-EA7743699D3B}"/>
          </ac:spMkLst>
        </pc:spChg>
        <pc:spChg chg="add mod ord">
          <ac:chgData name="Kassandra Moreno" userId="5d05fbaf77664399" providerId="LiveId" clId="{8A835A16-C2AC-48F0-A423-B6B40A7BDEF8}" dt="2022-10-19T22:23:32.027" v="780" actId="171"/>
          <ac:spMkLst>
            <pc:docMk/>
            <pc:sldMk cId="2156020330" sldId="272"/>
            <ac:spMk id="5" creationId="{1C21EAF2-85CD-FDB7-B302-616A92491455}"/>
          </ac:spMkLst>
        </pc:spChg>
        <pc:spChg chg="add mod ord">
          <ac:chgData name="Kassandra Moreno" userId="5d05fbaf77664399" providerId="LiveId" clId="{8A835A16-C2AC-48F0-A423-B6B40A7BDEF8}" dt="2022-10-19T22:23:32.027" v="780" actId="171"/>
          <ac:spMkLst>
            <pc:docMk/>
            <pc:sldMk cId="2156020330" sldId="272"/>
            <ac:spMk id="6" creationId="{85409F24-CC15-C7B7-2833-743B17CFE7D9}"/>
          </ac:spMkLst>
        </pc:spChg>
        <pc:spChg chg="mod">
          <ac:chgData name="Kassandra Moreno" userId="5d05fbaf77664399" providerId="LiveId" clId="{8A835A16-C2AC-48F0-A423-B6B40A7BDEF8}" dt="2022-10-21T06:42:02.030" v="2425" actId="20577"/>
          <ac:spMkLst>
            <pc:docMk/>
            <pc:sldMk cId="2156020330" sldId="272"/>
            <ac:spMk id="7" creationId="{534D7480-50C3-9CAE-14A7-2DCD3E96C37B}"/>
          </ac:spMkLst>
        </pc:spChg>
        <pc:spChg chg="add del mod">
          <ac:chgData name="Kassandra Moreno" userId="5d05fbaf77664399" providerId="LiveId" clId="{8A835A16-C2AC-48F0-A423-B6B40A7BDEF8}" dt="2022-10-19T22:25:38.530" v="800" actId="478"/>
          <ac:spMkLst>
            <pc:docMk/>
            <pc:sldMk cId="2156020330" sldId="272"/>
            <ac:spMk id="9" creationId="{3E1E983D-2941-6C2D-D608-485DD2BEAF2C}"/>
          </ac:spMkLst>
        </pc:spChg>
        <pc:spChg chg="del">
          <ac:chgData name="Kassandra Moreno" userId="5d05fbaf77664399" providerId="LiveId" clId="{8A835A16-C2AC-48F0-A423-B6B40A7BDEF8}" dt="2022-10-19T07:39:54.006" v="62" actId="26606"/>
          <ac:spMkLst>
            <pc:docMk/>
            <pc:sldMk cId="2156020330" sldId="272"/>
            <ac:spMk id="27" creationId="{FFD48BC7-DC40-47DE-87EE-9F4B6ECB9ABB}"/>
          </ac:spMkLst>
        </pc:spChg>
        <pc:spChg chg="del">
          <ac:chgData name="Kassandra Moreno" userId="5d05fbaf77664399" providerId="LiveId" clId="{8A835A16-C2AC-48F0-A423-B6B40A7BDEF8}" dt="2022-10-19T07:39:54.006" v="62" actId="26606"/>
          <ac:spMkLst>
            <pc:docMk/>
            <pc:sldMk cId="2156020330" sldId="272"/>
            <ac:spMk id="85" creationId="{E502BBC7-2C76-46F3-BC24-5985BC13DB88}"/>
          </ac:spMkLst>
        </pc:spChg>
        <pc:spChg chg="del">
          <ac:chgData name="Kassandra Moreno" userId="5d05fbaf77664399" providerId="LiveId" clId="{8A835A16-C2AC-48F0-A423-B6B40A7BDEF8}" dt="2022-10-19T07:39:54.006" v="62" actId="26606"/>
          <ac:spMkLst>
            <pc:docMk/>
            <pc:sldMk cId="2156020330" sldId="272"/>
            <ac:spMk id="86" creationId="{C7F28D52-2A5F-4D23-81AE-7CB8B591C7AF}"/>
          </ac:spMkLst>
        </pc:spChg>
        <pc:spChg chg="del">
          <ac:chgData name="Kassandra Moreno" userId="5d05fbaf77664399" providerId="LiveId" clId="{8A835A16-C2AC-48F0-A423-B6B40A7BDEF8}" dt="2022-10-19T07:39:54.006" v="62" actId="26606"/>
          <ac:spMkLst>
            <pc:docMk/>
            <pc:sldMk cId="2156020330" sldId="272"/>
            <ac:spMk id="87" creationId="{3629484E-3792-4B3D-89AD-7C8A1ED0E0D4}"/>
          </ac:spMkLst>
        </pc:spChg>
        <pc:spChg chg="add del">
          <ac:chgData name="Kassandra Moreno" userId="5d05fbaf77664399" providerId="LiveId" clId="{8A835A16-C2AC-48F0-A423-B6B40A7BDEF8}" dt="2022-10-19T07:42:43.552" v="87" actId="26606"/>
          <ac:spMkLst>
            <pc:docMk/>
            <pc:sldMk cId="2156020330" sldId="272"/>
            <ac:spMk id="92" creationId="{10F24D38-B79E-44B4-830E-043F45D96DC2}"/>
          </ac:spMkLst>
        </pc:spChg>
        <pc:spChg chg="add">
          <ac:chgData name="Kassandra Moreno" userId="5d05fbaf77664399" providerId="LiveId" clId="{8A835A16-C2AC-48F0-A423-B6B40A7BDEF8}" dt="2022-10-19T07:42:43.552" v="87" actId="26606"/>
          <ac:spMkLst>
            <pc:docMk/>
            <pc:sldMk cId="2156020330" sldId="272"/>
            <ac:spMk id="99" creationId="{D8515DC8-3701-44EB-999C-D5402B90C956}"/>
          </ac:spMkLst>
        </pc:spChg>
        <pc:cxnChg chg="add del">
          <ac:chgData name="Kassandra Moreno" userId="5d05fbaf77664399" providerId="LiveId" clId="{8A835A16-C2AC-48F0-A423-B6B40A7BDEF8}" dt="2022-10-19T07:42:43.552" v="87" actId="26606"/>
          <ac:cxnSpMkLst>
            <pc:docMk/>
            <pc:sldMk cId="2156020330" sldId="272"/>
            <ac:cxnSpMk id="94" creationId="{FC469874-256B-45B3-A79C-7591B4BA1ECC}"/>
          </ac:cxnSpMkLst>
        </pc:cxnChg>
      </pc:sldChg>
      <pc:sldChg chg="addSp delSp modSp mod setBg setClrOvrMap">
        <pc:chgData name="Kassandra Moreno" userId="5d05fbaf77664399" providerId="LiveId" clId="{8A835A16-C2AC-48F0-A423-B6B40A7BDEF8}" dt="2022-10-21T06:48:59.376" v="2938" actId="20577"/>
        <pc:sldMkLst>
          <pc:docMk/>
          <pc:sldMk cId="2820438379" sldId="273"/>
        </pc:sldMkLst>
        <pc:spChg chg="mod ord">
          <ac:chgData name="Kassandra Moreno" userId="5d05fbaf77664399" providerId="LiveId" clId="{8A835A16-C2AC-48F0-A423-B6B40A7BDEF8}" dt="2022-10-19T22:25:15.393" v="793" actId="1076"/>
          <ac:spMkLst>
            <pc:docMk/>
            <pc:sldMk cId="2820438379" sldId="273"/>
            <ac:spMk id="2" creationId="{E10C1818-93EF-6BF4-D762-F2BDBECD18F0}"/>
          </ac:spMkLst>
        </pc:spChg>
        <pc:spChg chg="del mod ord">
          <ac:chgData name="Kassandra Moreno" userId="5d05fbaf77664399" providerId="LiveId" clId="{8A835A16-C2AC-48F0-A423-B6B40A7BDEF8}" dt="2022-10-19T22:25:00.276" v="789" actId="478"/>
          <ac:spMkLst>
            <pc:docMk/>
            <pc:sldMk cId="2820438379" sldId="273"/>
            <ac:spMk id="3" creationId="{D75635C2-5640-8A53-9F73-B1B6949EA92D}"/>
          </ac:spMkLst>
        </pc:spChg>
        <pc:spChg chg="add mod ord">
          <ac:chgData name="Kassandra Moreno" userId="5d05fbaf77664399" providerId="LiveId" clId="{8A835A16-C2AC-48F0-A423-B6B40A7BDEF8}" dt="2022-10-19T22:24:48.049" v="787" actId="171"/>
          <ac:spMkLst>
            <pc:docMk/>
            <pc:sldMk cId="2820438379" sldId="273"/>
            <ac:spMk id="4" creationId="{074D8472-A645-F886-E7EE-9C16044CEB11}"/>
          </ac:spMkLst>
        </pc:spChg>
        <pc:spChg chg="add mod ord">
          <ac:chgData name="Kassandra Moreno" userId="5d05fbaf77664399" providerId="LiveId" clId="{8A835A16-C2AC-48F0-A423-B6B40A7BDEF8}" dt="2022-10-19T22:24:48.049" v="787" actId="171"/>
          <ac:spMkLst>
            <pc:docMk/>
            <pc:sldMk cId="2820438379" sldId="273"/>
            <ac:spMk id="5" creationId="{5D4E1210-078A-8C00-5AB6-FEA8A4BA4103}"/>
          </ac:spMkLst>
        </pc:spChg>
        <pc:spChg chg="add mod ord">
          <ac:chgData name="Kassandra Moreno" userId="5d05fbaf77664399" providerId="LiveId" clId="{8A835A16-C2AC-48F0-A423-B6B40A7BDEF8}" dt="2022-10-19T22:25:12.025" v="792" actId="1076"/>
          <ac:spMkLst>
            <pc:docMk/>
            <pc:sldMk cId="2820438379" sldId="273"/>
            <ac:spMk id="6" creationId="{47D257F2-5BA4-DBD3-F68B-EA28CEBA47FE}"/>
          </ac:spMkLst>
        </pc:spChg>
        <pc:spChg chg="mod ord">
          <ac:chgData name="Kassandra Moreno" userId="5d05fbaf77664399" providerId="LiveId" clId="{8A835A16-C2AC-48F0-A423-B6B40A7BDEF8}" dt="2022-10-21T06:48:59.376" v="2938" actId="20577"/>
          <ac:spMkLst>
            <pc:docMk/>
            <pc:sldMk cId="2820438379" sldId="273"/>
            <ac:spMk id="7" creationId="{534D7480-50C3-9CAE-14A7-2DCD3E96C37B}"/>
          </ac:spMkLst>
        </pc:spChg>
        <pc:spChg chg="add del mod">
          <ac:chgData name="Kassandra Moreno" userId="5d05fbaf77664399" providerId="LiveId" clId="{8A835A16-C2AC-48F0-A423-B6B40A7BDEF8}" dt="2022-10-19T22:25:04.452" v="790" actId="478"/>
          <ac:spMkLst>
            <pc:docMk/>
            <pc:sldMk cId="2820438379" sldId="273"/>
            <ac:spMk id="9" creationId="{F437FC1E-6143-DCEE-BBAE-EC1CA2D36714}"/>
          </ac:spMkLst>
        </pc:spChg>
        <pc:spChg chg="del">
          <ac:chgData name="Kassandra Moreno" userId="5d05fbaf77664399" providerId="LiveId" clId="{8A835A16-C2AC-48F0-A423-B6B40A7BDEF8}" dt="2022-10-19T07:39:56.472" v="63" actId="26606"/>
          <ac:spMkLst>
            <pc:docMk/>
            <pc:sldMk cId="2820438379" sldId="273"/>
            <ac:spMk id="27" creationId="{FFD48BC7-DC40-47DE-87EE-9F4B6ECB9ABB}"/>
          </ac:spMkLst>
        </pc:spChg>
        <pc:spChg chg="del">
          <ac:chgData name="Kassandra Moreno" userId="5d05fbaf77664399" providerId="LiveId" clId="{8A835A16-C2AC-48F0-A423-B6B40A7BDEF8}" dt="2022-10-19T07:39:56.472" v="63" actId="26606"/>
          <ac:spMkLst>
            <pc:docMk/>
            <pc:sldMk cId="2820438379" sldId="273"/>
            <ac:spMk id="85" creationId="{E502BBC7-2C76-46F3-BC24-5985BC13DB88}"/>
          </ac:spMkLst>
        </pc:spChg>
        <pc:spChg chg="del">
          <ac:chgData name="Kassandra Moreno" userId="5d05fbaf77664399" providerId="LiveId" clId="{8A835A16-C2AC-48F0-A423-B6B40A7BDEF8}" dt="2022-10-19T07:39:56.472" v="63" actId="26606"/>
          <ac:spMkLst>
            <pc:docMk/>
            <pc:sldMk cId="2820438379" sldId="273"/>
            <ac:spMk id="86" creationId="{C7F28D52-2A5F-4D23-81AE-7CB8B591C7AF}"/>
          </ac:spMkLst>
        </pc:spChg>
        <pc:spChg chg="del">
          <ac:chgData name="Kassandra Moreno" userId="5d05fbaf77664399" providerId="LiveId" clId="{8A835A16-C2AC-48F0-A423-B6B40A7BDEF8}" dt="2022-10-19T07:39:56.472" v="63" actId="26606"/>
          <ac:spMkLst>
            <pc:docMk/>
            <pc:sldMk cId="2820438379" sldId="273"/>
            <ac:spMk id="87" creationId="{3629484E-3792-4B3D-89AD-7C8A1ED0E0D4}"/>
          </ac:spMkLst>
        </pc:spChg>
        <pc:spChg chg="add del">
          <ac:chgData name="Kassandra Moreno" userId="5d05fbaf77664399" providerId="LiveId" clId="{8A835A16-C2AC-48F0-A423-B6B40A7BDEF8}" dt="2022-10-19T07:42:46.001" v="88" actId="26606"/>
          <ac:spMkLst>
            <pc:docMk/>
            <pc:sldMk cId="2820438379" sldId="273"/>
            <ac:spMk id="92" creationId="{10F24D38-B79E-44B4-830E-043F45D96DC2}"/>
          </ac:spMkLst>
        </pc:spChg>
        <pc:spChg chg="add">
          <ac:chgData name="Kassandra Moreno" userId="5d05fbaf77664399" providerId="LiveId" clId="{8A835A16-C2AC-48F0-A423-B6B40A7BDEF8}" dt="2022-10-19T07:42:46.001" v="88" actId="26606"/>
          <ac:spMkLst>
            <pc:docMk/>
            <pc:sldMk cId="2820438379" sldId="273"/>
            <ac:spMk id="99" creationId="{D8515DC8-3701-44EB-999C-D5402B90C956}"/>
          </ac:spMkLst>
        </pc:spChg>
        <pc:cxnChg chg="add del">
          <ac:chgData name="Kassandra Moreno" userId="5d05fbaf77664399" providerId="LiveId" clId="{8A835A16-C2AC-48F0-A423-B6B40A7BDEF8}" dt="2022-10-19T07:42:46.001" v="88" actId="26606"/>
          <ac:cxnSpMkLst>
            <pc:docMk/>
            <pc:sldMk cId="2820438379" sldId="273"/>
            <ac:cxnSpMk id="94" creationId="{FC469874-256B-45B3-A79C-7591B4BA1ECC}"/>
          </ac:cxnSpMkLst>
        </pc:cxnChg>
      </pc:sldChg>
      <pc:sldChg chg="addSp delSp modSp mod setBg setClrOvrMap">
        <pc:chgData name="Kassandra Moreno" userId="5d05fbaf77664399" providerId="LiveId" clId="{8A835A16-C2AC-48F0-A423-B6B40A7BDEF8}" dt="2022-10-21T06:53:29.439" v="3206" actId="20577"/>
        <pc:sldMkLst>
          <pc:docMk/>
          <pc:sldMk cId="1912970061" sldId="274"/>
        </pc:sldMkLst>
        <pc:spChg chg="mod ord">
          <ac:chgData name="Kassandra Moreno" userId="5d05fbaf77664399" providerId="LiveId" clId="{8A835A16-C2AC-48F0-A423-B6B40A7BDEF8}" dt="2022-10-19T22:26:30.508" v="811" actId="1076"/>
          <ac:spMkLst>
            <pc:docMk/>
            <pc:sldMk cId="1912970061" sldId="274"/>
            <ac:spMk id="2" creationId="{E10C1818-93EF-6BF4-D762-F2BDBECD18F0}"/>
          </ac:spMkLst>
        </pc:spChg>
        <pc:spChg chg="del mod">
          <ac:chgData name="Kassandra Moreno" userId="5d05fbaf77664399" providerId="LiveId" clId="{8A835A16-C2AC-48F0-A423-B6B40A7BDEF8}" dt="2022-10-19T22:25:57.199" v="803" actId="478"/>
          <ac:spMkLst>
            <pc:docMk/>
            <pc:sldMk cId="1912970061" sldId="274"/>
            <ac:spMk id="3" creationId="{D75635C2-5640-8A53-9F73-B1B6949EA92D}"/>
          </ac:spMkLst>
        </pc:spChg>
        <pc:spChg chg="add del mod">
          <ac:chgData name="Kassandra Moreno" userId="5d05fbaf77664399" providerId="LiveId" clId="{8A835A16-C2AC-48F0-A423-B6B40A7BDEF8}" dt="2022-10-19T22:26:04.009" v="804" actId="478"/>
          <ac:spMkLst>
            <pc:docMk/>
            <pc:sldMk cId="1912970061" sldId="274"/>
            <ac:spMk id="5" creationId="{95542B2D-F7E5-8DFF-4DD5-E8FB63C78BB8}"/>
          </ac:spMkLst>
        </pc:spChg>
        <pc:spChg chg="add mod ord">
          <ac:chgData name="Kassandra Moreno" userId="5d05fbaf77664399" providerId="LiveId" clId="{8A835A16-C2AC-48F0-A423-B6B40A7BDEF8}" dt="2022-10-21T06:49:31.029" v="2942"/>
          <ac:spMkLst>
            <pc:docMk/>
            <pc:sldMk cId="1912970061" sldId="274"/>
            <ac:spMk id="6" creationId="{9D2FB579-57D3-C9AD-903D-C04DCC703E5A}"/>
          </ac:spMkLst>
        </pc:spChg>
        <pc:spChg chg="mod ord">
          <ac:chgData name="Kassandra Moreno" userId="5d05fbaf77664399" providerId="LiveId" clId="{8A835A16-C2AC-48F0-A423-B6B40A7BDEF8}" dt="2022-10-21T06:53:29.439" v="3206" actId="20577"/>
          <ac:spMkLst>
            <pc:docMk/>
            <pc:sldMk cId="1912970061" sldId="274"/>
            <ac:spMk id="7" creationId="{534D7480-50C3-9CAE-14A7-2DCD3E96C37B}"/>
          </ac:spMkLst>
        </pc:spChg>
        <pc:spChg chg="add mod ord">
          <ac:chgData name="Kassandra Moreno" userId="5d05fbaf77664399" providerId="LiveId" clId="{8A835A16-C2AC-48F0-A423-B6B40A7BDEF8}" dt="2022-10-19T22:26:23.115" v="809" actId="171"/>
          <ac:spMkLst>
            <pc:docMk/>
            <pc:sldMk cId="1912970061" sldId="274"/>
            <ac:spMk id="8" creationId="{E868962C-C1AA-F248-02AD-F75C485F42F7}"/>
          </ac:spMkLst>
        </pc:spChg>
        <pc:spChg chg="add mod ord">
          <ac:chgData name="Kassandra Moreno" userId="5d05fbaf77664399" providerId="LiveId" clId="{8A835A16-C2AC-48F0-A423-B6B40A7BDEF8}" dt="2022-10-19T22:26:23.115" v="809" actId="171"/>
          <ac:spMkLst>
            <pc:docMk/>
            <pc:sldMk cId="1912970061" sldId="274"/>
            <ac:spMk id="9" creationId="{2A909EBA-CAB8-59F6-6E1A-85E67DB717C3}"/>
          </ac:spMkLst>
        </pc:spChg>
        <pc:spChg chg="del">
          <ac:chgData name="Kassandra Moreno" userId="5d05fbaf77664399" providerId="LiveId" clId="{8A835A16-C2AC-48F0-A423-B6B40A7BDEF8}" dt="2022-10-19T07:39:58.860" v="64" actId="26606"/>
          <ac:spMkLst>
            <pc:docMk/>
            <pc:sldMk cId="1912970061" sldId="274"/>
            <ac:spMk id="27" creationId="{FFD48BC7-DC40-47DE-87EE-9F4B6ECB9ABB}"/>
          </ac:spMkLst>
        </pc:spChg>
        <pc:spChg chg="del">
          <ac:chgData name="Kassandra Moreno" userId="5d05fbaf77664399" providerId="LiveId" clId="{8A835A16-C2AC-48F0-A423-B6B40A7BDEF8}" dt="2022-10-19T07:39:58.860" v="64" actId="26606"/>
          <ac:spMkLst>
            <pc:docMk/>
            <pc:sldMk cId="1912970061" sldId="274"/>
            <ac:spMk id="85" creationId="{E502BBC7-2C76-46F3-BC24-5985BC13DB88}"/>
          </ac:spMkLst>
        </pc:spChg>
        <pc:spChg chg="del">
          <ac:chgData name="Kassandra Moreno" userId="5d05fbaf77664399" providerId="LiveId" clId="{8A835A16-C2AC-48F0-A423-B6B40A7BDEF8}" dt="2022-10-19T07:39:58.860" v="64" actId="26606"/>
          <ac:spMkLst>
            <pc:docMk/>
            <pc:sldMk cId="1912970061" sldId="274"/>
            <ac:spMk id="86" creationId="{C7F28D52-2A5F-4D23-81AE-7CB8B591C7AF}"/>
          </ac:spMkLst>
        </pc:spChg>
        <pc:spChg chg="del">
          <ac:chgData name="Kassandra Moreno" userId="5d05fbaf77664399" providerId="LiveId" clId="{8A835A16-C2AC-48F0-A423-B6B40A7BDEF8}" dt="2022-10-19T07:39:58.860" v="64" actId="26606"/>
          <ac:spMkLst>
            <pc:docMk/>
            <pc:sldMk cId="1912970061" sldId="274"/>
            <ac:spMk id="87" creationId="{3629484E-3792-4B3D-89AD-7C8A1ED0E0D4}"/>
          </ac:spMkLst>
        </pc:spChg>
        <pc:spChg chg="add del">
          <ac:chgData name="Kassandra Moreno" userId="5d05fbaf77664399" providerId="LiveId" clId="{8A835A16-C2AC-48F0-A423-B6B40A7BDEF8}" dt="2022-10-19T07:42:49.596" v="89" actId="26606"/>
          <ac:spMkLst>
            <pc:docMk/>
            <pc:sldMk cId="1912970061" sldId="274"/>
            <ac:spMk id="92" creationId="{10F24D38-B79E-44B4-830E-043F45D96DC2}"/>
          </ac:spMkLst>
        </pc:spChg>
        <pc:spChg chg="add">
          <ac:chgData name="Kassandra Moreno" userId="5d05fbaf77664399" providerId="LiveId" clId="{8A835A16-C2AC-48F0-A423-B6B40A7BDEF8}" dt="2022-10-19T07:42:49.596" v="89" actId="26606"/>
          <ac:spMkLst>
            <pc:docMk/>
            <pc:sldMk cId="1912970061" sldId="274"/>
            <ac:spMk id="99" creationId="{D8515DC8-3701-44EB-999C-D5402B90C956}"/>
          </ac:spMkLst>
        </pc:spChg>
        <pc:cxnChg chg="add del">
          <ac:chgData name="Kassandra Moreno" userId="5d05fbaf77664399" providerId="LiveId" clId="{8A835A16-C2AC-48F0-A423-B6B40A7BDEF8}" dt="2022-10-19T07:42:49.596" v="89" actId="26606"/>
          <ac:cxnSpMkLst>
            <pc:docMk/>
            <pc:sldMk cId="1912970061" sldId="274"/>
            <ac:cxnSpMk id="94" creationId="{FC469874-256B-45B3-A79C-7591B4BA1ECC}"/>
          </ac:cxnSpMkLst>
        </pc:cxnChg>
      </pc:sldChg>
      <pc:sldChg chg="delSp modSp del mod">
        <pc:chgData name="Kassandra Moreno" userId="5d05fbaf77664399" providerId="LiveId" clId="{8A835A16-C2AC-48F0-A423-B6B40A7BDEF8}" dt="2022-10-19T07:34:08.337" v="25" actId="47"/>
        <pc:sldMkLst>
          <pc:docMk/>
          <pc:sldMk cId="2866423038" sldId="275"/>
        </pc:sldMkLst>
        <pc:spChg chg="mod">
          <ac:chgData name="Kassandra Moreno" userId="5d05fbaf77664399" providerId="LiveId" clId="{8A835A16-C2AC-48F0-A423-B6B40A7BDEF8}" dt="2022-10-19T07:33:04.169" v="2" actId="6549"/>
          <ac:spMkLst>
            <pc:docMk/>
            <pc:sldMk cId="2866423038" sldId="275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07:33:06.874" v="3" actId="6549"/>
          <ac:spMkLst>
            <pc:docMk/>
            <pc:sldMk cId="2866423038" sldId="275"/>
            <ac:spMk id="11" creationId="{D6EAB8B2-A174-3A1D-7B3C-4CAF957CC72A}"/>
          </ac:spMkLst>
        </pc:spChg>
        <pc:picChg chg="del">
          <ac:chgData name="Kassandra Moreno" userId="5d05fbaf77664399" providerId="LiveId" clId="{8A835A16-C2AC-48F0-A423-B6B40A7BDEF8}" dt="2022-10-19T07:33:01.707" v="1" actId="478"/>
          <ac:picMkLst>
            <pc:docMk/>
            <pc:sldMk cId="2866423038" sldId="275"/>
            <ac:picMk id="7" creationId="{1C4D6712-0754-89CB-46D3-9DF447B32003}"/>
          </ac:picMkLst>
        </pc:picChg>
      </pc:sldChg>
      <pc:sldChg chg="addSp delSp modSp mod setBg">
        <pc:chgData name="Kassandra Moreno" userId="5d05fbaf77664399" providerId="LiveId" clId="{8A835A16-C2AC-48F0-A423-B6B40A7BDEF8}" dt="2022-10-20T01:32:31.358" v="984" actId="207"/>
        <pc:sldMkLst>
          <pc:docMk/>
          <pc:sldMk cId="3657277509" sldId="276"/>
        </pc:sldMkLst>
        <pc:spChg chg="mod">
          <ac:chgData name="Kassandra Moreno" userId="5d05fbaf77664399" providerId="LiveId" clId="{8A835A16-C2AC-48F0-A423-B6B40A7BDEF8}" dt="2022-10-19T21:26:03.787" v="206" actId="1076"/>
          <ac:spMkLst>
            <pc:docMk/>
            <pc:sldMk cId="3657277509" sldId="276"/>
            <ac:spMk id="2" creationId="{36E412F9-A5E3-065E-D649-98C27C9DD391}"/>
          </ac:spMkLst>
        </pc:spChg>
        <pc:spChg chg="del mod">
          <ac:chgData name="Kassandra Moreno" userId="5d05fbaf77664399" providerId="LiveId" clId="{8A835A16-C2AC-48F0-A423-B6B40A7BDEF8}" dt="2022-10-20T01:27:30.432" v="954" actId="478"/>
          <ac:spMkLst>
            <pc:docMk/>
            <pc:sldMk cId="3657277509" sldId="276"/>
            <ac:spMk id="3" creationId="{F9A292EB-C8FE-729E-0F24-C5721B7747A6}"/>
          </ac:spMkLst>
        </pc:spChg>
        <pc:spChg chg="add mod">
          <ac:chgData name="Kassandra Moreno" userId="5d05fbaf77664399" providerId="LiveId" clId="{8A835A16-C2AC-48F0-A423-B6B40A7BDEF8}" dt="2022-10-20T01:32:31.358" v="984" actId="207"/>
          <ac:spMkLst>
            <pc:docMk/>
            <pc:sldMk cId="3657277509" sldId="276"/>
            <ac:spMk id="4" creationId="{3FE24362-9648-15CF-7A31-12F860E08E5F}"/>
          </ac:spMkLst>
        </pc:spChg>
        <pc:spChg chg="add del mod">
          <ac:chgData name="Kassandra Moreno" userId="5d05fbaf77664399" providerId="LiveId" clId="{8A835A16-C2AC-48F0-A423-B6B40A7BDEF8}" dt="2022-10-20T01:27:33.068" v="955" actId="478"/>
          <ac:spMkLst>
            <pc:docMk/>
            <pc:sldMk cId="3657277509" sldId="276"/>
            <ac:spMk id="6" creationId="{E61B63C9-D38E-5764-978F-BE0C9618B847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8" creationId="{0E30439A-8A5B-46EC-8283-9B6B031D40D0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10" creationId="{5CEAD642-85CF-4750-8432-7C80C901F001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12" creationId="{FA33EEAE-15D5-4119-8C1E-89D943F911EF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14" creationId="{730D8B3B-9B80-4025-B934-26DC7D7CD231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16" creationId="{B5A1B09C-1565-46F8-B70F-621C5EB48A09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18" creationId="{8C516CC8-80AC-446C-A56E-9F54B7210402}"/>
          </ac:spMkLst>
        </pc:spChg>
        <pc:spChg chg="add">
          <ac:chgData name="Kassandra Moreno" userId="5d05fbaf77664399" providerId="LiveId" clId="{8A835A16-C2AC-48F0-A423-B6B40A7BDEF8}" dt="2022-10-19T07:40:25.264" v="66" actId="26606"/>
          <ac:spMkLst>
            <pc:docMk/>
            <pc:sldMk cId="3657277509" sldId="276"/>
            <ac:spMk id="20" creationId="{53947E58-F088-49F1-A3D1-DEA690192E84}"/>
          </ac:spMkLst>
        </pc:spChg>
      </pc:sldChg>
      <pc:sldChg chg="addSp delSp modSp mod setBg">
        <pc:chgData name="Kassandra Moreno" userId="5d05fbaf77664399" providerId="LiveId" clId="{8A835A16-C2AC-48F0-A423-B6B40A7BDEF8}" dt="2022-10-20T01:32:00.728" v="981" actId="207"/>
        <pc:sldMkLst>
          <pc:docMk/>
          <pc:sldMk cId="2731759425" sldId="277"/>
        </pc:sldMkLst>
        <pc:spChg chg="mod">
          <ac:chgData name="Kassandra Moreno" userId="5d05fbaf77664399" providerId="LiveId" clId="{8A835A16-C2AC-48F0-A423-B6B40A7BDEF8}" dt="2022-10-20T01:32:00.728" v="981" actId="207"/>
          <ac:spMkLst>
            <pc:docMk/>
            <pc:sldMk cId="2731759425" sldId="277"/>
            <ac:spMk id="2" creationId="{36E412F9-A5E3-065E-D649-98C27C9DD391}"/>
          </ac:spMkLst>
        </pc:spChg>
        <pc:spChg chg="del mod">
          <ac:chgData name="Kassandra Moreno" userId="5d05fbaf77664399" providerId="LiveId" clId="{8A835A16-C2AC-48F0-A423-B6B40A7BDEF8}" dt="2022-10-20T01:30:30.859" v="974" actId="478"/>
          <ac:spMkLst>
            <pc:docMk/>
            <pc:sldMk cId="2731759425" sldId="277"/>
            <ac:spMk id="3" creationId="{F9A292EB-C8FE-729E-0F24-C5721B7747A6}"/>
          </ac:spMkLst>
        </pc:spChg>
        <pc:spChg chg="add del mod">
          <ac:chgData name="Kassandra Moreno" userId="5d05fbaf77664399" providerId="LiveId" clId="{8A835A16-C2AC-48F0-A423-B6B40A7BDEF8}" dt="2022-10-20T01:30:32.204" v="975" actId="478"/>
          <ac:spMkLst>
            <pc:docMk/>
            <pc:sldMk cId="2731759425" sldId="277"/>
            <ac:spMk id="5" creationId="{FFECABEF-4EE2-1719-E4D5-D65180FD0FE0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8" creationId="{0E30439A-8A5B-46EC-8283-9B6B031D40D0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10" creationId="{5CEAD642-85CF-4750-8432-7C80C901F001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12" creationId="{FA33EEAE-15D5-4119-8C1E-89D943F911EF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14" creationId="{730D8B3B-9B80-4025-B934-26DC7D7CD231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16" creationId="{B5A1B09C-1565-46F8-B70F-621C5EB48A09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18" creationId="{8C516CC8-80AC-446C-A56E-9F54B7210402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20" creationId="{53947E58-F088-49F1-A3D1-DEA690192E84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25" creationId="{6F5A5072-7B47-4D32-B52A-4EBBF590B8A5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27" creationId="{9715DAF0-AE1B-46C9-8A6B-DB2AA05AB91D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29" creationId="{6016219D-510E-4184-9090-6D5578A87BD1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31" creationId="{AFF4A713-7B75-4B21-90D7-5AB19547C728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33" creationId="{DC631C0B-6DA6-4E57-8231-CE32B3434A7E}"/>
          </ac:spMkLst>
        </pc:spChg>
        <pc:spChg chg="add del">
          <ac:chgData name="Kassandra Moreno" userId="5d05fbaf77664399" providerId="LiveId" clId="{8A835A16-C2AC-48F0-A423-B6B40A7BDEF8}" dt="2022-10-19T21:21:22.678" v="173" actId="26606"/>
          <ac:spMkLst>
            <pc:docMk/>
            <pc:sldMk cId="2731759425" sldId="277"/>
            <ac:spMk id="35" creationId="{C29501E6-A978-4A61-9689-9085AF97A53A}"/>
          </ac:spMkLst>
        </pc:spChg>
      </pc:sldChg>
      <pc:sldChg chg="addSp delSp modSp del mod setBg">
        <pc:chgData name="Kassandra Moreno" userId="5d05fbaf77664399" providerId="LiveId" clId="{8A835A16-C2AC-48F0-A423-B6B40A7BDEF8}" dt="2022-10-19T21:24:50.172" v="198" actId="47"/>
        <pc:sldMkLst>
          <pc:docMk/>
          <pc:sldMk cId="1542780892" sldId="278"/>
        </pc:sldMkLst>
        <pc:spChg chg="mo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11" creationId="{D6EAB8B2-A174-3A1D-7B3C-4CAF957CC72A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16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26" creationId="{A09989E4-EFDC-4A90-A633-E0525FB4139E}"/>
          </ac:spMkLst>
        </pc:spChg>
        <pc:spChg chg="ad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31" creationId="{1B15ED52-F352-441B-82BF-E0EA34836D08}"/>
          </ac:spMkLst>
        </pc:spChg>
        <pc:spChg chg="ad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33" creationId="{3B2E3793-BFE6-45A2-9B7B-E18844431C99}"/>
          </ac:spMkLst>
        </pc:spChg>
        <pc:spChg chg="ad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35" creationId="{BC4C4868-CB8F-4AF9-9CDB-8108F2C19B67}"/>
          </ac:spMkLst>
        </pc:spChg>
        <pc:spChg chg="ad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37" creationId="{375E0459-6403-40CD-989D-56A4407CA12E}"/>
          </ac:spMkLst>
        </pc:spChg>
        <pc:spChg chg="add">
          <ac:chgData name="Kassandra Moreno" userId="5d05fbaf77664399" providerId="LiveId" clId="{8A835A16-C2AC-48F0-A423-B6B40A7BDEF8}" dt="2022-10-19T07:41:46.505" v="80" actId="26606"/>
          <ac:spMkLst>
            <pc:docMk/>
            <pc:sldMk cId="1542780892" sldId="278"/>
            <ac:spMk id="39" creationId="{53E5B1A8-3AC9-4BD1-9BBC-78CA94F2D1BA}"/>
          </ac:spMkLst>
        </pc:spChg>
        <pc:picChg chg="del">
          <ac:chgData name="Kassandra Moreno" userId="5d05fbaf77664399" providerId="LiveId" clId="{8A835A16-C2AC-48F0-A423-B6B40A7BDEF8}" dt="2022-10-19T07:33:22.820" v="10" actId="478"/>
          <ac:picMkLst>
            <pc:docMk/>
            <pc:sldMk cId="1542780892" sldId="278"/>
            <ac:picMk id="2" creationId="{228103B7-CBB5-A0CC-4DAE-EB1DF8F4EBC4}"/>
          </ac:picMkLst>
        </pc:picChg>
      </pc:sldChg>
      <pc:sldChg chg="delSp modSp del mod ord">
        <pc:chgData name="Kassandra Moreno" userId="5d05fbaf77664399" providerId="LiveId" clId="{8A835A16-C2AC-48F0-A423-B6B40A7BDEF8}" dt="2022-10-19T07:33:55.236" v="23" actId="47"/>
        <pc:sldMkLst>
          <pc:docMk/>
          <pc:sldMk cId="1921991917" sldId="279"/>
        </pc:sldMkLst>
        <pc:spChg chg="mod">
          <ac:chgData name="Kassandra Moreno" userId="5d05fbaf77664399" providerId="LiveId" clId="{8A835A16-C2AC-48F0-A423-B6B40A7BDEF8}" dt="2022-10-19T07:33:36.708" v="16" actId="6549"/>
          <ac:spMkLst>
            <pc:docMk/>
            <pc:sldMk cId="1921991917" sldId="279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07:33:34.152" v="14" actId="6549"/>
          <ac:spMkLst>
            <pc:docMk/>
            <pc:sldMk cId="1921991917" sldId="279"/>
            <ac:spMk id="11" creationId="{D6EAB8B2-A174-3A1D-7B3C-4CAF957CC72A}"/>
          </ac:spMkLst>
        </pc:spChg>
        <pc:picChg chg="del">
          <ac:chgData name="Kassandra Moreno" userId="5d05fbaf77664399" providerId="LiveId" clId="{8A835A16-C2AC-48F0-A423-B6B40A7BDEF8}" dt="2022-10-19T07:33:31.027" v="13" actId="478"/>
          <ac:picMkLst>
            <pc:docMk/>
            <pc:sldMk cId="1921991917" sldId="279"/>
            <ac:picMk id="3" creationId="{1A7B9FF5-9FB4-095C-0709-88332670B68D}"/>
          </ac:picMkLst>
        </pc:picChg>
      </pc:sldChg>
      <pc:sldChg chg="delSp modSp del mod">
        <pc:chgData name="Kassandra Moreno" userId="5d05fbaf77664399" providerId="LiveId" clId="{8A835A16-C2AC-48F0-A423-B6B40A7BDEF8}" dt="2022-10-19T07:33:59.299" v="24" actId="47"/>
        <pc:sldMkLst>
          <pc:docMk/>
          <pc:sldMk cId="3030249062" sldId="280"/>
        </pc:sldMkLst>
        <pc:spChg chg="mod">
          <ac:chgData name="Kassandra Moreno" userId="5d05fbaf77664399" providerId="LiveId" clId="{8A835A16-C2AC-48F0-A423-B6B40A7BDEF8}" dt="2022-10-19T07:33:45.410" v="19" actId="6549"/>
          <ac:spMkLst>
            <pc:docMk/>
            <pc:sldMk cId="3030249062" sldId="280"/>
            <ac:spMk id="8" creationId="{DC34CF5F-6F7B-AE79-397D-240D64F7A119}"/>
          </ac:spMkLst>
        </pc:spChg>
        <pc:graphicFrameChg chg="del modGraphic">
          <ac:chgData name="Kassandra Moreno" userId="5d05fbaf77664399" providerId="LiveId" clId="{8A835A16-C2AC-48F0-A423-B6B40A7BDEF8}" dt="2022-10-19T07:33:42.534" v="18" actId="478"/>
          <ac:graphicFrameMkLst>
            <pc:docMk/>
            <pc:sldMk cId="3030249062" sldId="280"/>
            <ac:graphicFrameMk id="5" creationId="{B390A8E4-5DD4-C2C8-BC97-3D98BADD9E9D}"/>
          </ac:graphicFrameMkLst>
        </pc:graphicFrameChg>
      </pc:sldChg>
      <pc:sldChg chg="modSp del mod">
        <pc:chgData name="Kassandra Moreno" userId="5d05fbaf77664399" providerId="LiveId" clId="{8A835A16-C2AC-48F0-A423-B6B40A7BDEF8}" dt="2022-10-19T07:34:12.476" v="26" actId="47"/>
        <pc:sldMkLst>
          <pc:docMk/>
          <pc:sldMk cId="924367127" sldId="281"/>
        </pc:sldMkLst>
        <pc:spChg chg="mod">
          <ac:chgData name="Kassandra Moreno" userId="5d05fbaf77664399" providerId="LiveId" clId="{8A835A16-C2AC-48F0-A423-B6B40A7BDEF8}" dt="2022-10-19T07:33:49.814" v="20" actId="6549"/>
          <ac:spMkLst>
            <pc:docMk/>
            <pc:sldMk cId="924367127" sldId="281"/>
            <ac:spMk id="8" creationId="{DC34CF5F-6F7B-AE79-397D-240D64F7A119}"/>
          </ac:spMkLst>
        </pc:spChg>
      </pc:sldChg>
      <pc:sldChg chg="del">
        <pc:chgData name="Kassandra Moreno" userId="5d05fbaf77664399" providerId="LiveId" clId="{8A835A16-C2AC-48F0-A423-B6B40A7BDEF8}" dt="2022-10-19T07:34:15.548" v="27" actId="47"/>
        <pc:sldMkLst>
          <pc:docMk/>
          <pc:sldMk cId="245029811" sldId="282"/>
        </pc:sldMkLst>
      </pc:sldChg>
      <pc:sldChg chg="addSp delSp modSp mod setBg">
        <pc:chgData name="Kassandra Moreno" userId="5d05fbaf77664399" providerId="LiveId" clId="{8A835A16-C2AC-48F0-A423-B6B40A7BDEF8}" dt="2022-10-20T01:32:50.343" v="987" actId="207"/>
        <pc:sldMkLst>
          <pc:docMk/>
          <pc:sldMk cId="2475728563" sldId="283"/>
        </pc:sldMkLst>
        <pc:spChg chg="mod">
          <ac:chgData name="Kassandra Moreno" userId="5d05fbaf77664399" providerId="LiveId" clId="{8A835A16-C2AC-48F0-A423-B6B40A7BDEF8}" dt="2022-10-20T01:32:50.343" v="987" actId="207"/>
          <ac:spMkLst>
            <pc:docMk/>
            <pc:sldMk cId="2475728563" sldId="283"/>
            <ac:spMk id="2" creationId="{36E412F9-A5E3-065E-D649-98C27C9DD391}"/>
          </ac:spMkLst>
        </pc:spChg>
        <pc:spChg chg="del mod">
          <ac:chgData name="Kassandra Moreno" userId="5d05fbaf77664399" providerId="LiveId" clId="{8A835A16-C2AC-48F0-A423-B6B40A7BDEF8}" dt="2022-10-20T01:28:11.963" v="959" actId="478"/>
          <ac:spMkLst>
            <pc:docMk/>
            <pc:sldMk cId="2475728563" sldId="283"/>
            <ac:spMk id="3" creationId="{F9A292EB-C8FE-729E-0F24-C5721B7747A6}"/>
          </ac:spMkLst>
        </pc:spChg>
        <pc:spChg chg="add del mod">
          <ac:chgData name="Kassandra Moreno" userId="5d05fbaf77664399" providerId="LiveId" clId="{8A835A16-C2AC-48F0-A423-B6B40A7BDEF8}" dt="2022-10-20T01:28:13.694" v="960" actId="478"/>
          <ac:spMkLst>
            <pc:docMk/>
            <pc:sldMk cId="2475728563" sldId="283"/>
            <ac:spMk id="5" creationId="{29AE6489-E1E8-97C5-18D2-18209F3B15D4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8" creationId="{0E30439A-8A5B-46EC-8283-9B6B031D40D0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10" creationId="{5CEAD642-85CF-4750-8432-7C80C901F001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12" creationId="{FA33EEAE-15D5-4119-8C1E-89D943F911EF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14" creationId="{730D8B3B-9B80-4025-B934-26DC7D7CD231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16" creationId="{B5A1B09C-1565-46F8-B70F-621C5EB48A09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18" creationId="{8C516CC8-80AC-446C-A56E-9F54B7210402}"/>
          </ac:spMkLst>
        </pc:spChg>
        <pc:spChg chg="add">
          <ac:chgData name="Kassandra Moreno" userId="5d05fbaf77664399" providerId="LiveId" clId="{8A835A16-C2AC-48F0-A423-B6B40A7BDEF8}" dt="2022-10-19T07:40:30.755" v="67" actId="26606"/>
          <ac:spMkLst>
            <pc:docMk/>
            <pc:sldMk cId="2475728563" sldId="283"/>
            <ac:spMk id="20" creationId="{53947E58-F088-49F1-A3D1-DEA690192E84}"/>
          </ac:spMkLst>
        </pc:spChg>
      </pc:sldChg>
      <pc:sldChg chg="addSp delSp modSp mod setBg setClrOvrMap">
        <pc:chgData name="Kassandra Moreno" userId="5d05fbaf77664399" providerId="LiveId" clId="{8A835A16-C2AC-48F0-A423-B6B40A7BDEF8}" dt="2022-10-20T01:32:58.667" v="988" actId="207"/>
        <pc:sldMkLst>
          <pc:docMk/>
          <pc:sldMk cId="3432570182" sldId="284"/>
        </pc:sldMkLst>
        <pc:spChg chg="mod">
          <ac:chgData name="Kassandra Moreno" userId="5d05fbaf77664399" providerId="LiveId" clId="{8A835A16-C2AC-48F0-A423-B6B40A7BDEF8}" dt="2022-10-19T22:04:40.016" v="598" actId="122"/>
          <ac:spMkLst>
            <pc:docMk/>
            <pc:sldMk cId="3432570182" sldId="284"/>
            <ac:spMk id="3" creationId="{54A38425-E06D-8B06-36E8-6844D4D03BA2}"/>
          </ac:spMkLst>
        </pc:spChg>
        <pc:spChg chg="del mod ord">
          <ac:chgData name="Kassandra Moreno" userId="5d05fbaf77664399" providerId="LiveId" clId="{8A835A16-C2AC-48F0-A423-B6B40A7BDEF8}" dt="2022-10-19T21:41:22.946" v="555" actId="478"/>
          <ac:spMkLst>
            <pc:docMk/>
            <pc:sldMk cId="3432570182" sldId="284"/>
            <ac:spMk id="11" creationId="{D6EAB8B2-A174-3A1D-7B3C-4CAF957CC72A}"/>
          </ac:spMkLst>
        </pc:spChg>
        <pc:spChg chg="add mod ord">
          <ac:chgData name="Kassandra Moreno" userId="5d05fbaf77664399" providerId="LiveId" clId="{8A835A16-C2AC-48F0-A423-B6B40A7BDEF8}" dt="2022-10-20T01:32:58.667" v="988" actId="207"/>
          <ac:spMkLst>
            <pc:docMk/>
            <pc:sldMk cId="3432570182" sldId="284"/>
            <ac:spMk id="13" creationId="{B626F1FC-ED24-3632-5DCC-2E57F700F321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16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49.472" v="81" actId="26606"/>
          <ac:spMkLst>
            <pc:docMk/>
            <pc:sldMk cId="3432570182" sldId="284"/>
            <ac:spMk id="26" creationId="{A09989E4-EFDC-4A90-A633-E0525FB4139E}"/>
          </ac:spMkLst>
        </pc:spChg>
        <pc:spChg chg="add del">
          <ac:chgData name="Kassandra Moreno" userId="5d05fbaf77664399" providerId="LiveId" clId="{8A835A16-C2AC-48F0-A423-B6B40A7BDEF8}" dt="2022-10-19T22:04:24.536" v="592" actId="26606"/>
          <ac:spMkLst>
            <pc:docMk/>
            <pc:sldMk cId="3432570182" sldId="284"/>
            <ac:spMk id="31" creationId="{1B15ED52-F352-441B-82BF-E0EA34836D08}"/>
          </ac:spMkLst>
        </pc:spChg>
        <pc:spChg chg="add del">
          <ac:chgData name="Kassandra Moreno" userId="5d05fbaf77664399" providerId="LiveId" clId="{8A835A16-C2AC-48F0-A423-B6B40A7BDEF8}" dt="2022-10-19T22:04:24.536" v="592" actId="26606"/>
          <ac:spMkLst>
            <pc:docMk/>
            <pc:sldMk cId="3432570182" sldId="284"/>
            <ac:spMk id="33" creationId="{3B2E3793-BFE6-45A2-9B7B-E18844431C99}"/>
          </ac:spMkLst>
        </pc:spChg>
        <pc:spChg chg="add del">
          <ac:chgData name="Kassandra Moreno" userId="5d05fbaf77664399" providerId="LiveId" clId="{8A835A16-C2AC-48F0-A423-B6B40A7BDEF8}" dt="2022-10-19T22:04:24.536" v="592" actId="26606"/>
          <ac:spMkLst>
            <pc:docMk/>
            <pc:sldMk cId="3432570182" sldId="284"/>
            <ac:spMk id="35" creationId="{BC4C4868-CB8F-4AF9-9CDB-8108F2C19B67}"/>
          </ac:spMkLst>
        </pc:spChg>
        <pc:spChg chg="add del">
          <ac:chgData name="Kassandra Moreno" userId="5d05fbaf77664399" providerId="LiveId" clId="{8A835A16-C2AC-48F0-A423-B6B40A7BDEF8}" dt="2022-10-19T22:04:24.536" v="592" actId="26606"/>
          <ac:spMkLst>
            <pc:docMk/>
            <pc:sldMk cId="3432570182" sldId="284"/>
            <ac:spMk id="37" creationId="{375E0459-6403-40CD-989D-56A4407CA12E}"/>
          </ac:spMkLst>
        </pc:spChg>
        <pc:spChg chg="add del">
          <ac:chgData name="Kassandra Moreno" userId="5d05fbaf77664399" providerId="LiveId" clId="{8A835A16-C2AC-48F0-A423-B6B40A7BDEF8}" dt="2022-10-19T22:04:24.536" v="592" actId="26606"/>
          <ac:spMkLst>
            <pc:docMk/>
            <pc:sldMk cId="3432570182" sldId="284"/>
            <ac:spMk id="39" creationId="{53E5B1A8-3AC9-4BD1-9BBC-78CA94F2D1BA}"/>
          </ac:spMkLst>
        </pc:spChg>
        <pc:grpChg chg="add del mod">
          <ac:chgData name="Kassandra Moreno" userId="5d05fbaf77664399" providerId="LiveId" clId="{8A835A16-C2AC-48F0-A423-B6B40A7BDEF8}" dt="2022-10-19T21:47:10.368" v="567" actId="165"/>
          <ac:grpSpMkLst>
            <pc:docMk/>
            <pc:sldMk cId="3432570182" sldId="284"/>
            <ac:grpSpMk id="9" creationId="{2E36C0F7-0A5B-B365-1867-9DAA97F1B9C8}"/>
          </ac:grpSpMkLst>
        </pc:grpChg>
        <pc:grpChg chg="add mod">
          <ac:chgData name="Kassandra Moreno" userId="5d05fbaf77664399" providerId="LiveId" clId="{8A835A16-C2AC-48F0-A423-B6B40A7BDEF8}" dt="2022-10-19T21:48:18.320" v="578" actId="338"/>
          <ac:grpSpMkLst>
            <pc:docMk/>
            <pc:sldMk cId="3432570182" sldId="284"/>
            <ac:grpSpMk id="10" creationId="{C950FC7F-7212-B5CF-68E5-720D22D6BDF6}"/>
          </ac:grpSpMkLst>
        </pc:grpChg>
        <pc:grpChg chg="add mod">
          <ac:chgData name="Kassandra Moreno" userId="5d05fbaf77664399" providerId="LiveId" clId="{8A835A16-C2AC-48F0-A423-B6B40A7BDEF8}" dt="2022-10-19T22:06:13.889" v="607" actId="164"/>
          <ac:grpSpMkLst>
            <pc:docMk/>
            <pc:sldMk cId="3432570182" sldId="284"/>
            <ac:grpSpMk id="12" creationId="{4348015B-67E7-590F-5401-B0A84E0185AD}"/>
          </ac:grpSpMkLst>
        </pc:grpChg>
        <pc:grpChg chg="add mod">
          <ac:chgData name="Kassandra Moreno" userId="5d05fbaf77664399" providerId="LiveId" clId="{8A835A16-C2AC-48F0-A423-B6B40A7BDEF8}" dt="2022-10-19T22:06:19.734" v="608" actId="1076"/>
          <ac:grpSpMkLst>
            <pc:docMk/>
            <pc:sldMk cId="3432570182" sldId="284"/>
            <ac:grpSpMk id="14" creationId="{EF22456D-2A3B-B2CB-E95D-911A6DF136D1}"/>
          </ac:grpSpMkLst>
        </pc:grpChg>
        <pc:picChg chg="add mod topLvl">
          <ac:chgData name="Kassandra Moreno" userId="5d05fbaf77664399" providerId="LiveId" clId="{8A835A16-C2AC-48F0-A423-B6B40A7BDEF8}" dt="2022-10-19T21:48:52.194" v="587" actId="164"/>
          <ac:picMkLst>
            <pc:docMk/>
            <pc:sldMk cId="3432570182" sldId="284"/>
            <ac:picMk id="4" creationId="{8CF0D4EB-BA04-C614-D1A2-033D8AB1D51B}"/>
          </ac:picMkLst>
        </pc:picChg>
        <pc:picChg chg="add mod topLvl">
          <ac:chgData name="Kassandra Moreno" userId="5d05fbaf77664399" providerId="LiveId" clId="{8A835A16-C2AC-48F0-A423-B6B40A7BDEF8}" dt="2022-10-19T21:48:52.194" v="587" actId="164"/>
          <ac:picMkLst>
            <pc:docMk/>
            <pc:sldMk cId="3432570182" sldId="284"/>
            <ac:picMk id="6" creationId="{A1BC4175-917C-F4EB-B966-EE49748E6321}"/>
          </ac:picMkLst>
        </pc:picChg>
        <pc:picChg chg="add mod topLvl">
          <ac:chgData name="Kassandra Moreno" userId="5d05fbaf77664399" providerId="LiveId" clId="{8A835A16-C2AC-48F0-A423-B6B40A7BDEF8}" dt="2022-10-19T21:48:52.194" v="587" actId="164"/>
          <ac:picMkLst>
            <pc:docMk/>
            <pc:sldMk cId="3432570182" sldId="284"/>
            <ac:picMk id="8" creationId="{69EED284-4864-DB63-CC00-653A03D155EC}"/>
          </ac:picMkLst>
        </pc:picChg>
        <pc:cxnChg chg="add">
          <ac:chgData name="Kassandra Moreno" userId="5d05fbaf77664399" providerId="LiveId" clId="{8A835A16-C2AC-48F0-A423-B6B40A7BDEF8}" dt="2022-10-19T22:04:24.536" v="592" actId="26606"/>
          <ac:cxnSpMkLst>
            <pc:docMk/>
            <pc:sldMk cId="3432570182" sldId="284"/>
            <ac:cxnSpMk id="44" creationId="{29A9ABB9-3FE5-49D5-B8B3-4489C4CE4F53}"/>
          </ac:cxnSpMkLst>
        </pc:cxnChg>
      </pc:sldChg>
      <pc:sldChg chg="addSp delSp modSp mod ord setBg">
        <pc:chgData name="Kassandra Moreno" userId="5d05fbaf77664399" providerId="LiveId" clId="{8A835A16-C2AC-48F0-A423-B6B40A7BDEF8}" dt="2022-10-20T01:33:04.114" v="989" actId="207"/>
        <pc:sldMkLst>
          <pc:docMk/>
          <pc:sldMk cId="1819064033" sldId="285"/>
        </pc:sldMkLst>
        <pc:spChg chg="mod">
          <ac:chgData name="Kassandra Moreno" userId="5d05fbaf77664399" providerId="LiveId" clId="{8A835A16-C2AC-48F0-A423-B6B40A7BDEF8}" dt="2022-10-20T01:33:04.114" v="989" actId="207"/>
          <ac:spMkLst>
            <pc:docMk/>
            <pc:sldMk cId="1819064033" sldId="285"/>
            <ac:spMk id="2" creationId="{36E412F9-A5E3-065E-D649-98C27C9DD391}"/>
          </ac:spMkLst>
        </pc:spChg>
        <pc:spChg chg="del mod">
          <ac:chgData name="Kassandra Moreno" userId="5d05fbaf77664399" providerId="LiveId" clId="{8A835A16-C2AC-48F0-A423-B6B40A7BDEF8}" dt="2022-10-20T01:28:37.402" v="963" actId="478"/>
          <ac:spMkLst>
            <pc:docMk/>
            <pc:sldMk cId="1819064033" sldId="285"/>
            <ac:spMk id="3" creationId="{F9A292EB-C8FE-729E-0F24-C5721B7747A6}"/>
          </ac:spMkLst>
        </pc:spChg>
        <pc:spChg chg="add del mod">
          <ac:chgData name="Kassandra Moreno" userId="5d05fbaf77664399" providerId="LiveId" clId="{8A835A16-C2AC-48F0-A423-B6B40A7BDEF8}" dt="2022-10-20T01:28:39.110" v="964" actId="478"/>
          <ac:spMkLst>
            <pc:docMk/>
            <pc:sldMk cId="1819064033" sldId="285"/>
            <ac:spMk id="5" creationId="{1BE1FECF-983D-66B5-9862-E568A55AAF6D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8" creationId="{0E30439A-8A5B-46EC-8283-9B6B031D40D0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10" creationId="{5CEAD642-85CF-4750-8432-7C80C901F001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12" creationId="{FA33EEAE-15D5-4119-8C1E-89D943F911EF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14" creationId="{730D8B3B-9B80-4025-B934-26DC7D7CD231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16" creationId="{B5A1B09C-1565-46F8-B70F-621C5EB48A09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18" creationId="{8C516CC8-80AC-446C-A56E-9F54B7210402}"/>
          </ac:spMkLst>
        </pc:spChg>
        <pc:spChg chg="add">
          <ac:chgData name="Kassandra Moreno" userId="5d05fbaf77664399" providerId="LiveId" clId="{8A835A16-C2AC-48F0-A423-B6B40A7BDEF8}" dt="2022-10-19T07:40:35.697" v="68" actId="26606"/>
          <ac:spMkLst>
            <pc:docMk/>
            <pc:sldMk cId="1819064033" sldId="285"/>
            <ac:spMk id="20" creationId="{53947E58-F088-49F1-A3D1-DEA690192E84}"/>
          </ac:spMkLst>
        </pc:spChg>
      </pc:sldChg>
      <pc:sldChg chg="addSp delSp modSp add del mod setBg">
        <pc:chgData name="Kassandra Moreno" userId="5d05fbaf77664399" providerId="LiveId" clId="{8A835A16-C2AC-48F0-A423-B6B40A7BDEF8}" dt="2022-10-19T22:14:56.490" v="663" actId="47"/>
        <pc:sldMkLst>
          <pc:docMk/>
          <pc:sldMk cId="309721502" sldId="286"/>
        </pc:sldMkLst>
        <pc:spChg chg="mo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11" creationId="{D6EAB8B2-A174-3A1D-7B3C-4CAF957CC72A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16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26" creationId="{A09989E4-EFDC-4A90-A633-E0525FB4139E}"/>
          </ac:spMkLst>
        </pc:spChg>
        <pc:spChg chg="ad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31" creationId="{1B15ED52-F352-441B-82BF-E0EA34836D08}"/>
          </ac:spMkLst>
        </pc:spChg>
        <pc:spChg chg="ad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33" creationId="{3B2E3793-BFE6-45A2-9B7B-E18844431C99}"/>
          </ac:spMkLst>
        </pc:spChg>
        <pc:spChg chg="ad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35" creationId="{BC4C4868-CB8F-4AF9-9CDB-8108F2C19B67}"/>
          </ac:spMkLst>
        </pc:spChg>
        <pc:spChg chg="ad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37" creationId="{375E0459-6403-40CD-989D-56A4407CA12E}"/>
          </ac:spMkLst>
        </pc:spChg>
        <pc:spChg chg="add">
          <ac:chgData name="Kassandra Moreno" userId="5d05fbaf77664399" providerId="LiveId" clId="{8A835A16-C2AC-48F0-A423-B6B40A7BDEF8}" dt="2022-10-19T07:41:52.274" v="82" actId="26606"/>
          <ac:spMkLst>
            <pc:docMk/>
            <pc:sldMk cId="309721502" sldId="286"/>
            <ac:spMk id="39" creationId="{53E5B1A8-3AC9-4BD1-9BBC-78CA94F2D1BA}"/>
          </ac:spMkLst>
        </pc:spChg>
      </pc:sldChg>
      <pc:sldChg chg="addSp delSp modSp mod setBg">
        <pc:chgData name="Kassandra Moreno" userId="5d05fbaf77664399" providerId="LiveId" clId="{8A835A16-C2AC-48F0-A423-B6B40A7BDEF8}" dt="2022-10-20T01:33:25.706" v="994" actId="478"/>
        <pc:sldMkLst>
          <pc:docMk/>
          <pc:sldMk cId="2242239930" sldId="287"/>
        </pc:sldMkLst>
        <pc:spChg chg="mod">
          <ac:chgData name="Kassandra Moreno" userId="5d05fbaf77664399" providerId="LiveId" clId="{8A835A16-C2AC-48F0-A423-B6B40A7BDEF8}" dt="2022-10-20T01:33:21.177" v="992" actId="207"/>
          <ac:spMkLst>
            <pc:docMk/>
            <pc:sldMk cId="2242239930" sldId="287"/>
            <ac:spMk id="2" creationId="{36E412F9-A5E3-065E-D649-98C27C9DD391}"/>
          </ac:spMkLst>
        </pc:spChg>
        <pc:spChg chg="del mod">
          <ac:chgData name="Kassandra Moreno" userId="5d05fbaf77664399" providerId="LiveId" clId="{8A835A16-C2AC-48F0-A423-B6B40A7BDEF8}" dt="2022-10-20T01:33:24.047" v="993" actId="478"/>
          <ac:spMkLst>
            <pc:docMk/>
            <pc:sldMk cId="2242239930" sldId="287"/>
            <ac:spMk id="3" creationId="{F9A292EB-C8FE-729E-0F24-C5721B7747A6}"/>
          </ac:spMkLst>
        </pc:spChg>
        <pc:spChg chg="add del mod">
          <ac:chgData name="Kassandra Moreno" userId="5d05fbaf77664399" providerId="LiveId" clId="{8A835A16-C2AC-48F0-A423-B6B40A7BDEF8}" dt="2022-10-20T01:33:25.706" v="994" actId="478"/>
          <ac:spMkLst>
            <pc:docMk/>
            <pc:sldMk cId="2242239930" sldId="287"/>
            <ac:spMk id="5" creationId="{E7FAFDC5-C8AB-9B2B-0173-6C60603179BA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8" creationId="{0E30439A-8A5B-46EC-8283-9B6B031D40D0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10" creationId="{5CEAD642-85CF-4750-8432-7C80C901F001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12" creationId="{FA33EEAE-15D5-4119-8C1E-89D943F911EF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14" creationId="{730D8B3B-9B80-4025-B934-26DC7D7CD231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16" creationId="{B5A1B09C-1565-46F8-B70F-621C5EB48A09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18" creationId="{8C516CC8-80AC-446C-A56E-9F54B7210402}"/>
          </ac:spMkLst>
        </pc:spChg>
        <pc:spChg chg="add">
          <ac:chgData name="Kassandra Moreno" userId="5d05fbaf77664399" providerId="LiveId" clId="{8A835A16-C2AC-48F0-A423-B6B40A7BDEF8}" dt="2022-10-19T07:40:40.340" v="69" actId="26606"/>
          <ac:spMkLst>
            <pc:docMk/>
            <pc:sldMk cId="2242239930" sldId="287"/>
            <ac:spMk id="20" creationId="{53947E58-F088-49F1-A3D1-DEA690192E84}"/>
          </ac:spMkLst>
        </pc:spChg>
      </pc:sldChg>
      <pc:sldChg chg="addSp delSp modSp del mod setBg">
        <pc:chgData name="Kassandra Moreno" userId="5d05fbaf77664399" providerId="LiveId" clId="{8A835A16-C2AC-48F0-A423-B6B40A7BDEF8}" dt="2022-10-20T01:14:27.931" v="823" actId="47"/>
        <pc:sldMkLst>
          <pc:docMk/>
          <pc:sldMk cId="48741479" sldId="288"/>
        </pc:sldMkLst>
        <pc:spChg chg="mo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" creationId="{54A38425-E06D-8B06-36E8-6844D4D03BA2}"/>
          </ac:spMkLst>
        </pc:spChg>
        <pc:spChg chg="mod or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11" creationId="{D6EAB8B2-A174-3A1D-7B3C-4CAF957CC72A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16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26" creationId="{A09989E4-EFDC-4A90-A633-E0525FB4139E}"/>
          </ac:spMkLst>
        </pc:spChg>
        <pc:spChg chg="ad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1" creationId="{1B15ED52-F352-441B-82BF-E0EA34836D08}"/>
          </ac:spMkLst>
        </pc:spChg>
        <pc:spChg chg="ad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3" creationId="{3B2E3793-BFE6-45A2-9B7B-E18844431C99}"/>
          </ac:spMkLst>
        </pc:spChg>
        <pc:spChg chg="ad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5" creationId="{BC4C4868-CB8F-4AF9-9CDB-8108F2C19B67}"/>
          </ac:spMkLst>
        </pc:spChg>
        <pc:spChg chg="ad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7" creationId="{375E0459-6403-40CD-989D-56A4407CA12E}"/>
          </ac:spMkLst>
        </pc:spChg>
        <pc:spChg chg="add">
          <ac:chgData name="Kassandra Moreno" userId="5d05fbaf77664399" providerId="LiveId" clId="{8A835A16-C2AC-48F0-A423-B6B40A7BDEF8}" dt="2022-10-19T07:41:56.631" v="83" actId="26606"/>
          <ac:spMkLst>
            <pc:docMk/>
            <pc:sldMk cId="48741479" sldId="288"/>
            <ac:spMk id="39" creationId="{53E5B1A8-3AC9-4BD1-9BBC-78CA94F2D1BA}"/>
          </ac:spMkLst>
        </pc:spChg>
      </pc:sldChg>
      <pc:sldChg chg="addSp modSp del mod setBg">
        <pc:chgData name="Kassandra Moreno" userId="5d05fbaf77664399" providerId="LiveId" clId="{8A835A16-C2AC-48F0-A423-B6B40A7BDEF8}" dt="2022-10-20T01:20:21.995" v="935" actId="47"/>
        <pc:sldMkLst>
          <pc:docMk/>
          <pc:sldMk cId="3798844710" sldId="289"/>
        </pc:sldMkLst>
        <pc:spChg chg="mod">
          <ac:chgData name="Kassandra Moreno" userId="5d05fbaf77664399" providerId="LiveId" clId="{8A835A16-C2AC-48F0-A423-B6B40A7BDEF8}" dt="2022-10-20T01:14:53.586" v="824" actId="20577"/>
          <ac:spMkLst>
            <pc:docMk/>
            <pc:sldMk cId="3798844710" sldId="289"/>
            <ac:spMk id="2" creationId="{36E412F9-A5E3-065E-D649-98C27C9DD391}"/>
          </ac:spMkLst>
        </pc:spChg>
        <pc:spChg chg="mo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3" creationId="{F9A292EB-C8FE-729E-0F24-C5721B7747A6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8" creationId="{0E30439A-8A5B-46EC-8283-9B6B031D40D0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10" creationId="{5CEAD642-85CF-4750-8432-7C80C901F001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12" creationId="{FA33EEAE-15D5-4119-8C1E-89D943F911EF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14" creationId="{730D8B3B-9B80-4025-B934-26DC7D7CD231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16" creationId="{B5A1B09C-1565-46F8-B70F-621C5EB48A09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18" creationId="{8C516CC8-80AC-446C-A56E-9F54B7210402}"/>
          </ac:spMkLst>
        </pc:spChg>
        <pc:spChg chg="add">
          <ac:chgData name="Kassandra Moreno" userId="5d05fbaf77664399" providerId="LiveId" clId="{8A835A16-C2AC-48F0-A423-B6B40A7BDEF8}" dt="2022-10-19T07:40:44.570" v="70" actId="26606"/>
          <ac:spMkLst>
            <pc:docMk/>
            <pc:sldMk cId="3798844710" sldId="289"/>
            <ac:spMk id="20" creationId="{53947E58-F088-49F1-A3D1-DEA690192E84}"/>
          </ac:spMkLst>
        </pc:spChg>
      </pc:sldChg>
      <pc:sldChg chg="addSp delSp modSp del mod setBg">
        <pc:chgData name="Kassandra Moreno" userId="5d05fbaf77664399" providerId="LiveId" clId="{8A835A16-C2AC-48F0-A423-B6B40A7BDEF8}" dt="2022-10-20T01:20:23.906" v="936" actId="47"/>
        <pc:sldMkLst>
          <pc:docMk/>
          <pc:sldMk cId="910549721" sldId="290"/>
        </pc:sldMkLst>
        <pc:spChg chg="mo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11" creationId="{D6EAB8B2-A174-3A1D-7B3C-4CAF957CC72A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16" creationId="{DEE2AD96-B495-4E06-9291-B71706F728CB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18" creationId="{53CF6D67-C5A8-4ADD-9E8E-1E38CA1D3166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20" creationId="{86909FA0-B515-4681-B7A8-FA281D133B94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22" creationId="{21C9FE86-FCC3-4A31-AA1C-C882262B7FE7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24" creationId="{7D96243B-ECED-4B71-8E06-AE9A285EAD20}"/>
          </ac:spMkLst>
        </pc:spChg>
        <pc:spChg chg="add del">
          <ac:chgData name="Kassandra Moreno" userId="5d05fbaf77664399" providerId="LiveId" clId="{8A835A16-C2AC-48F0-A423-B6B40A7BDEF8}" dt="2022-10-19T07:41:35.764" v="77" actId="26606"/>
          <ac:spMkLst>
            <pc:docMk/>
            <pc:sldMk cId="910549721" sldId="290"/>
            <ac:spMk id="26" creationId="{A09989E4-EFDC-4A90-A633-E0525FB4139E}"/>
          </ac:spMkLst>
        </pc:spChg>
        <pc:spChg chg="ad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28" creationId="{1B15ED52-F352-441B-82BF-E0EA34836D08}"/>
          </ac:spMkLst>
        </pc:spChg>
        <pc:spChg chg="ad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29" creationId="{3B2E3793-BFE6-45A2-9B7B-E18844431C99}"/>
          </ac:spMkLst>
        </pc:spChg>
        <pc:spChg chg="ad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30" creationId="{BC4C4868-CB8F-4AF9-9CDB-8108F2C19B67}"/>
          </ac:spMkLst>
        </pc:spChg>
        <pc:spChg chg="ad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31" creationId="{375E0459-6403-40CD-989D-56A4407CA12E}"/>
          </ac:spMkLst>
        </pc:spChg>
        <pc:spChg chg="add">
          <ac:chgData name="Kassandra Moreno" userId="5d05fbaf77664399" providerId="LiveId" clId="{8A835A16-C2AC-48F0-A423-B6B40A7BDEF8}" dt="2022-10-19T07:41:35.778" v="78" actId="26606"/>
          <ac:spMkLst>
            <pc:docMk/>
            <pc:sldMk cId="910549721" sldId="290"/>
            <ac:spMk id="32" creationId="{53E5B1A8-3AC9-4BD1-9BBC-78CA94F2D1BA}"/>
          </ac:spMkLst>
        </pc:spChg>
      </pc:sldChg>
      <pc:sldChg chg="del">
        <pc:chgData name="Kassandra Moreno" userId="5d05fbaf77664399" providerId="LiveId" clId="{8A835A16-C2AC-48F0-A423-B6B40A7BDEF8}" dt="2022-10-19T21:21:38.909" v="174" actId="47"/>
        <pc:sldMkLst>
          <pc:docMk/>
          <pc:sldMk cId="865745056" sldId="291"/>
        </pc:sldMkLst>
      </pc:sldChg>
      <pc:sldChg chg="addSp delSp modSp mod">
        <pc:chgData name="Kassandra Moreno" userId="5d05fbaf77664399" providerId="LiveId" clId="{8A835A16-C2AC-48F0-A423-B6B40A7BDEF8}" dt="2022-10-20T01:32:24.836" v="983" actId="207"/>
        <pc:sldMkLst>
          <pc:docMk/>
          <pc:sldMk cId="3545813235" sldId="291"/>
        </pc:sldMkLst>
        <pc:spChg chg="add mod ord">
          <ac:chgData name="Kassandra Moreno" userId="5d05fbaf77664399" providerId="LiveId" clId="{8A835A16-C2AC-48F0-A423-B6B40A7BDEF8}" dt="2022-10-20T01:32:24.836" v="983" actId="207"/>
          <ac:spMkLst>
            <pc:docMk/>
            <pc:sldMk cId="3545813235" sldId="291"/>
            <ac:spMk id="4" creationId="{C46E46F6-602E-7FAD-532C-5E99D18FE226}"/>
          </ac:spMkLst>
        </pc:spChg>
        <pc:spChg chg="mod">
          <ac:chgData name="Kassandra Moreno" userId="5d05fbaf77664399" providerId="LiveId" clId="{8A835A16-C2AC-48F0-A423-B6B40A7BDEF8}" dt="2022-10-19T21:24:19.779" v="193" actId="122"/>
          <ac:spMkLst>
            <pc:docMk/>
            <pc:sldMk cId="3545813235" sldId="291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19T21:24:06.494" v="191" actId="1076"/>
          <ac:spMkLst>
            <pc:docMk/>
            <pc:sldMk cId="3545813235" sldId="291"/>
            <ac:spMk id="11" creationId="{D6EAB8B2-A174-3A1D-7B3C-4CAF957CC72A}"/>
          </ac:spMkLst>
        </pc:spChg>
        <pc:grpChg chg="add mod">
          <ac:chgData name="Kassandra Moreno" userId="5d05fbaf77664399" providerId="LiveId" clId="{8A835A16-C2AC-48F0-A423-B6B40A7BDEF8}" dt="2022-10-19T22:10:04.848" v="626" actId="164"/>
          <ac:grpSpMkLst>
            <pc:docMk/>
            <pc:sldMk cId="3545813235" sldId="291"/>
            <ac:grpSpMk id="5" creationId="{2A361275-D08F-9ABB-88EE-BE975F06E7B4}"/>
          </ac:grpSpMkLst>
        </pc:grpChg>
        <pc:picChg chg="del">
          <ac:chgData name="Kassandra Moreno" userId="5d05fbaf77664399" providerId="LiveId" clId="{8A835A16-C2AC-48F0-A423-B6B40A7BDEF8}" dt="2022-10-19T21:23:47.759" v="187" actId="478"/>
          <ac:picMkLst>
            <pc:docMk/>
            <pc:sldMk cId="3545813235" sldId="291"/>
            <ac:picMk id="2" creationId="{0F786DAF-0FAF-1E2E-63A6-7037C7543FEF}"/>
          </ac:picMkLst>
        </pc:picChg>
        <pc:picChg chg="add mod">
          <ac:chgData name="Kassandra Moreno" userId="5d05fbaf77664399" providerId="LiveId" clId="{8A835A16-C2AC-48F0-A423-B6B40A7BDEF8}" dt="2022-10-19T22:10:04.848" v="626" actId="164"/>
          <ac:picMkLst>
            <pc:docMk/>
            <pc:sldMk cId="3545813235" sldId="291"/>
            <ac:picMk id="3" creationId="{FE043D2D-61E1-31D7-D68F-CBDBD035B0FA}"/>
          </ac:picMkLst>
        </pc:picChg>
      </pc:sldChg>
      <pc:sldChg chg="addSp delSp modSp mod setBg">
        <pc:chgData name="Kassandra Moreno" userId="5d05fbaf77664399" providerId="LiveId" clId="{8A835A16-C2AC-48F0-A423-B6B40A7BDEF8}" dt="2022-10-20T01:32:37.323" v="985" actId="207"/>
        <pc:sldMkLst>
          <pc:docMk/>
          <pc:sldMk cId="3476387769" sldId="292"/>
        </pc:sldMkLst>
        <pc:spChg chg="add del mod">
          <ac:chgData name="Kassandra Moreno" userId="5d05fbaf77664399" providerId="LiveId" clId="{8A835A16-C2AC-48F0-A423-B6B40A7BDEF8}" dt="2022-10-19T21:28:08.118" v="261" actId="478"/>
          <ac:spMkLst>
            <pc:docMk/>
            <pc:sldMk cId="3476387769" sldId="292"/>
            <ac:spMk id="4" creationId="{6998A338-1E8E-37CC-AD79-8DB55303C9F3}"/>
          </ac:spMkLst>
        </pc:spChg>
        <pc:spChg chg="add mod">
          <ac:chgData name="Kassandra Moreno" userId="5d05fbaf77664399" providerId="LiveId" clId="{8A835A16-C2AC-48F0-A423-B6B40A7BDEF8}" dt="2022-10-20T01:32:37.323" v="985" actId="207"/>
          <ac:spMkLst>
            <pc:docMk/>
            <pc:sldMk cId="3476387769" sldId="292"/>
            <ac:spMk id="5" creationId="{1CFEC22F-A738-EEA3-EDB5-EFB53D16C916}"/>
          </ac:spMkLst>
        </pc:spChg>
        <pc:spChg chg="mod">
          <ac:chgData name="Kassandra Moreno" userId="5d05fbaf77664399" providerId="LiveId" clId="{8A835A16-C2AC-48F0-A423-B6B40A7BDEF8}" dt="2022-10-19T21:28:12.598" v="262" actId="1076"/>
          <ac:spMkLst>
            <pc:docMk/>
            <pc:sldMk cId="3476387769" sldId="292"/>
            <ac:spMk id="8" creationId="{DC34CF5F-6F7B-AE79-397D-240D64F7A119}"/>
          </ac:spMkLst>
        </pc:spChg>
        <pc:spChg chg="del">
          <ac:chgData name="Kassandra Moreno" userId="5d05fbaf77664399" providerId="LiveId" clId="{8A835A16-C2AC-48F0-A423-B6B40A7BDEF8}" dt="2022-10-19T21:28:03.964" v="260" actId="478"/>
          <ac:spMkLst>
            <pc:docMk/>
            <pc:sldMk cId="3476387769" sldId="292"/>
            <ac:spMk id="11" creationId="{D6EAB8B2-A174-3A1D-7B3C-4CAF957CC72A}"/>
          </ac:spMkLst>
        </pc:spChg>
        <pc:picChg chg="del">
          <ac:chgData name="Kassandra Moreno" userId="5d05fbaf77664399" providerId="LiveId" clId="{8A835A16-C2AC-48F0-A423-B6B40A7BDEF8}" dt="2022-10-19T21:24:56.435" v="199" actId="478"/>
          <ac:picMkLst>
            <pc:docMk/>
            <pc:sldMk cId="3476387769" sldId="292"/>
            <ac:picMk id="3" creationId="{FE043D2D-61E1-31D7-D68F-CBDBD035B0FA}"/>
          </ac:picMkLst>
        </pc:picChg>
      </pc:sldChg>
      <pc:sldChg chg="addSp delSp modSp mod">
        <pc:chgData name="Kassandra Moreno" userId="5d05fbaf77664399" providerId="LiveId" clId="{8A835A16-C2AC-48F0-A423-B6B40A7BDEF8}" dt="2022-10-20T01:32:44.607" v="986" actId="207"/>
        <pc:sldMkLst>
          <pc:docMk/>
          <pc:sldMk cId="3858168573" sldId="293"/>
        </pc:sldMkLst>
        <pc:spChg chg="add del mod">
          <ac:chgData name="Kassandra Moreno" userId="5d05fbaf77664399" providerId="LiveId" clId="{8A835A16-C2AC-48F0-A423-B6B40A7BDEF8}" dt="2022-10-19T21:35:40.445" v="408" actId="478"/>
          <ac:spMkLst>
            <pc:docMk/>
            <pc:sldMk cId="3858168573" sldId="293"/>
            <ac:spMk id="3" creationId="{FBC381D0-89EE-B074-A4DF-FB9905DE26A0}"/>
          </ac:spMkLst>
        </pc:spChg>
        <pc:spChg chg="del">
          <ac:chgData name="Kassandra Moreno" userId="5d05fbaf77664399" providerId="LiveId" clId="{8A835A16-C2AC-48F0-A423-B6B40A7BDEF8}" dt="2022-10-19T21:32:56.833" v="337" actId="478"/>
          <ac:spMkLst>
            <pc:docMk/>
            <pc:sldMk cId="3858168573" sldId="293"/>
            <ac:spMk id="5" creationId="{1CFEC22F-A738-EEA3-EDB5-EFB53D16C916}"/>
          </ac:spMkLst>
        </pc:spChg>
        <pc:spChg chg="mod">
          <ac:chgData name="Kassandra Moreno" userId="5d05fbaf77664399" providerId="LiveId" clId="{8A835A16-C2AC-48F0-A423-B6B40A7BDEF8}" dt="2022-10-19T21:35:47.704" v="410" actId="1076"/>
          <ac:spMkLst>
            <pc:docMk/>
            <pc:sldMk cId="3858168573" sldId="293"/>
            <ac:spMk id="8" creationId="{DC34CF5F-6F7B-AE79-397D-240D64F7A119}"/>
          </ac:spMkLst>
        </pc:spChg>
        <pc:spChg chg="add del mod">
          <ac:chgData name="Kassandra Moreno" userId="5d05fbaf77664399" providerId="LiveId" clId="{8A835A16-C2AC-48F0-A423-B6B40A7BDEF8}" dt="2022-10-19T21:35:41.938" v="409" actId="478"/>
          <ac:spMkLst>
            <pc:docMk/>
            <pc:sldMk cId="3858168573" sldId="293"/>
            <ac:spMk id="10" creationId="{7DD75D5D-9119-61B4-A295-6A2B53FCA7A3}"/>
          </ac:spMkLst>
        </pc:spChg>
        <pc:spChg chg="add mod ord">
          <ac:chgData name="Kassandra Moreno" userId="5d05fbaf77664399" providerId="LiveId" clId="{8A835A16-C2AC-48F0-A423-B6B40A7BDEF8}" dt="2022-10-20T01:32:44.607" v="986" actId="207"/>
          <ac:spMkLst>
            <pc:docMk/>
            <pc:sldMk cId="3858168573" sldId="293"/>
            <ac:spMk id="11" creationId="{14835746-2A66-D415-4A4C-7021FC33239C}"/>
          </ac:spMkLst>
        </pc:spChg>
        <pc:graphicFrameChg chg="add mod modGraphic">
          <ac:chgData name="Kassandra Moreno" userId="5d05fbaf77664399" providerId="LiveId" clId="{8A835A16-C2AC-48F0-A423-B6B40A7BDEF8}" dt="2022-10-20T01:26:38.923" v="947" actId="20577"/>
          <ac:graphicFrameMkLst>
            <pc:docMk/>
            <pc:sldMk cId="3858168573" sldId="293"/>
            <ac:graphicFrameMk id="4" creationId="{66B361A5-2D16-7FCA-A28B-40F57A24482D}"/>
          </ac:graphicFrameMkLst>
        </pc:graphicFrameChg>
        <pc:picChg chg="add mod">
          <ac:chgData name="Kassandra Moreno" userId="5d05fbaf77664399" providerId="LiveId" clId="{8A835A16-C2AC-48F0-A423-B6B40A7BDEF8}" dt="2022-10-20T01:27:57.449" v="957" actId="1076"/>
          <ac:picMkLst>
            <pc:docMk/>
            <pc:sldMk cId="3858168573" sldId="293"/>
            <ac:picMk id="6" creationId="{08A26E18-9F01-2CFF-FD20-6E1F69AEB324}"/>
          </ac:picMkLst>
        </pc:picChg>
        <pc:picChg chg="add mod">
          <ac:chgData name="Kassandra Moreno" userId="5d05fbaf77664399" providerId="LiveId" clId="{8A835A16-C2AC-48F0-A423-B6B40A7BDEF8}" dt="2022-10-20T01:27:49.325" v="956" actId="1076"/>
          <ac:picMkLst>
            <pc:docMk/>
            <pc:sldMk cId="3858168573" sldId="293"/>
            <ac:picMk id="7" creationId="{CD40FC0A-46AF-C6C4-88FF-2B678E552AFD}"/>
          </ac:picMkLst>
        </pc:picChg>
      </pc:sldChg>
      <pc:sldChg chg="addSp delSp modSp mod">
        <pc:chgData name="Kassandra Moreno" userId="5d05fbaf77664399" providerId="LiveId" clId="{8A835A16-C2AC-48F0-A423-B6B40A7BDEF8}" dt="2022-10-21T06:31:51.569" v="1329" actId="122"/>
        <pc:sldMkLst>
          <pc:docMk/>
          <pc:sldMk cId="840046108" sldId="294"/>
        </pc:sldMkLst>
        <pc:spChg chg="mod topLvl">
          <ac:chgData name="Kassandra Moreno" userId="5d05fbaf77664399" providerId="LiveId" clId="{8A835A16-C2AC-48F0-A423-B6B40A7BDEF8}" dt="2022-10-20T01:33:09.774" v="990" actId="207"/>
          <ac:spMkLst>
            <pc:docMk/>
            <pc:sldMk cId="840046108" sldId="294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19T22:13:07.643" v="644" actId="27636"/>
          <ac:spMkLst>
            <pc:docMk/>
            <pc:sldMk cId="840046108" sldId="294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1T06:31:51.569" v="1329" actId="122"/>
          <ac:spMkLst>
            <pc:docMk/>
            <pc:sldMk cId="840046108" sldId="294"/>
            <ac:spMk id="11" creationId="{D6EAB8B2-A174-3A1D-7B3C-4CAF957CC72A}"/>
          </ac:spMkLst>
        </pc:spChg>
        <pc:grpChg chg="del">
          <ac:chgData name="Kassandra Moreno" userId="5d05fbaf77664399" providerId="LiveId" clId="{8A835A16-C2AC-48F0-A423-B6B40A7BDEF8}" dt="2022-10-19T22:12:44.773" v="641" actId="165"/>
          <ac:grpSpMkLst>
            <pc:docMk/>
            <pc:sldMk cId="840046108" sldId="294"/>
            <ac:grpSpMk id="5" creationId="{9D8AAC20-A03B-D9D7-20C3-E076429953DE}"/>
          </ac:grpSpMkLst>
        </pc:grpChg>
        <pc:picChg chg="del mod topLvl">
          <ac:chgData name="Kassandra Moreno" userId="5d05fbaf77664399" providerId="LiveId" clId="{8A835A16-C2AC-48F0-A423-B6B40A7BDEF8}" dt="2022-10-19T22:12:48.377" v="642" actId="478"/>
          <ac:picMkLst>
            <pc:docMk/>
            <pc:sldMk cId="840046108" sldId="294"/>
            <ac:picMk id="2" creationId="{0F786DAF-0FAF-1E2E-63A6-7037C7543FEF}"/>
          </ac:picMkLst>
        </pc:picChg>
        <pc:picChg chg="add mod">
          <ac:chgData name="Kassandra Moreno" userId="5d05fbaf77664399" providerId="LiveId" clId="{8A835A16-C2AC-48F0-A423-B6B40A7BDEF8}" dt="2022-10-19T22:14:26.093" v="657" actId="1076"/>
          <ac:picMkLst>
            <pc:docMk/>
            <pc:sldMk cId="840046108" sldId="294"/>
            <ac:picMk id="4" creationId="{37E9063B-ACB3-2480-6063-A3AF3DAB0192}"/>
          </ac:picMkLst>
        </pc:picChg>
      </pc:sldChg>
      <pc:sldChg chg="add del">
        <pc:chgData name="Kassandra Moreno" userId="5d05fbaf77664399" providerId="LiveId" clId="{8A835A16-C2AC-48F0-A423-B6B40A7BDEF8}" dt="2022-10-19T22:12:17.601" v="640"/>
        <pc:sldMkLst>
          <pc:docMk/>
          <pc:sldMk cId="3816485870" sldId="294"/>
        </pc:sldMkLst>
      </pc:sldChg>
      <pc:sldChg chg="addSp delSp modSp mod">
        <pc:chgData name="Kassandra Moreno" userId="5d05fbaf77664399" providerId="LiveId" clId="{8A835A16-C2AC-48F0-A423-B6B40A7BDEF8}" dt="2022-10-21T06:31:56.193" v="1330" actId="122"/>
        <pc:sldMkLst>
          <pc:docMk/>
          <pc:sldMk cId="2682718264" sldId="295"/>
        </pc:sldMkLst>
        <pc:spChg chg="mod">
          <ac:chgData name="Kassandra Moreno" userId="5d05fbaf77664399" providerId="LiveId" clId="{8A835A16-C2AC-48F0-A423-B6B40A7BDEF8}" dt="2022-10-20T01:33:15.950" v="991" actId="207"/>
          <ac:spMkLst>
            <pc:docMk/>
            <pc:sldMk cId="2682718264" sldId="295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19T22:15:25.868" v="684" actId="27636"/>
          <ac:spMkLst>
            <pc:docMk/>
            <pc:sldMk cId="2682718264" sldId="295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1T06:31:56.193" v="1330" actId="122"/>
          <ac:spMkLst>
            <pc:docMk/>
            <pc:sldMk cId="2682718264" sldId="295"/>
            <ac:spMk id="11" creationId="{D6EAB8B2-A174-3A1D-7B3C-4CAF957CC72A}"/>
          </ac:spMkLst>
        </pc:spChg>
        <pc:picChg chg="add mod">
          <ac:chgData name="Kassandra Moreno" userId="5d05fbaf77664399" providerId="LiveId" clId="{8A835A16-C2AC-48F0-A423-B6B40A7BDEF8}" dt="2022-10-19T22:16:35.306" v="744" actId="1076"/>
          <ac:picMkLst>
            <pc:docMk/>
            <pc:sldMk cId="2682718264" sldId="295"/>
            <ac:picMk id="2" creationId="{2F1420C5-29FC-0896-8E8C-DDEA1BF3B406}"/>
          </ac:picMkLst>
        </pc:picChg>
        <pc:picChg chg="del">
          <ac:chgData name="Kassandra Moreno" userId="5d05fbaf77664399" providerId="LiveId" clId="{8A835A16-C2AC-48F0-A423-B6B40A7BDEF8}" dt="2022-10-19T22:15:02.827" v="664" actId="478"/>
          <ac:picMkLst>
            <pc:docMk/>
            <pc:sldMk cId="2682718264" sldId="295"/>
            <ac:picMk id="4" creationId="{37E9063B-ACB3-2480-6063-A3AF3DAB0192}"/>
          </ac:picMkLst>
        </pc:picChg>
      </pc:sldChg>
      <pc:sldChg chg="addSp delSp modSp mod">
        <pc:chgData name="Kassandra Moreno" userId="5d05fbaf77664399" providerId="LiveId" clId="{8A835A16-C2AC-48F0-A423-B6B40A7BDEF8}" dt="2022-10-20T01:33:31.143" v="995" actId="207"/>
        <pc:sldMkLst>
          <pc:docMk/>
          <pc:sldMk cId="1747407286" sldId="296"/>
        </pc:sldMkLst>
        <pc:spChg chg="mod">
          <ac:chgData name="Kassandra Moreno" userId="5d05fbaf77664399" providerId="LiveId" clId="{8A835A16-C2AC-48F0-A423-B6B40A7BDEF8}" dt="2022-10-20T01:33:31.143" v="995" actId="207"/>
          <ac:spMkLst>
            <pc:docMk/>
            <pc:sldMk cId="1747407286" sldId="296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20T01:15:17.294" v="834" actId="20577"/>
          <ac:spMkLst>
            <pc:docMk/>
            <pc:sldMk cId="1747407286" sldId="296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0T01:15:54.068" v="888" actId="122"/>
          <ac:spMkLst>
            <pc:docMk/>
            <pc:sldMk cId="1747407286" sldId="296"/>
            <ac:spMk id="11" creationId="{D6EAB8B2-A174-3A1D-7B3C-4CAF957CC72A}"/>
          </ac:spMkLst>
        </pc:spChg>
        <pc:grpChg chg="add mod">
          <ac:chgData name="Kassandra Moreno" userId="5d05fbaf77664399" providerId="LiveId" clId="{8A835A16-C2AC-48F0-A423-B6B40A7BDEF8}" dt="2022-10-20T01:16:45.467" v="898" actId="1076"/>
          <ac:grpSpMkLst>
            <pc:docMk/>
            <pc:sldMk cId="1747407286" sldId="296"/>
            <ac:grpSpMk id="6" creationId="{8B9E5518-D080-0616-4C20-EAF21E5CEC2C}"/>
          </ac:grpSpMkLst>
        </pc:grpChg>
        <pc:picChg chg="del">
          <ac:chgData name="Kassandra Moreno" userId="5d05fbaf77664399" providerId="LiveId" clId="{8A835A16-C2AC-48F0-A423-B6B40A7BDEF8}" dt="2022-10-20T01:14:25.018" v="822" actId="478"/>
          <ac:picMkLst>
            <pc:docMk/>
            <pc:sldMk cId="1747407286" sldId="296"/>
            <ac:picMk id="2" creationId="{2F1420C5-29FC-0896-8E8C-DDEA1BF3B406}"/>
          </ac:picMkLst>
        </pc:picChg>
        <pc:picChg chg="add mod">
          <ac:chgData name="Kassandra Moreno" userId="5d05fbaf77664399" providerId="LiveId" clId="{8A835A16-C2AC-48F0-A423-B6B40A7BDEF8}" dt="2022-10-20T01:16:42.521" v="897" actId="164"/>
          <ac:picMkLst>
            <pc:docMk/>
            <pc:sldMk cId="1747407286" sldId="296"/>
            <ac:picMk id="4" creationId="{0BAB2A45-1D30-772C-7D1A-0355601F59AF}"/>
          </ac:picMkLst>
        </pc:picChg>
        <pc:picChg chg="add mod">
          <ac:chgData name="Kassandra Moreno" userId="5d05fbaf77664399" providerId="LiveId" clId="{8A835A16-C2AC-48F0-A423-B6B40A7BDEF8}" dt="2022-10-20T01:16:42.521" v="897" actId="164"/>
          <ac:picMkLst>
            <pc:docMk/>
            <pc:sldMk cId="1747407286" sldId="296"/>
            <ac:picMk id="5" creationId="{3593EDB4-EE23-6784-F61C-39AA1E927A63}"/>
          </ac:picMkLst>
        </pc:picChg>
      </pc:sldChg>
      <pc:sldChg chg="addSp delSp modSp mod">
        <pc:chgData name="Kassandra Moreno" userId="5d05fbaf77664399" providerId="LiveId" clId="{8A835A16-C2AC-48F0-A423-B6B40A7BDEF8}" dt="2022-10-20T01:33:36.808" v="996" actId="207"/>
        <pc:sldMkLst>
          <pc:docMk/>
          <pc:sldMk cId="2372030300" sldId="297"/>
        </pc:sldMkLst>
        <pc:spChg chg="mod">
          <ac:chgData name="Kassandra Moreno" userId="5d05fbaf77664399" providerId="LiveId" clId="{8A835A16-C2AC-48F0-A423-B6B40A7BDEF8}" dt="2022-10-20T01:33:36.808" v="996" actId="207"/>
          <ac:spMkLst>
            <pc:docMk/>
            <pc:sldMk cId="2372030300" sldId="297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20T01:18:34.500" v="913" actId="20577"/>
          <ac:spMkLst>
            <pc:docMk/>
            <pc:sldMk cId="2372030300" sldId="297"/>
            <ac:spMk id="8" creationId="{DC34CF5F-6F7B-AE79-397D-240D64F7A119}"/>
          </ac:spMkLst>
        </pc:spChg>
        <pc:grpChg chg="del">
          <ac:chgData name="Kassandra Moreno" userId="5d05fbaf77664399" providerId="LiveId" clId="{8A835A16-C2AC-48F0-A423-B6B40A7BDEF8}" dt="2022-10-20T01:17:05.224" v="899" actId="478"/>
          <ac:grpSpMkLst>
            <pc:docMk/>
            <pc:sldMk cId="2372030300" sldId="297"/>
            <ac:grpSpMk id="6" creationId="{8B9E5518-D080-0616-4C20-EAF21E5CEC2C}"/>
          </ac:grpSpMkLst>
        </pc:grpChg>
        <pc:picChg chg="add mod">
          <ac:chgData name="Kassandra Moreno" userId="5d05fbaf77664399" providerId="LiveId" clId="{8A835A16-C2AC-48F0-A423-B6B40A7BDEF8}" dt="2022-10-20T01:18:18.595" v="906" actId="1076"/>
          <ac:picMkLst>
            <pc:docMk/>
            <pc:sldMk cId="2372030300" sldId="297"/>
            <ac:picMk id="2" creationId="{C0599B59-6DEC-EEF0-C1D0-36C968700FE7}"/>
          </ac:picMkLst>
        </pc:picChg>
      </pc:sldChg>
      <pc:sldChg chg="addSp delSp modSp mod">
        <pc:chgData name="Kassandra Moreno" userId="5d05fbaf77664399" providerId="LiveId" clId="{8A835A16-C2AC-48F0-A423-B6B40A7BDEF8}" dt="2022-10-20T01:33:44.006" v="997" actId="207"/>
        <pc:sldMkLst>
          <pc:docMk/>
          <pc:sldMk cId="15158282" sldId="298"/>
        </pc:sldMkLst>
        <pc:spChg chg="mod">
          <ac:chgData name="Kassandra Moreno" userId="5d05fbaf77664399" providerId="LiveId" clId="{8A835A16-C2AC-48F0-A423-B6B40A7BDEF8}" dt="2022-10-20T01:33:44.006" v="997" actId="207"/>
          <ac:spMkLst>
            <pc:docMk/>
            <pc:sldMk cId="15158282" sldId="298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20T01:19:16.893" v="925" actId="20577"/>
          <ac:spMkLst>
            <pc:docMk/>
            <pc:sldMk cId="15158282" sldId="298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0T01:19:41.356" v="926"/>
          <ac:spMkLst>
            <pc:docMk/>
            <pc:sldMk cId="15158282" sldId="298"/>
            <ac:spMk id="11" creationId="{D6EAB8B2-A174-3A1D-7B3C-4CAF957CC72A}"/>
          </ac:spMkLst>
        </pc:spChg>
        <pc:picChg chg="del">
          <ac:chgData name="Kassandra Moreno" userId="5d05fbaf77664399" providerId="LiveId" clId="{8A835A16-C2AC-48F0-A423-B6B40A7BDEF8}" dt="2022-10-20T01:19:09.447" v="914" actId="478"/>
          <ac:picMkLst>
            <pc:docMk/>
            <pc:sldMk cId="15158282" sldId="298"/>
            <ac:picMk id="2" creationId="{C0599B59-6DEC-EEF0-C1D0-36C968700FE7}"/>
          </ac:picMkLst>
        </pc:picChg>
        <pc:picChg chg="add mod">
          <ac:chgData name="Kassandra Moreno" userId="5d05fbaf77664399" providerId="LiveId" clId="{8A835A16-C2AC-48F0-A423-B6B40A7BDEF8}" dt="2022-10-20T01:20:10.226" v="933" actId="1076"/>
          <ac:picMkLst>
            <pc:docMk/>
            <pc:sldMk cId="15158282" sldId="298"/>
            <ac:picMk id="4" creationId="{2F74B347-E08B-36B3-802D-31A73733B1F2}"/>
          </ac:picMkLst>
        </pc:picChg>
      </pc:sldChg>
      <pc:sldChg chg="addSp delSp modSp mod">
        <pc:chgData name="Kassandra Moreno" userId="5d05fbaf77664399" providerId="LiveId" clId="{8A835A16-C2AC-48F0-A423-B6B40A7BDEF8}" dt="2022-10-22T22:25:03.555" v="3301" actId="20577"/>
        <pc:sldMkLst>
          <pc:docMk/>
          <pc:sldMk cId="1049599298" sldId="299"/>
        </pc:sldMkLst>
        <pc:spChg chg="mod">
          <ac:chgData name="Kassandra Moreno" userId="5d05fbaf77664399" providerId="LiveId" clId="{8A835A16-C2AC-48F0-A423-B6B40A7BDEF8}" dt="2022-10-22T22:22:53.639" v="3218" actId="14100"/>
          <ac:spMkLst>
            <pc:docMk/>
            <pc:sldMk cId="1049599298" sldId="299"/>
            <ac:spMk id="3" creationId="{51C85601-4A9A-A5FF-08FB-9B209F7EB860}"/>
          </ac:spMkLst>
        </pc:spChg>
        <pc:spChg chg="mod">
          <ac:chgData name="Kassandra Moreno" userId="5d05fbaf77664399" providerId="LiveId" clId="{8A835A16-C2AC-48F0-A423-B6B40A7BDEF8}" dt="2022-10-22T22:22:05.123" v="3212" actId="20577"/>
          <ac:spMkLst>
            <pc:docMk/>
            <pc:sldMk cId="1049599298" sldId="299"/>
            <ac:spMk id="8" creationId="{DC34CF5F-6F7B-AE79-397D-240D64F7A119}"/>
          </ac:spMkLst>
        </pc:spChg>
        <pc:spChg chg="mod">
          <ac:chgData name="Kassandra Moreno" userId="5d05fbaf77664399" providerId="LiveId" clId="{8A835A16-C2AC-48F0-A423-B6B40A7BDEF8}" dt="2022-10-22T22:25:03.555" v="3301" actId="20577"/>
          <ac:spMkLst>
            <pc:docMk/>
            <pc:sldMk cId="1049599298" sldId="299"/>
            <ac:spMk id="11" creationId="{D6EAB8B2-A174-3A1D-7B3C-4CAF957CC72A}"/>
          </ac:spMkLst>
        </pc:spChg>
        <pc:picChg chg="add mod">
          <ac:chgData name="Kassandra Moreno" userId="5d05fbaf77664399" providerId="LiveId" clId="{8A835A16-C2AC-48F0-A423-B6B40A7BDEF8}" dt="2022-10-22T22:22:42.266" v="3216" actId="1076"/>
          <ac:picMkLst>
            <pc:docMk/>
            <pc:sldMk cId="1049599298" sldId="299"/>
            <ac:picMk id="2" creationId="{3B7316C3-6B40-5CE4-CF63-141B88BEA584}"/>
          </ac:picMkLst>
        </pc:picChg>
        <pc:picChg chg="del">
          <ac:chgData name="Kassandra Moreno" userId="5d05fbaf77664399" providerId="LiveId" clId="{8A835A16-C2AC-48F0-A423-B6B40A7BDEF8}" dt="2022-10-22T22:22:21.417" v="3214" actId="478"/>
          <ac:picMkLst>
            <pc:docMk/>
            <pc:sldMk cId="1049599298" sldId="299"/>
            <ac:picMk id="4" creationId="{2F74B347-E08B-36B3-802D-31A73733B1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B9BD-A7AA-3D0E-1231-AF6E3E17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970B-805D-11B4-53EB-F93CBDA62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DE10-7173-3590-1248-ABD47E43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E0FD-3DAA-22FA-9708-281AD65D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F8DC-5562-F97D-61D9-65E420A3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A0-0988-59D6-6C89-97F81D2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3E17-F8AA-3E0C-7BCF-5E712D86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5FF1-0A7F-0B3D-2FFD-3C1296A7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22F6-8F21-02D0-E348-89E84A8A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2512-DB36-96EA-3A25-981F36E6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DD5D0-7586-7DC9-803A-6F6B09658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4B66C-D975-7D54-CB67-E1F01AC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934D-FC57-890F-9A63-AAAAE467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4227-6A22-7A7F-C256-C5F21BB9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CA8F-04C4-2156-238E-F2BFA335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8AE3-DE01-4767-FB8B-669B1C9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3718-A512-BEF3-2991-852FF923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C0DFA-A75A-CC63-B2E3-EAFA52D2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CA81-50F8-0A1E-3DF0-222EFB6E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2B77-98BC-C167-C6E3-3FB58B77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C165-E405-238A-2CF6-8C13C165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B33-339E-24FC-EFAB-1E95F2A2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21DD-0498-5051-8AE9-5DA3954A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03AD-03E7-96A9-3A5C-A804654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C0EA-8D99-0F4D-0E9C-3D9C6927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E338-C218-09C8-9824-A77780DF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C73F-DBAE-CCBD-DFBD-F5EA7BA8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A5A8-3B8E-4869-3B9C-0621342E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1BE0-024A-13A2-8D8C-B65EA0C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0ACD3-AB82-91F2-44B5-F310AB3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FE12-65E3-0D93-4C6A-6A9DFF39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8F91-61FE-E904-9894-0FC58558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5983-B505-32DF-7BCA-B33A4D49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7D8FC-2846-923B-E2E4-B1B00641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8A834-5E56-80A3-F295-6747648F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74254-C84E-439C-9C74-E13A30DBA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92F8A-08C8-4590-5E5D-46039A18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DEA13-D5B9-6BF7-E150-23BD030C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1037-1150-F049-C4E2-391B9658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7BC-1814-34FC-D2A9-8B6089FC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24341-C77A-1834-0EC8-06399A8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91377-5B98-EE99-F52E-4B6A35C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32961-0A31-A652-C17E-05214A7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05F67-F6F8-79E2-CA55-6CB5C66D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F733E-16A5-2B01-C25E-0077563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1E0E-6093-86C5-2B03-829F984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9B84-4B38-C438-2541-3A86626A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58C2-8A31-F30E-89ED-0760CBAD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1BB2-80BD-26F6-DB2B-03E18FC5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229A4-6FB7-957C-A6C4-305DFCCE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23EE5-FB12-B74C-1547-4704DCC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3D8D-5879-DBFA-6A52-CE664B22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1666-7E17-B15A-A4EC-A54A18C5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419B8-74DB-40EC-9AE2-A15A4EF93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EDC7-075A-1A1C-3090-E1056A03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FA56-DB3A-7374-2ECA-5A778BAD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B7FA-ABFA-0A96-AD54-A4FED11A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4550-B18D-0C77-61D6-5BC55F35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51735-032B-A1F3-2BC5-0DD268F7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77E1-D2CF-0058-6989-53EC0B15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8485-6F98-0DF5-1B62-E494E91DC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971D-5BFD-36DB-7BB8-226ABC739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00D1-0E0C-D053-0E14-702571EE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digital stock market graph">
            <a:extLst>
              <a:ext uri="{FF2B5EF4-FFF2-40B4-BE49-F238E27FC236}">
                <a16:creationId xmlns:a16="http://schemas.microsoft.com/office/drawing/2014/main" id="{4E5E01D7-282E-CA4E-AC3F-177A8407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2500" b="1" dirty="0"/>
              <a:t>Fundamentals of Information System Security</a:t>
            </a:r>
            <a:br>
              <a:rPr lang="en-US" sz="2500" dirty="0"/>
            </a:br>
            <a:r>
              <a:rPr lang="en-US" sz="2500" dirty="0"/>
              <a:t>SEC285: Final Project</a:t>
            </a:r>
            <a:b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By: Kassandra Moreno</a:t>
            </a:r>
            <a:endParaRPr lang="en-US" sz="25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38425-E06D-8B06-36E8-6844D4D0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86" y="406400"/>
            <a:ext cx="7044628" cy="682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BYOD Security Policy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22456D-2A3B-B2CB-E95D-911A6DF136D1}"/>
              </a:ext>
            </a:extLst>
          </p:cNvPr>
          <p:cNvGrpSpPr/>
          <p:nvPr/>
        </p:nvGrpSpPr>
        <p:grpSpPr>
          <a:xfrm>
            <a:off x="0" y="1247775"/>
            <a:ext cx="12192000" cy="5461000"/>
            <a:chOff x="0" y="990600"/>
            <a:chExt cx="12192000" cy="5461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26F1FC-ED24-3632-5DCC-2E57F700F321}"/>
                </a:ext>
              </a:extLst>
            </p:cNvPr>
            <p:cNvSpPr/>
            <p:nvPr/>
          </p:nvSpPr>
          <p:spPr>
            <a:xfrm>
              <a:off x="0" y="990600"/>
              <a:ext cx="12192000" cy="5461000"/>
            </a:xfrm>
            <a:prstGeom prst="rect">
              <a:avLst/>
            </a:prstGeom>
            <a:solidFill>
              <a:srgbClr val="2A4C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48015B-67E7-590F-5401-B0A84E0185AD}"/>
                </a:ext>
              </a:extLst>
            </p:cNvPr>
            <p:cNvGrpSpPr/>
            <p:nvPr/>
          </p:nvGrpSpPr>
          <p:grpSpPr>
            <a:xfrm>
              <a:off x="111125" y="1377923"/>
              <a:ext cx="11969750" cy="4784725"/>
              <a:chOff x="97358" y="1725838"/>
              <a:chExt cx="11749630" cy="500375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CF0D4EB-BA04-C614-D1A2-033D8AB1D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358" y="1728270"/>
                <a:ext cx="3877216" cy="500132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1BC4175-917C-F4EB-B966-EE49748E6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565" y="1725838"/>
                <a:ext cx="3848637" cy="500132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9EED284-4864-DB63-CC00-653A03D15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1193" y="1725838"/>
                <a:ext cx="3905795" cy="50013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257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12F9-A5E3-065E-D649-98C27C9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Multifactor Authentication (MFA)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485331"/>
            <a:ext cx="3322317" cy="9436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Common-auth Configuration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ndicates the use of the Google Authenticator module.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5076824" y="1000124"/>
            <a:ext cx="7000874" cy="4819651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9063B-ACB3-2480-6063-A3AF3DAB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85" y="1311929"/>
            <a:ext cx="6588686" cy="42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038350"/>
            <a:ext cx="3322317" cy="1390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MFA Login Screen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/>
              <a:t>Request for generated Google Authentication code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6051652" y="409574"/>
            <a:ext cx="5419723" cy="6038849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420C5-29FC-0896-8E8C-DDEA1BF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174" y="985993"/>
            <a:ext cx="4940677" cy="48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12F9-A5E3-065E-D649-98C27C9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Vulnerability Assessment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038350"/>
            <a:ext cx="3322317" cy="1390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Nmap Scan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of both Kali and Linux Server Virtual Machines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6051652" y="409574"/>
            <a:ext cx="5419723" cy="6038849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9E5518-D080-0616-4C20-EAF21E5CEC2C}"/>
              </a:ext>
            </a:extLst>
          </p:cNvPr>
          <p:cNvGrpSpPr/>
          <p:nvPr/>
        </p:nvGrpSpPr>
        <p:grpSpPr>
          <a:xfrm>
            <a:off x="6373488" y="831189"/>
            <a:ext cx="4776050" cy="5195618"/>
            <a:chOff x="6373488" y="613107"/>
            <a:chExt cx="4776050" cy="51956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AB2A45-1D30-772C-7D1A-0355601F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3488" y="613107"/>
              <a:ext cx="4776050" cy="42411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93EDB4-EE23-6784-F61C-39AA1E92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488" y="5057773"/>
              <a:ext cx="4776050" cy="75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40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038350"/>
            <a:ext cx="3322317" cy="1390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NetCat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of both Kali and Linux Server Virtual Machines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6267453" y="2533650"/>
            <a:ext cx="5010148" cy="1838325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599B59-6DEC-EEF0-C1D0-36C96870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03" y="2847893"/>
            <a:ext cx="410584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038350"/>
            <a:ext cx="3322317" cy="1390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Wireshark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Steam window showing the Telnet username and password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5600701" y="838200"/>
            <a:ext cx="5676900" cy="51435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4B347-E08B-36B3-802D-31A73733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4" y="1256851"/>
            <a:ext cx="5057775" cy="43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038350"/>
            <a:ext cx="3322317" cy="1390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Nessus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Nessus vulnerability scan reporting network vulnerability in categories.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85601-4A9A-A5FF-08FB-9B209F7EB860}"/>
              </a:ext>
            </a:extLst>
          </p:cNvPr>
          <p:cNvSpPr/>
          <p:nvPr/>
        </p:nvSpPr>
        <p:spPr>
          <a:xfrm>
            <a:off x="5181606" y="914400"/>
            <a:ext cx="6681210" cy="50673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316C3-6B40-5CE4-CF63-141B88B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91" y="1185548"/>
            <a:ext cx="610637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7EE00-0DCB-B2E7-8F25-EA7743699D3B}"/>
              </a:ext>
            </a:extLst>
          </p:cNvPr>
          <p:cNvSpPr/>
          <p:nvPr/>
        </p:nvSpPr>
        <p:spPr>
          <a:xfrm>
            <a:off x="3975303" y="0"/>
            <a:ext cx="8216698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1EAF2-85CD-FDB7-B302-616A92491455}"/>
              </a:ext>
            </a:extLst>
          </p:cNvPr>
          <p:cNvSpPr/>
          <p:nvPr/>
        </p:nvSpPr>
        <p:spPr>
          <a:xfrm>
            <a:off x="0" y="0"/>
            <a:ext cx="832384" cy="68580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09F24-CC15-C7B7-2833-743B17CFE7D9}"/>
              </a:ext>
            </a:extLst>
          </p:cNvPr>
          <p:cNvSpPr/>
          <p:nvPr/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rgbClr val="13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C1818-93EF-6BF4-D762-F2BDBECD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99" y="551079"/>
            <a:ext cx="28832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7480-50C3-9CAE-14A7-2DCD3E96C37B}"/>
              </a:ext>
            </a:extLst>
          </p:cNvPr>
          <p:cNvSpPr txBox="1"/>
          <p:nvPr/>
        </p:nvSpPr>
        <p:spPr>
          <a:xfrm>
            <a:off x="4965192" y="1005840"/>
            <a:ext cx="6226609" cy="47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000" dirty="0"/>
              <a:t>Due to previous understandings of information security, many of the commands and concepts were not entirely foreign to me through this course. However, I still found challenges in some of the new information given. I would say my biggest challenge was operating in Wireshark. Wireshark analyzes the protocols in a network with a very powerful application to capture packets in a network. This was my first encounter with Wireshark, so I had my challenges in navigating and exploring the platform. These challenges where overcome through course instruction and YouTube.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602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FBDAF7-1485-C14C-A898-3D53FF293BFB}"/>
              </a:ext>
            </a:extLst>
          </p:cNvPr>
          <p:cNvSpPr/>
          <p:nvPr/>
        </p:nvSpPr>
        <p:spPr>
          <a:xfrm>
            <a:off x="3975302" y="0"/>
            <a:ext cx="8216698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7480-50C3-9CAE-14A7-2DCD3E96C37B}"/>
              </a:ext>
            </a:extLst>
          </p:cNvPr>
          <p:cNvSpPr txBox="1"/>
          <p:nvPr/>
        </p:nvSpPr>
        <p:spPr>
          <a:xfrm>
            <a:off x="4967133" y="1009650"/>
            <a:ext cx="5853267" cy="483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Welcome to my academic introduction to Information Security. This presentation will demonstrate my ability to understand and carry out the following topics: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Asymmetric Key Encryption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Stateful Firewall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Bring Your Own Device (BYOD) Security Policy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Multifactor Authentication (MFA)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Vulnerability Assessment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71B5-87C2-4B57-598A-CCBE6EB72149}"/>
              </a:ext>
            </a:extLst>
          </p:cNvPr>
          <p:cNvSpPr/>
          <p:nvPr/>
        </p:nvSpPr>
        <p:spPr>
          <a:xfrm>
            <a:off x="0" y="0"/>
            <a:ext cx="832384" cy="68580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C73BB-583C-A449-3E23-4777958F3BCB}"/>
              </a:ext>
            </a:extLst>
          </p:cNvPr>
          <p:cNvSpPr/>
          <p:nvPr/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rgbClr val="13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C1818-93EF-6BF4-D762-F2BDBECD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96" y="387862"/>
            <a:ext cx="2779892" cy="707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217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D8472-A645-F886-E7EE-9C16044CEB11}"/>
              </a:ext>
            </a:extLst>
          </p:cNvPr>
          <p:cNvSpPr/>
          <p:nvPr/>
        </p:nvSpPr>
        <p:spPr>
          <a:xfrm>
            <a:off x="3975303" y="0"/>
            <a:ext cx="8216698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E1210-078A-8C00-5AB6-FEA8A4BA4103}"/>
              </a:ext>
            </a:extLst>
          </p:cNvPr>
          <p:cNvSpPr/>
          <p:nvPr/>
        </p:nvSpPr>
        <p:spPr>
          <a:xfrm>
            <a:off x="0" y="0"/>
            <a:ext cx="832384" cy="68580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257F2-5BA4-DBD3-F68B-EA28CEBA47FE}"/>
              </a:ext>
            </a:extLst>
          </p:cNvPr>
          <p:cNvSpPr/>
          <p:nvPr/>
        </p:nvSpPr>
        <p:spPr>
          <a:xfrm>
            <a:off x="812976" y="0"/>
            <a:ext cx="3218914" cy="6858000"/>
          </a:xfrm>
          <a:prstGeom prst="rect">
            <a:avLst/>
          </a:prstGeom>
          <a:solidFill>
            <a:srgbClr val="13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C1818-93EF-6BF4-D762-F2BDBECD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16" y="436779"/>
            <a:ext cx="26608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Career 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7480-50C3-9CAE-14A7-2DCD3E96C37B}"/>
              </a:ext>
            </a:extLst>
          </p:cNvPr>
          <p:cNvSpPr txBox="1"/>
          <p:nvPr/>
        </p:nvSpPr>
        <p:spPr>
          <a:xfrm>
            <a:off x="4965192" y="1005840"/>
            <a:ext cx="6227064" cy="478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000" dirty="0"/>
              <a:t>When entering a career field in technology, understanding and capability to carry out data protection is a highly in-demand skill. This course has given me fundamental understandings of data and device security, along with steps that can and should, be taken to further fortify said security. 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043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FB579-57D3-C9AD-903D-C04DCC703E5A}"/>
              </a:ext>
            </a:extLst>
          </p:cNvPr>
          <p:cNvSpPr/>
          <p:nvPr/>
        </p:nvSpPr>
        <p:spPr>
          <a:xfrm>
            <a:off x="3975303" y="0"/>
            <a:ext cx="8216698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8962C-C1AA-F248-02AD-F75C485F42F7}"/>
              </a:ext>
            </a:extLst>
          </p:cNvPr>
          <p:cNvSpPr/>
          <p:nvPr/>
        </p:nvSpPr>
        <p:spPr>
          <a:xfrm>
            <a:off x="0" y="0"/>
            <a:ext cx="832384" cy="6858000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09EBA-CAB8-59F6-6E1A-85E67DB717C3}"/>
              </a:ext>
            </a:extLst>
          </p:cNvPr>
          <p:cNvSpPr/>
          <p:nvPr/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rgbClr val="13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C1818-93EF-6BF4-D762-F2BDBECD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63" y="474879"/>
            <a:ext cx="274655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D7480-50C3-9CAE-14A7-2DCD3E96C37B}"/>
              </a:ext>
            </a:extLst>
          </p:cNvPr>
          <p:cNvSpPr txBox="1"/>
          <p:nvPr/>
        </p:nvSpPr>
        <p:spPr>
          <a:xfrm>
            <a:off x="4965191" y="1005840"/>
            <a:ext cx="6227064" cy="478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this presentation, I have displayed my understanding and capability to carry out asymmetric </a:t>
            </a:r>
            <a:r>
              <a:rPr lang="en-US" sz="2000" dirty="0"/>
              <a:t>key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encryptions, stateful </a:t>
            </a:r>
            <a:r>
              <a:rPr lang="en-US" sz="2000" dirty="0"/>
              <a:t>firewalls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BYOD security policies, MFA initializing, and vulnerability assessments.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297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12F9-A5E3-065E-D649-98C27C9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Asymmetric Key Encryption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485331"/>
            <a:ext cx="3322317" cy="943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Encryption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of plaintext file and encrypted file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8AAC20-A03B-D9D7-20C3-E076429953DE}"/>
              </a:ext>
            </a:extLst>
          </p:cNvPr>
          <p:cNvGrpSpPr/>
          <p:nvPr/>
        </p:nvGrpSpPr>
        <p:grpSpPr>
          <a:xfrm>
            <a:off x="5076825" y="733423"/>
            <a:ext cx="7000874" cy="5391150"/>
            <a:chOff x="5076825" y="733423"/>
            <a:chExt cx="7000874" cy="53911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C85601-4A9A-A5FF-08FB-9B209F7EB860}"/>
                </a:ext>
              </a:extLst>
            </p:cNvPr>
            <p:cNvSpPr/>
            <p:nvPr/>
          </p:nvSpPr>
          <p:spPr>
            <a:xfrm>
              <a:off x="5076825" y="733423"/>
              <a:ext cx="7000874" cy="5391150"/>
            </a:xfrm>
            <a:prstGeom prst="rect">
              <a:avLst/>
            </a:prstGeom>
            <a:solidFill>
              <a:srgbClr val="2A4C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F786DAF-0FAF-1E2E-63A6-7037C7543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988" y="983111"/>
              <a:ext cx="6436548" cy="4891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78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4" y="2104331"/>
            <a:ext cx="3322317" cy="1324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Decryption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EAB8B2-A174-3A1D-7B3C-4CAF957C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25" y="3428999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encrypted file being listed</a:t>
            </a:r>
          </a:p>
          <a:p>
            <a:pPr marL="342900" marR="0" lvl="0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decrypting process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the encrypted file and the original plaintext file listed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A361275-D08F-9ABB-88EE-BE975F06E7B4}"/>
              </a:ext>
            </a:extLst>
          </p:cNvPr>
          <p:cNvGrpSpPr/>
          <p:nvPr/>
        </p:nvGrpSpPr>
        <p:grpSpPr>
          <a:xfrm>
            <a:off x="5112145" y="833436"/>
            <a:ext cx="6981824" cy="5191125"/>
            <a:chOff x="5112145" y="833436"/>
            <a:chExt cx="6981824" cy="5191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6E46F6-602E-7FAD-532C-5E99D18FE226}"/>
                </a:ext>
              </a:extLst>
            </p:cNvPr>
            <p:cNvSpPr/>
            <p:nvPr/>
          </p:nvSpPr>
          <p:spPr>
            <a:xfrm>
              <a:off x="5112145" y="833436"/>
              <a:ext cx="6981824" cy="5191125"/>
            </a:xfrm>
            <a:prstGeom prst="rect">
              <a:avLst/>
            </a:prstGeom>
            <a:solidFill>
              <a:srgbClr val="2A4C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043D2D-61E1-31D7-D68F-CBDBD035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4676" y="1106987"/>
              <a:ext cx="6516762" cy="4644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81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12F9-A5E3-065E-D649-98C27C9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60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E24362-9648-15CF-7A31-12F860E08E5F}"/>
              </a:ext>
            </a:extLst>
          </p:cNvPr>
          <p:cNvSpPr txBox="1">
            <a:spLocks/>
          </p:cNvSpPr>
          <p:nvPr/>
        </p:nvSpPr>
        <p:spPr>
          <a:xfrm>
            <a:off x="1386865" y="829788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solidFill>
                  <a:schemeClr val="bg1"/>
                </a:solidFill>
              </a:rPr>
              <a:t>Stateful Firewall</a:t>
            </a:r>
          </a:p>
        </p:txBody>
      </p:sp>
    </p:spTree>
    <p:extLst>
      <p:ext uri="{BB962C8B-B14F-4D97-AF65-F5344CB8AC3E}">
        <p14:creationId xmlns:p14="http://schemas.microsoft.com/office/powerpoint/2010/main" val="365727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25" y="2766666"/>
            <a:ext cx="3322317" cy="1324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Food for Thought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CFEC22F-A738-EEA3-EDB5-EFB53D16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3029" y="1128712"/>
            <a:ext cx="6696070" cy="4600575"/>
          </a:xfrm>
          <a:solidFill>
            <a:srgbClr val="2A4C8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What effect does the sudo iptables --policy INPUT DROP command have on the access to computing resources?</a:t>
            </a:r>
          </a:p>
          <a:p>
            <a:pPr marL="342900" indent="-3429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FFFF"/>
              </a:solidFill>
            </a:endParaRPr>
          </a:p>
          <a:p>
            <a:pPr marL="342900" indent="-34290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Answer: The sudo iptables --policy INPUT DROP command drops any IP inputs that do not fall under the created policy rules.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9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900" dirty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Reference: </a:t>
            </a:r>
            <a:r>
              <a:rPr lang="en-US" sz="1200" dirty="0">
                <a:solidFill>
                  <a:srgbClr val="FFFFFF"/>
                </a:solidFill>
              </a:rPr>
              <a:t>DeVry SEC 285 - Module 3: Stateful Firewall | Infosec Learning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8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34CF5F-6F7B-AE79-397D-240D64F7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38" y="2413643"/>
            <a:ext cx="3322317" cy="954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NMAP Scan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B361A5-2D16-7FCA-A28B-40F57A24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9722"/>
              </p:ext>
            </p:extLst>
          </p:nvPr>
        </p:nvGraphicFramePr>
        <p:xfrm>
          <a:off x="3595155" y="1135480"/>
          <a:ext cx="7901408" cy="4587039"/>
        </p:xfrm>
        <a:graphic>
          <a:graphicData uri="http://schemas.openxmlformats.org/drawingml/2006/table">
            <a:tbl>
              <a:tblPr firstRow="1" bandRow="1"/>
              <a:tblGrid>
                <a:gridCol w="3950704">
                  <a:extLst>
                    <a:ext uri="{9D8B030D-6E8A-4147-A177-3AD203B41FA5}">
                      <a16:colId xmlns:a16="http://schemas.microsoft.com/office/drawing/2014/main" val="717170934"/>
                    </a:ext>
                  </a:extLst>
                </a:gridCol>
                <a:gridCol w="3950704">
                  <a:extLst>
                    <a:ext uri="{9D8B030D-6E8A-4147-A177-3AD203B41FA5}">
                      <a16:colId xmlns:a16="http://schemas.microsoft.com/office/drawing/2014/main" val="391948496"/>
                    </a:ext>
                  </a:extLst>
                </a:gridCol>
              </a:tblGrid>
              <a:tr h="45870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Before new </a:t>
                      </a:r>
                      <a:r>
                        <a:rPr lang="en-US" dirty="0" err="1"/>
                        <a:t>IPtable</a:t>
                      </a:r>
                      <a:r>
                        <a:rPr lang="en-US" dirty="0"/>
                        <a:t> rules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1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1150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4835746-2A66-D415-4A4C-7021FC33239C}"/>
              </a:ext>
            </a:extLst>
          </p:cNvPr>
          <p:cNvSpPr/>
          <p:nvPr/>
        </p:nvSpPr>
        <p:spPr>
          <a:xfrm>
            <a:off x="7545859" y="1121944"/>
            <a:ext cx="3971923" cy="4600575"/>
          </a:xfrm>
          <a:prstGeom prst="rect">
            <a:avLst/>
          </a:prstGeom>
          <a:solidFill>
            <a:srgbClr val="2A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After </a:t>
            </a:r>
            <a:r>
              <a:rPr lang="en-US" b="1" dirty="0" err="1"/>
              <a:t>IPtable</a:t>
            </a:r>
            <a:r>
              <a:rPr lang="en-US" b="1" dirty="0"/>
              <a:t> rules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8A26E18-9F01-2CFF-FD20-6E1F69AEB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87" y="1844936"/>
            <a:ext cx="3330041" cy="316812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D40FC0A-46AF-C6C4-88FF-2B678E552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22" y="2688714"/>
            <a:ext cx="3290196" cy="1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8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12F9-A5E3-065E-D649-98C27C9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Bring Your Own Device (BYOD) Security Policy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432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Tw Cen MT</vt:lpstr>
      <vt:lpstr>Wingdings</vt:lpstr>
      <vt:lpstr>Office Theme</vt:lpstr>
      <vt:lpstr>Fundamentals of Information System Security SEC285: Final Project By: Kassandra Moreno</vt:lpstr>
      <vt:lpstr>Introduction</vt:lpstr>
      <vt:lpstr>Asymmetric Key Encryption </vt:lpstr>
      <vt:lpstr>Encryption</vt:lpstr>
      <vt:lpstr>File Decryption</vt:lpstr>
      <vt:lpstr>  </vt:lpstr>
      <vt:lpstr>Food for Thought</vt:lpstr>
      <vt:lpstr>NMAP Scan</vt:lpstr>
      <vt:lpstr>Bring Your Own Device (BYOD) Security Policy</vt:lpstr>
      <vt:lpstr>BYOD Security Policy</vt:lpstr>
      <vt:lpstr>Multifactor Authentication (MFA)</vt:lpstr>
      <vt:lpstr>Common-auth Configuration File</vt:lpstr>
      <vt:lpstr>MFA Login Screen</vt:lpstr>
      <vt:lpstr>Vulnerability Assessment</vt:lpstr>
      <vt:lpstr>Nmap Scan</vt:lpstr>
      <vt:lpstr>NetCat Scan</vt:lpstr>
      <vt:lpstr>Wireshark</vt:lpstr>
      <vt:lpstr>Nessus</vt:lpstr>
      <vt:lpstr>Challenges</vt:lpstr>
      <vt:lpstr>Career Skills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Kassandra Moreno</cp:lastModifiedBy>
  <cp:revision>25</cp:revision>
  <dcterms:created xsi:type="dcterms:W3CDTF">2018-12-20T22:43:36Z</dcterms:created>
  <dcterms:modified xsi:type="dcterms:W3CDTF">2022-10-22T22:25:09Z</dcterms:modified>
</cp:coreProperties>
</file>