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79" r:id="rId5"/>
    <p:sldId id="259" r:id="rId6"/>
    <p:sldId id="275" r:id="rId7"/>
    <p:sldId id="274" r:id="rId8"/>
    <p:sldId id="260" r:id="rId9"/>
    <p:sldId id="270" r:id="rId10"/>
    <p:sldId id="263" r:id="rId11"/>
    <p:sldId id="276" r:id="rId12"/>
    <p:sldId id="277" r:id="rId13"/>
    <p:sldId id="278" r:id="rId14"/>
    <p:sldId id="264" r:id="rId15"/>
    <p:sldId id="280" r:id="rId16"/>
    <p:sldId id="281" r:id="rId17"/>
    <p:sldId id="265" r:id="rId18"/>
    <p:sldId id="283" r:id="rId19"/>
    <p:sldId id="282" r:id="rId20"/>
    <p:sldId id="266" r:id="rId21"/>
    <p:sldId id="261" r:id="rId22"/>
    <p:sldId id="26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A97C19-A7F3-4BBC-B3D6-B24D52697D0E}" v="76" dt="2022-04-21T05:53:16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7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ssandra Moreno" userId="5d05fbaf77664399" providerId="LiveId" clId="{EFA97C19-A7F3-4BBC-B3D6-B24D52697D0E}"/>
    <pc:docChg chg="undo custSel addSld delSld modSld sldOrd addSection delSection">
      <pc:chgData name="Kassandra Moreno" userId="5d05fbaf77664399" providerId="LiveId" clId="{EFA97C19-A7F3-4BBC-B3D6-B24D52697D0E}" dt="2022-04-22T12:49:33.335" v="3138" actId="122"/>
      <pc:docMkLst>
        <pc:docMk/>
      </pc:docMkLst>
      <pc:sldChg chg="addSp delSp modSp mod setBg setClrOvrMap">
        <pc:chgData name="Kassandra Moreno" userId="5d05fbaf77664399" providerId="LiveId" clId="{EFA97C19-A7F3-4BBC-B3D6-B24D52697D0E}" dt="2022-04-21T05:33:34.896" v="2484" actId="26606"/>
        <pc:sldMkLst>
          <pc:docMk/>
          <pc:sldMk cId="3402371617" sldId="256"/>
        </pc:sldMkLst>
        <pc:spChg chg="mod">
          <ac:chgData name="Kassandra Moreno" userId="5d05fbaf77664399" providerId="LiveId" clId="{EFA97C19-A7F3-4BBC-B3D6-B24D52697D0E}" dt="2022-04-21T05:33:34.896" v="2484" actId="26606"/>
          <ac:spMkLst>
            <pc:docMk/>
            <pc:sldMk cId="3402371617" sldId="256"/>
            <ac:spMk id="2" creationId="{00000000-0000-0000-0000-000000000000}"/>
          </ac:spMkLst>
        </pc:spChg>
        <pc:spChg chg="mod">
          <ac:chgData name="Kassandra Moreno" userId="5d05fbaf77664399" providerId="LiveId" clId="{EFA97C19-A7F3-4BBC-B3D6-B24D52697D0E}" dt="2022-04-21T05:33:34.896" v="2484" actId="26606"/>
          <ac:spMkLst>
            <pc:docMk/>
            <pc:sldMk cId="3402371617" sldId="256"/>
            <ac:spMk id="3" creationId="{00000000-0000-0000-0000-000000000000}"/>
          </ac:spMkLst>
        </pc:spChg>
        <pc:spChg chg="add del">
          <ac:chgData name="Kassandra Moreno" userId="5d05fbaf77664399" providerId="LiveId" clId="{EFA97C19-A7F3-4BBC-B3D6-B24D52697D0E}" dt="2022-04-21T05:33:21.457" v="2481" actId="26606"/>
          <ac:spMkLst>
            <pc:docMk/>
            <pc:sldMk cId="3402371617" sldId="256"/>
            <ac:spMk id="8" creationId="{50496C6C-A85F-426B-9ED1-3444166CE4E1}"/>
          </ac:spMkLst>
        </pc:spChg>
        <pc:spChg chg="add del">
          <ac:chgData name="Kassandra Moreno" userId="5d05fbaf77664399" providerId="LiveId" clId="{EFA97C19-A7F3-4BBC-B3D6-B24D52697D0E}" dt="2022-04-21T05:33:34.852" v="2483" actId="26606"/>
          <ac:spMkLst>
            <pc:docMk/>
            <pc:sldMk cId="3402371617" sldId="256"/>
            <ac:spMk id="14" creationId="{E770CA6A-B3B0-4826-A91F-B2B1F8922026}"/>
          </ac:spMkLst>
        </pc:spChg>
        <pc:spChg chg="add">
          <ac:chgData name="Kassandra Moreno" userId="5d05fbaf77664399" providerId="LiveId" clId="{EFA97C19-A7F3-4BBC-B3D6-B24D52697D0E}" dt="2022-04-21T05:33:34.896" v="2484" actId="26606"/>
          <ac:spMkLst>
            <pc:docMk/>
            <pc:sldMk cId="3402371617" sldId="256"/>
            <ac:spMk id="18" creationId="{6E63E7A4-A272-4644-BE74-78D761FC59B2}"/>
          </ac:spMkLst>
        </pc:spChg>
        <pc:spChg chg="add">
          <ac:chgData name="Kassandra Moreno" userId="5d05fbaf77664399" providerId="LiveId" clId="{EFA97C19-A7F3-4BBC-B3D6-B24D52697D0E}" dt="2022-04-21T05:33:34.896" v="2484" actId="26606"/>
          <ac:spMkLst>
            <pc:docMk/>
            <pc:sldMk cId="3402371617" sldId="256"/>
            <ac:spMk id="19" creationId="{503C5846-EA59-4F5C-87F1-D783CEF813B6}"/>
          </ac:spMkLst>
        </pc:spChg>
        <pc:picChg chg="add del">
          <ac:chgData name="Kassandra Moreno" userId="5d05fbaf77664399" providerId="LiveId" clId="{EFA97C19-A7F3-4BBC-B3D6-B24D52697D0E}" dt="2022-04-21T05:33:21.457" v="2481" actId="26606"/>
          <ac:picMkLst>
            <pc:docMk/>
            <pc:sldMk cId="3402371617" sldId="256"/>
            <ac:picMk id="12" creationId="{D912EF34-0253-41FD-9940-D8FBB7DE74B1}"/>
          </ac:picMkLst>
        </pc:picChg>
        <pc:picChg chg="add del">
          <ac:chgData name="Kassandra Moreno" userId="5d05fbaf77664399" providerId="LiveId" clId="{EFA97C19-A7F3-4BBC-B3D6-B24D52697D0E}" dt="2022-04-21T05:33:34.852" v="2483" actId="26606"/>
          <ac:picMkLst>
            <pc:docMk/>
            <pc:sldMk cId="3402371617" sldId="256"/>
            <ac:picMk id="15" creationId="{3C51B9DA-B0CC-480A-8EA5-4D5C3E0515B9}"/>
          </ac:picMkLst>
        </pc:picChg>
        <pc:picChg chg="add">
          <ac:chgData name="Kassandra Moreno" userId="5d05fbaf77664399" providerId="LiveId" clId="{EFA97C19-A7F3-4BBC-B3D6-B24D52697D0E}" dt="2022-04-21T05:33:34.896" v="2484" actId="26606"/>
          <ac:picMkLst>
            <pc:docMk/>
            <pc:sldMk cId="3402371617" sldId="256"/>
            <ac:picMk id="20" creationId="{10EC9341-0F0E-4576-8E72-2A90C9422C69}"/>
          </ac:picMkLst>
        </pc:picChg>
        <pc:cxnChg chg="add del">
          <ac:chgData name="Kassandra Moreno" userId="5d05fbaf77664399" providerId="LiveId" clId="{EFA97C19-A7F3-4BBC-B3D6-B24D52697D0E}" dt="2022-04-21T05:33:21.457" v="2481" actId="26606"/>
          <ac:cxnSpMkLst>
            <pc:docMk/>
            <pc:sldMk cId="3402371617" sldId="256"/>
            <ac:cxnSpMk id="10" creationId="{AD0EF22F-5D3C-4240-8C32-1B20803E5A89}"/>
          </ac:cxnSpMkLst>
        </pc:cxnChg>
        <pc:cxnChg chg="add del">
          <ac:chgData name="Kassandra Moreno" userId="5d05fbaf77664399" providerId="LiveId" clId="{EFA97C19-A7F3-4BBC-B3D6-B24D52697D0E}" dt="2022-04-21T05:33:34.852" v="2483" actId="26606"/>
          <ac:cxnSpMkLst>
            <pc:docMk/>
            <pc:sldMk cId="3402371617" sldId="256"/>
            <ac:cxnSpMk id="16" creationId="{6FE641DB-A503-41DE-ACA6-36B41C6C2BE9}"/>
          </ac:cxnSpMkLst>
        </pc:cxnChg>
      </pc:sldChg>
      <pc:sldChg chg="addSp delSp modSp new mod setBg addAnim">
        <pc:chgData name="Kassandra Moreno" userId="5d05fbaf77664399" providerId="LiveId" clId="{EFA97C19-A7F3-4BBC-B3D6-B24D52697D0E}" dt="2022-04-22T12:49:33.335" v="3138" actId="122"/>
        <pc:sldMkLst>
          <pc:docMk/>
          <pc:sldMk cId="1121044410" sldId="257"/>
        </pc:sldMkLst>
        <pc:spChg chg="mod">
          <ac:chgData name="Kassandra Moreno" userId="5d05fbaf77664399" providerId="LiveId" clId="{EFA97C19-A7F3-4BBC-B3D6-B24D52697D0E}" dt="2022-04-21T05:33:47.974" v="2485" actId="26606"/>
          <ac:spMkLst>
            <pc:docMk/>
            <pc:sldMk cId="1121044410" sldId="257"/>
            <ac:spMk id="2" creationId="{0ACC00BB-C651-4F64-9742-128CFF51DE6D}"/>
          </ac:spMkLst>
        </pc:spChg>
        <pc:spChg chg="mod">
          <ac:chgData name="Kassandra Moreno" userId="5d05fbaf77664399" providerId="LiveId" clId="{EFA97C19-A7F3-4BBC-B3D6-B24D52697D0E}" dt="2022-04-22T12:49:33.335" v="3138" actId="122"/>
          <ac:spMkLst>
            <pc:docMk/>
            <pc:sldMk cId="1121044410" sldId="257"/>
            <ac:spMk id="3" creationId="{9B0D3EBE-16AE-4C54-AA60-35BA6DAA34F8}"/>
          </ac:spMkLst>
        </pc:spChg>
        <pc:spChg chg="add">
          <ac:chgData name="Kassandra Moreno" userId="5d05fbaf77664399" providerId="LiveId" clId="{EFA97C19-A7F3-4BBC-B3D6-B24D52697D0E}" dt="2022-04-21T05:33:47.974" v="2485" actId="26606"/>
          <ac:spMkLst>
            <pc:docMk/>
            <pc:sldMk cId="1121044410" sldId="257"/>
            <ac:spMk id="16" creationId="{E2E0C929-96C6-41B1-A001-566036DF047B}"/>
          </ac:spMkLst>
        </pc:spChg>
        <pc:picChg chg="add mod ord">
          <ac:chgData name="Kassandra Moreno" userId="5d05fbaf77664399" providerId="LiveId" clId="{EFA97C19-A7F3-4BBC-B3D6-B24D52697D0E}" dt="2022-04-21T05:33:47.974" v="2485" actId="26606"/>
          <ac:picMkLst>
            <pc:docMk/>
            <pc:sldMk cId="1121044410" sldId="257"/>
            <ac:picMk id="5" creationId="{DEC9E4CE-AFAC-53B2-968A-77AFAD20094C}"/>
          </ac:picMkLst>
        </pc:picChg>
        <pc:picChg chg="add del">
          <ac:chgData name="Kassandra Moreno" userId="5d05fbaf77664399" providerId="LiveId" clId="{EFA97C19-A7F3-4BBC-B3D6-B24D52697D0E}" dt="2022-04-21T05:33:47.974" v="2485" actId="26606"/>
          <ac:picMkLst>
            <pc:docMk/>
            <pc:sldMk cId="1121044410" sldId="257"/>
            <ac:picMk id="9" creationId="{CFD580F5-E7BF-4C1D-BEFD-4A4601EBA876}"/>
          </ac:picMkLst>
        </pc:picChg>
        <pc:picChg chg="add del">
          <ac:chgData name="Kassandra Moreno" userId="5d05fbaf77664399" providerId="LiveId" clId="{EFA97C19-A7F3-4BBC-B3D6-B24D52697D0E}" dt="2022-04-21T05:33:47.974" v="2485" actId="26606"/>
          <ac:picMkLst>
            <pc:docMk/>
            <pc:sldMk cId="1121044410" sldId="257"/>
            <ac:picMk id="11" creationId="{F0F06750-78FE-4472-8DA5-14CF3336F811}"/>
          </ac:picMkLst>
        </pc:picChg>
      </pc:sldChg>
      <pc:sldChg chg="addSp delSp modSp new del mod">
        <pc:chgData name="Kassandra Moreno" userId="5d05fbaf77664399" providerId="LiveId" clId="{EFA97C19-A7F3-4BBC-B3D6-B24D52697D0E}" dt="2022-04-21T05:35:29.418" v="2503" actId="47"/>
        <pc:sldMkLst>
          <pc:docMk/>
          <pc:sldMk cId="5936634" sldId="258"/>
        </pc:sldMkLst>
        <pc:spChg chg="mod">
          <ac:chgData name="Kassandra Moreno" userId="5d05fbaf77664399" providerId="LiveId" clId="{EFA97C19-A7F3-4BBC-B3D6-B24D52697D0E}" dt="2022-04-21T05:34:28.635" v="2487" actId="21"/>
          <ac:spMkLst>
            <pc:docMk/>
            <pc:sldMk cId="5936634" sldId="258"/>
            <ac:spMk id="2" creationId="{9245FA4D-8067-4B1B-A61E-D13431FF1A1E}"/>
          </ac:spMkLst>
        </pc:spChg>
        <pc:spChg chg="del mod">
          <ac:chgData name="Kassandra Moreno" userId="5d05fbaf77664399" providerId="LiveId" clId="{EFA97C19-A7F3-4BBC-B3D6-B24D52697D0E}" dt="2022-04-21T05:34:48.020" v="2492" actId="21"/>
          <ac:spMkLst>
            <pc:docMk/>
            <pc:sldMk cId="5936634" sldId="258"/>
            <ac:spMk id="3" creationId="{74CC54DA-3BA1-48D2-AF5A-9163A1A03BE1}"/>
          </ac:spMkLst>
        </pc:spChg>
        <pc:spChg chg="add mod">
          <ac:chgData name="Kassandra Moreno" userId="5d05fbaf77664399" providerId="LiveId" clId="{EFA97C19-A7F3-4BBC-B3D6-B24D52697D0E}" dt="2022-04-21T05:34:48.020" v="2492" actId="21"/>
          <ac:spMkLst>
            <pc:docMk/>
            <pc:sldMk cId="5936634" sldId="258"/>
            <ac:spMk id="5" creationId="{224BA672-FBE2-4751-BA1A-7B3FA765B17D}"/>
          </ac:spMkLst>
        </pc:spChg>
      </pc:sldChg>
      <pc:sldChg chg="addSp delSp modSp new mod">
        <pc:chgData name="Kassandra Moreno" userId="5d05fbaf77664399" providerId="LiveId" clId="{EFA97C19-A7F3-4BBC-B3D6-B24D52697D0E}" dt="2022-04-21T05:57:07.630" v="2765" actId="122"/>
        <pc:sldMkLst>
          <pc:docMk/>
          <pc:sldMk cId="4071755064" sldId="259"/>
        </pc:sldMkLst>
        <pc:spChg chg="mod">
          <ac:chgData name="Kassandra Moreno" userId="5d05fbaf77664399" providerId="LiveId" clId="{EFA97C19-A7F3-4BBC-B3D6-B24D52697D0E}" dt="2022-04-21T05:57:07.630" v="2765" actId="122"/>
          <ac:spMkLst>
            <pc:docMk/>
            <pc:sldMk cId="4071755064" sldId="259"/>
            <ac:spMk id="2" creationId="{7F40EB4D-5E14-47D5-9D49-186A49D04F65}"/>
          </ac:spMkLst>
        </pc:spChg>
        <pc:spChg chg="del mod">
          <ac:chgData name="Kassandra Moreno" userId="5d05fbaf77664399" providerId="LiveId" clId="{EFA97C19-A7F3-4BBC-B3D6-B24D52697D0E}" dt="2022-04-20T19:45:59.760" v="1745" actId="478"/>
          <ac:spMkLst>
            <pc:docMk/>
            <pc:sldMk cId="4071755064" sldId="259"/>
            <ac:spMk id="3" creationId="{AE3B1D05-49F8-402D-ABC0-53131061300E}"/>
          </ac:spMkLst>
        </pc:spChg>
        <pc:spChg chg="mod">
          <ac:chgData name="Kassandra Moreno" userId="5d05fbaf77664399" providerId="LiveId" clId="{EFA97C19-A7F3-4BBC-B3D6-B24D52697D0E}" dt="2022-04-20T20:57:12.781" v="1758" actId="404"/>
          <ac:spMkLst>
            <pc:docMk/>
            <pc:sldMk cId="4071755064" sldId="259"/>
            <ac:spMk id="10" creationId="{6C5A2DA1-08D1-466F-A715-3D800E68153A}"/>
          </ac:spMkLst>
        </pc:spChg>
        <pc:spChg chg="mod">
          <ac:chgData name="Kassandra Moreno" userId="5d05fbaf77664399" providerId="LiveId" clId="{EFA97C19-A7F3-4BBC-B3D6-B24D52697D0E}" dt="2022-04-20T20:57:39.883" v="1762" actId="404"/>
          <ac:spMkLst>
            <pc:docMk/>
            <pc:sldMk cId="4071755064" sldId="259"/>
            <ac:spMk id="11" creationId="{77B22FF2-DD85-465A-9571-550B7188099E}"/>
          </ac:spMkLst>
        </pc:spChg>
        <pc:spChg chg="mod">
          <ac:chgData name="Kassandra Moreno" userId="5d05fbaf77664399" providerId="LiveId" clId="{EFA97C19-A7F3-4BBC-B3D6-B24D52697D0E}" dt="2022-04-20T20:57:39.883" v="1762" actId="404"/>
          <ac:spMkLst>
            <pc:docMk/>
            <pc:sldMk cId="4071755064" sldId="259"/>
            <ac:spMk id="12" creationId="{525027FE-48D2-49AF-ADC0-76BC9720B12F}"/>
          </ac:spMkLst>
        </pc:spChg>
        <pc:spChg chg="mod">
          <ac:chgData name="Kassandra Moreno" userId="5d05fbaf77664399" providerId="LiveId" clId="{EFA97C19-A7F3-4BBC-B3D6-B24D52697D0E}" dt="2022-04-20T20:57:39.883" v="1762" actId="404"/>
          <ac:spMkLst>
            <pc:docMk/>
            <pc:sldMk cId="4071755064" sldId="259"/>
            <ac:spMk id="13" creationId="{1B23B755-334F-46D8-8F17-3A08BEB69A5C}"/>
          </ac:spMkLst>
        </pc:spChg>
        <pc:spChg chg="mod">
          <ac:chgData name="Kassandra Moreno" userId="5d05fbaf77664399" providerId="LiveId" clId="{EFA97C19-A7F3-4BBC-B3D6-B24D52697D0E}" dt="2022-04-20T20:57:39.883" v="1762" actId="404"/>
          <ac:spMkLst>
            <pc:docMk/>
            <pc:sldMk cId="4071755064" sldId="259"/>
            <ac:spMk id="14" creationId="{49F9DAA2-3950-4CF6-B402-F4875C21EE06}"/>
          </ac:spMkLst>
        </pc:spChg>
        <pc:spChg chg="mod">
          <ac:chgData name="Kassandra Moreno" userId="5d05fbaf77664399" providerId="LiveId" clId="{EFA97C19-A7F3-4BBC-B3D6-B24D52697D0E}" dt="2022-04-20T20:57:39.883" v="1762" actId="404"/>
          <ac:spMkLst>
            <pc:docMk/>
            <pc:sldMk cId="4071755064" sldId="259"/>
            <ac:spMk id="15" creationId="{19429E10-EDDD-42BC-8C54-8B74C5514720}"/>
          </ac:spMkLst>
        </pc:spChg>
        <pc:spChg chg="mod">
          <ac:chgData name="Kassandra Moreno" userId="5d05fbaf77664399" providerId="LiveId" clId="{EFA97C19-A7F3-4BBC-B3D6-B24D52697D0E}" dt="2022-04-20T20:57:39.883" v="1762" actId="404"/>
          <ac:spMkLst>
            <pc:docMk/>
            <pc:sldMk cId="4071755064" sldId="259"/>
            <ac:spMk id="16" creationId="{5C8FA68C-D901-4FC9-96E8-47378523CDE6}"/>
          </ac:spMkLst>
        </pc:spChg>
        <pc:spChg chg="mod">
          <ac:chgData name="Kassandra Moreno" userId="5d05fbaf77664399" providerId="LiveId" clId="{EFA97C19-A7F3-4BBC-B3D6-B24D52697D0E}" dt="2022-04-20T20:57:39.883" v="1762" actId="404"/>
          <ac:spMkLst>
            <pc:docMk/>
            <pc:sldMk cId="4071755064" sldId="259"/>
            <ac:spMk id="17" creationId="{CEF02974-75FD-4628-B1E4-C2AB71297201}"/>
          </ac:spMkLst>
        </pc:spChg>
        <pc:grpChg chg="add del mod">
          <ac:chgData name="Kassandra Moreno" userId="5d05fbaf77664399" providerId="LiveId" clId="{EFA97C19-A7F3-4BBC-B3D6-B24D52697D0E}" dt="2022-04-20T20:59:02.083" v="1768" actId="478"/>
          <ac:grpSpMkLst>
            <pc:docMk/>
            <pc:sldMk cId="4071755064" sldId="259"/>
            <ac:grpSpMk id="9" creationId="{5C9584D3-6665-479D-A954-5230C8CC11D4}"/>
          </ac:grpSpMkLst>
        </pc:grpChg>
        <pc:graphicFrameChg chg="add del mod modGraphic">
          <ac:chgData name="Kassandra Moreno" userId="5d05fbaf77664399" providerId="LiveId" clId="{EFA97C19-A7F3-4BBC-B3D6-B24D52697D0E}" dt="2022-04-20T20:55:15.656" v="1751" actId="478"/>
          <ac:graphicFrameMkLst>
            <pc:docMk/>
            <pc:sldMk cId="4071755064" sldId="259"/>
            <ac:graphicFrameMk id="8" creationId="{B115721D-4912-44DF-9ECB-9DC9F7D1F8D3}"/>
          </ac:graphicFrameMkLst>
        </pc:graphicFrameChg>
        <pc:picChg chg="mod">
          <ac:chgData name="Kassandra Moreno" userId="5d05fbaf77664399" providerId="LiveId" clId="{EFA97C19-A7F3-4BBC-B3D6-B24D52697D0E}" dt="2022-04-20T20:56:41.344" v="1752"/>
          <ac:picMkLst>
            <pc:docMk/>
            <pc:sldMk cId="4071755064" sldId="259"/>
            <ac:picMk id="18" creationId="{480366F9-07DE-491C-992B-A72E1AC49A44}"/>
          </ac:picMkLst>
        </pc:picChg>
        <pc:picChg chg="mod">
          <ac:chgData name="Kassandra Moreno" userId="5d05fbaf77664399" providerId="LiveId" clId="{EFA97C19-A7F3-4BBC-B3D6-B24D52697D0E}" dt="2022-04-20T20:56:41.344" v="1752"/>
          <ac:picMkLst>
            <pc:docMk/>
            <pc:sldMk cId="4071755064" sldId="259"/>
            <ac:picMk id="24" creationId="{104740CC-FB31-4F86-8524-28AB6DE879F0}"/>
          </ac:picMkLst>
        </pc:picChg>
        <pc:cxnChg chg="mod">
          <ac:chgData name="Kassandra Moreno" userId="5d05fbaf77664399" providerId="LiveId" clId="{EFA97C19-A7F3-4BBC-B3D6-B24D52697D0E}" dt="2022-04-20T20:56:41.344" v="1752"/>
          <ac:cxnSpMkLst>
            <pc:docMk/>
            <pc:sldMk cId="4071755064" sldId="259"/>
            <ac:cxnSpMk id="19" creationId="{10471E69-913A-49C8-9447-19626FCC40D9}"/>
          </ac:cxnSpMkLst>
        </pc:cxnChg>
        <pc:cxnChg chg="mod">
          <ac:chgData name="Kassandra Moreno" userId="5d05fbaf77664399" providerId="LiveId" clId="{EFA97C19-A7F3-4BBC-B3D6-B24D52697D0E}" dt="2022-04-20T20:56:41.344" v="1752"/>
          <ac:cxnSpMkLst>
            <pc:docMk/>
            <pc:sldMk cId="4071755064" sldId="259"/>
            <ac:cxnSpMk id="20" creationId="{7DA6E708-0F98-4ED4-AB09-26F8771DA201}"/>
          </ac:cxnSpMkLst>
        </pc:cxnChg>
        <pc:cxnChg chg="mod">
          <ac:chgData name="Kassandra Moreno" userId="5d05fbaf77664399" providerId="LiveId" clId="{EFA97C19-A7F3-4BBC-B3D6-B24D52697D0E}" dt="2022-04-20T20:56:41.344" v="1752"/>
          <ac:cxnSpMkLst>
            <pc:docMk/>
            <pc:sldMk cId="4071755064" sldId="259"/>
            <ac:cxnSpMk id="21" creationId="{41F4DE0C-CF4C-4B64-9B0D-4E18712D742E}"/>
          </ac:cxnSpMkLst>
        </pc:cxnChg>
        <pc:cxnChg chg="mod">
          <ac:chgData name="Kassandra Moreno" userId="5d05fbaf77664399" providerId="LiveId" clId="{EFA97C19-A7F3-4BBC-B3D6-B24D52697D0E}" dt="2022-04-20T20:56:41.344" v="1752"/>
          <ac:cxnSpMkLst>
            <pc:docMk/>
            <pc:sldMk cId="4071755064" sldId="259"/>
            <ac:cxnSpMk id="22" creationId="{BC60BE46-15E2-4C16-98F6-701D8CD61EAF}"/>
          </ac:cxnSpMkLst>
        </pc:cxnChg>
        <pc:cxnChg chg="mod">
          <ac:chgData name="Kassandra Moreno" userId="5d05fbaf77664399" providerId="LiveId" clId="{EFA97C19-A7F3-4BBC-B3D6-B24D52697D0E}" dt="2022-04-20T20:56:41.344" v="1752"/>
          <ac:cxnSpMkLst>
            <pc:docMk/>
            <pc:sldMk cId="4071755064" sldId="259"/>
            <ac:cxnSpMk id="23" creationId="{9E56585A-8917-46BA-A98E-E59A20E0813D}"/>
          </ac:cxnSpMkLst>
        </pc:cxnChg>
      </pc:sldChg>
      <pc:sldChg chg="addSp delSp modSp new mod">
        <pc:chgData name="Kassandra Moreno" userId="5d05fbaf77664399" providerId="LiveId" clId="{EFA97C19-A7F3-4BBC-B3D6-B24D52697D0E}" dt="2022-04-21T04:51:17.381" v="2207" actId="22"/>
        <pc:sldMkLst>
          <pc:docMk/>
          <pc:sldMk cId="2662439049" sldId="260"/>
        </pc:sldMkLst>
        <pc:spChg chg="mod">
          <ac:chgData name="Kassandra Moreno" userId="5d05fbaf77664399" providerId="LiveId" clId="{EFA97C19-A7F3-4BBC-B3D6-B24D52697D0E}" dt="2022-04-21T04:50:56.480" v="2205" actId="122"/>
          <ac:spMkLst>
            <pc:docMk/>
            <pc:sldMk cId="2662439049" sldId="260"/>
            <ac:spMk id="2" creationId="{4BB3D600-EC22-4396-8188-262958F4BB56}"/>
          </ac:spMkLst>
        </pc:spChg>
        <pc:spChg chg="del">
          <ac:chgData name="Kassandra Moreno" userId="5d05fbaf77664399" providerId="LiveId" clId="{EFA97C19-A7F3-4BBC-B3D6-B24D52697D0E}" dt="2022-04-21T04:50:45.935" v="2203" actId="478"/>
          <ac:spMkLst>
            <pc:docMk/>
            <pc:sldMk cId="2662439049" sldId="260"/>
            <ac:spMk id="3" creationId="{E7404FC6-9720-4BA6-84D3-F53EAB96ABDB}"/>
          </ac:spMkLst>
        </pc:spChg>
        <pc:spChg chg="add del">
          <ac:chgData name="Kassandra Moreno" userId="5d05fbaf77664399" providerId="LiveId" clId="{EFA97C19-A7F3-4BBC-B3D6-B24D52697D0E}" dt="2022-04-21T04:51:17.381" v="2207" actId="22"/>
          <ac:spMkLst>
            <pc:docMk/>
            <pc:sldMk cId="2662439049" sldId="260"/>
            <ac:spMk id="5" creationId="{CC115B1E-6902-4926-BF9A-328BC1B94726}"/>
          </ac:spMkLst>
        </pc:spChg>
      </pc:sldChg>
      <pc:sldChg chg="modSp new mod">
        <pc:chgData name="Kassandra Moreno" userId="5d05fbaf77664399" providerId="LiveId" clId="{EFA97C19-A7F3-4BBC-B3D6-B24D52697D0E}" dt="2022-04-22T12:49:20.733" v="3136" actId="122"/>
        <pc:sldMkLst>
          <pc:docMk/>
          <pc:sldMk cId="1936784421" sldId="261"/>
        </pc:sldMkLst>
        <pc:spChg chg="mod">
          <ac:chgData name="Kassandra Moreno" userId="5d05fbaf77664399" providerId="LiveId" clId="{EFA97C19-A7F3-4BBC-B3D6-B24D52697D0E}" dt="2022-04-20T17:58:09.821" v="516" actId="20577"/>
          <ac:spMkLst>
            <pc:docMk/>
            <pc:sldMk cId="1936784421" sldId="261"/>
            <ac:spMk id="2" creationId="{9FFA4F95-F8F3-4405-BE39-FF6EDAB3A589}"/>
          </ac:spMkLst>
        </pc:spChg>
        <pc:spChg chg="mod">
          <ac:chgData name="Kassandra Moreno" userId="5d05fbaf77664399" providerId="LiveId" clId="{EFA97C19-A7F3-4BBC-B3D6-B24D52697D0E}" dt="2022-04-22T12:49:20.733" v="3136" actId="122"/>
          <ac:spMkLst>
            <pc:docMk/>
            <pc:sldMk cId="1936784421" sldId="261"/>
            <ac:spMk id="3" creationId="{4695D688-EABD-49A7-B203-59F766E7CE5F}"/>
          </ac:spMkLst>
        </pc:spChg>
      </pc:sldChg>
      <pc:sldChg chg="modSp new mod">
        <pc:chgData name="Kassandra Moreno" userId="5d05fbaf77664399" providerId="LiveId" clId="{EFA97C19-A7F3-4BBC-B3D6-B24D52697D0E}" dt="2022-04-22T12:49:25.051" v="3137" actId="122"/>
        <pc:sldMkLst>
          <pc:docMk/>
          <pc:sldMk cId="4179950416" sldId="262"/>
        </pc:sldMkLst>
        <pc:spChg chg="mod">
          <ac:chgData name="Kassandra Moreno" userId="5d05fbaf77664399" providerId="LiveId" clId="{EFA97C19-A7F3-4BBC-B3D6-B24D52697D0E}" dt="2022-04-22T12:47:21.276" v="3001" actId="313"/>
          <ac:spMkLst>
            <pc:docMk/>
            <pc:sldMk cId="4179950416" sldId="262"/>
            <ac:spMk id="2" creationId="{42361D90-926A-491C-98E9-AAB743214B57}"/>
          </ac:spMkLst>
        </pc:spChg>
        <pc:spChg chg="mod">
          <ac:chgData name="Kassandra Moreno" userId="5d05fbaf77664399" providerId="LiveId" clId="{EFA97C19-A7F3-4BBC-B3D6-B24D52697D0E}" dt="2022-04-22T12:49:25.051" v="3137" actId="122"/>
          <ac:spMkLst>
            <pc:docMk/>
            <pc:sldMk cId="4179950416" sldId="262"/>
            <ac:spMk id="3" creationId="{09866553-1C27-4DBB-9E92-83B0BC7D8516}"/>
          </ac:spMkLst>
        </pc:spChg>
      </pc:sldChg>
      <pc:sldChg chg="delSp modSp new mod">
        <pc:chgData name="Kassandra Moreno" userId="5d05fbaf77664399" providerId="LiveId" clId="{EFA97C19-A7F3-4BBC-B3D6-B24D52697D0E}" dt="2022-04-21T05:56:58.581" v="2764" actId="122"/>
        <pc:sldMkLst>
          <pc:docMk/>
          <pc:sldMk cId="1954045896" sldId="263"/>
        </pc:sldMkLst>
        <pc:spChg chg="mod">
          <ac:chgData name="Kassandra Moreno" userId="5d05fbaf77664399" providerId="LiveId" clId="{EFA97C19-A7F3-4BBC-B3D6-B24D52697D0E}" dt="2022-04-21T05:56:58.581" v="2764" actId="122"/>
          <ac:spMkLst>
            <pc:docMk/>
            <pc:sldMk cId="1954045896" sldId="263"/>
            <ac:spMk id="2" creationId="{BA44B069-FE2A-4165-924C-B3BC0C361B6F}"/>
          </ac:spMkLst>
        </pc:spChg>
        <pc:spChg chg="del">
          <ac:chgData name="Kassandra Moreno" userId="5d05fbaf77664399" providerId="LiveId" clId="{EFA97C19-A7F3-4BBC-B3D6-B24D52697D0E}" dt="2022-04-21T05:11:31.302" v="2349" actId="478"/>
          <ac:spMkLst>
            <pc:docMk/>
            <pc:sldMk cId="1954045896" sldId="263"/>
            <ac:spMk id="3" creationId="{6E609BDD-5F45-479A-AB55-D1D263FD0B21}"/>
          </ac:spMkLst>
        </pc:spChg>
      </pc:sldChg>
      <pc:sldChg chg="delSp modSp new mod">
        <pc:chgData name="Kassandra Moreno" userId="5d05fbaf77664399" providerId="LiveId" clId="{EFA97C19-A7F3-4BBC-B3D6-B24D52697D0E}" dt="2022-04-21T05:56:53.766" v="2763" actId="122"/>
        <pc:sldMkLst>
          <pc:docMk/>
          <pc:sldMk cId="564091286" sldId="264"/>
        </pc:sldMkLst>
        <pc:spChg chg="mod">
          <ac:chgData name="Kassandra Moreno" userId="5d05fbaf77664399" providerId="LiveId" clId="{EFA97C19-A7F3-4BBC-B3D6-B24D52697D0E}" dt="2022-04-21T05:56:53.766" v="2763" actId="122"/>
          <ac:spMkLst>
            <pc:docMk/>
            <pc:sldMk cId="564091286" sldId="264"/>
            <ac:spMk id="2" creationId="{BAD9E30B-6D22-402D-B2BE-B552399E573A}"/>
          </ac:spMkLst>
        </pc:spChg>
        <pc:spChg chg="del">
          <ac:chgData name="Kassandra Moreno" userId="5d05fbaf77664399" providerId="LiveId" clId="{EFA97C19-A7F3-4BBC-B3D6-B24D52697D0E}" dt="2022-04-21T05:20:53.835" v="2397" actId="478"/>
          <ac:spMkLst>
            <pc:docMk/>
            <pc:sldMk cId="564091286" sldId="264"/>
            <ac:spMk id="3" creationId="{D67E98DA-ACB3-4CE1-AFC7-7A1FC8A3FF74}"/>
          </ac:spMkLst>
        </pc:spChg>
      </pc:sldChg>
      <pc:sldChg chg="delSp modSp new mod">
        <pc:chgData name="Kassandra Moreno" userId="5d05fbaf77664399" providerId="LiveId" clId="{EFA97C19-A7F3-4BBC-B3D6-B24D52697D0E}" dt="2022-04-21T05:56:44.727" v="2761" actId="122"/>
        <pc:sldMkLst>
          <pc:docMk/>
          <pc:sldMk cId="3655017867" sldId="265"/>
        </pc:sldMkLst>
        <pc:spChg chg="mod">
          <ac:chgData name="Kassandra Moreno" userId="5d05fbaf77664399" providerId="LiveId" clId="{EFA97C19-A7F3-4BBC-B3D6-B24D52697D0E}" dt="2022-04-21T05:56:44.727" v="2761" actId="122"/>
          <ac:spMkLst>
            <pc:docMk/>
            <pc:sldMk cId="3655017867" sldId="265"/>
            <ac:spMk id="2" creationId="{6FC69B87-257F-4D71-BBCB-E253839A9D06}"/>
          </ac:spMkLst>
        </pc:spChg>
        <pc:spChg chg="del">
          <ac:chgData name="Kassandra Moreno" userId="5d05fbaf77664399" providerId="LiveId" clId="{EFA97C19-A7F3-4BBC-B3D6-B24D52697D0E}" dt="2022-04-21T05:56:36.099" v="2759" actId="478"/>
          <ac:spMkLst>
            <pc:docMk/>
            <pc:sldMk cId="3655017867" sldId="265"/>
            <ac:spMk id="3" creationId="{976DE876-20D1-484E-8C29-ED9516FB6714}"/>
          </ac:spMkLst>
        </pc:spChg>
      </pc:sldChg>
      <pc:sldChg chg="modSp new mod">
        <pc:chgData name="Kassandra Moreno" userId="5d05fbaf77664399" providerId="LiveId" clId="{EFA97C19-A7F3-4BBC-B3D6-B24D52697D0E}" dt="2022-04-22T12:49:17.400" v="3135" actId="122"/>
        <pc:sldMkLst>
          <pc:docMk/>
          <pc:sldMk cId="627062840" sldId="266"/>
        </pc:sldMkLst>
        <pc:spChg chg="mod">
          <ac:chgData name="Kassandra Moreno" userId="5d05fbaf77664399" providerId="LiveId" clId="{EFA97C19-A7F3-4BBC-B3D6-B24D52697D0E}" dt="2022-04-20T17:58:01.448" v="515" actId="313"/>
          <ac:spMkLst>
            <pc:docMk/>
            <pc:sldMk cId="627062840" sldId="266"/>
            <ac:spMk id="2" creationId="{9022B4C2-7C2F-4A83-8CB5-3DDA508BF44A}"/>
          </ac:spMkLst>
        </pc:spChg>
        <pc:spChg chg="mod">
          <ac:chgData name="Kassandra Moreno" userId="5d05fbaf77664399" providerId="LiveId" clId="{EFA97C19-A7F3-4BBC-B3D6-B24D52697D0E}" dt="2022-04-22T12:49:17.400" v="3135" actId="122"/>
          <ac:spMkLst>
            <pc:docMk/>
            <pc:sldMk cId="627062840" sldId="266"/>
            <ac:spMk id="3" creationId="{9D9D29AB-B132-44D4-902E-5DBF7D56D9E7}"/>
          </ac:spMkLst>
        </pc:spChg>
      </pc:sldChg>
      <pc:sldChg chg="addSp delSp modSp new mod ord setBg">
        <pc:chgData name="Kassandra Moreno" userId="5d05fbaf77664399" providerId="LiveId" clId="{EFA97C19-A7F3-4BBC-B3D6-B24D52697D0E}" dt="2022-04-21T05:34:08.336" v="2486" actId="478"/>
        <pc:sldMkLst>
          <pc:docMk/>
          <pc:sldMk cId="2629170415" sldId="267"/>
        </pc:sldMkLst>
        <pc:spChg chg="mod">
          <ac:chgData name="Kassandra Moreno" userId="5d05fbaf77664399" providerId="LiveId" clId="{EFA97C19-A7F3-4BBC-B3D6-B24D52697D0E}" dt="2022-04-21T05:32:02.670" v="2477" actId="26606"/>
          <ac:spMkLst>
            <pc:docMk/>
            <pc:sldMk cId="2629170415" sldId="267"/>
            <ac:spMk id="2" creationId="{57F5F461-55F2-4982-A250-A7F733A45FBF}"/>
          </ac:spMkLst>
        </pc:spChg>
        <pc:spChg chg="mod">
          <ac:chgData name="Kassandra Moreno" userId="5d05fbaf77664399" providerId="LiveId" clId="{EFA97C19-A7F3-4BBC-B3D6-B24D52697D0E}" dt="2022-04-21T05:32:02.670" v="2477" actId="26606"/>
          <ac:spMkLst>
            <pc:docMk/>
            <pc:sldMk cId="2629170415" sldId="267"/>
            <ac:spMk id="3" creationId="{CF6008F3-4118-456E-A35C-ACDB96729E78}"/>
          </ac:spMkLst>
        </pc:spChg>
        <pc:spChg chg="add">
          <ac:chgData name="Kassandra Moreno" userId="5d05fbaf77664399" providerId="LiveId" clId="{EFA97C19-A7F3-4BBC-B3D6-B24D52697D0E}" dt="2022-04-21T05:32:02.670" v="2477" actId="26606"/>
          <ac:spMkLst>
            <pc:docMk/>
            <pc:sldMk cId="2629170415" sldId="267"/>
            <ac:spMk id="9" creationId="{E2E0C929-96C6-41B1-A001-566036DF047B}"/>
          </ac:spMkLst>
        </pc:spChg>
        <pc:picChg chg="add">
          <ac:chgData name="Kassandra Moreno" userId="5d05fbaf77664399" providerId="LiveId" clId="{EFA97C19-A7F3-4BBC-B3D6-B24D52697D0E}" dt="2022-04-21T05:32:02.670" v="2477" actId="26606"/>
          <ac:picMkLst>
            <pc:docMk/>
            <pc:sldMk cId="2629170415" sldId="267"/>
            <ac:picMk id="5" creationId="{243E1D54-197F-DFD7-0694-EDB8B05AD4F9}"/>
          </ac:picMkLst>
        </pc:picChg>
        <pc:picChg chg="del">
          <ac:chgData name="Kassandra Moreno" userId="5d05fbaf77664399" providerId="LiveId" clId="{EFA97C19-A7F3-4BBC-B3D6-B24D52697D0E}" dt="2022-04-21T05:34:08.336" v="2486" actId="478"/>
          <ac:picMkLst>
            <pc:docMk/>
            <pc:sldMk cId="2629170415" sldId="267"/>
            <ac:picMk id="6" creationId="{4813646D-52B2-43F9-9E30-1011E06BE865}"/>
          </ac:picMkLst>
        </pc:picChg>
      </pc:sldChg>
      <pc:sldChg chg="addSp delSp modSp add del mod setBg setClrOvrMap">
        <pc:chgData name="Kassandra Moreno" userId="5d05fbaf77664399" providerId="LiveId" clId="{EFA97C19-A7F3-4BBC-B3D6-B24D52697D0E}" dt="2022-04-21T05:28:01.168" v="2446" actId="47"/>
        <pc:sldMkLst>
          <pc:docMk/>
          <pc:sldMk cId="3969404099" sldId="268"/>
        </pc:sldMkLst>
        <pc:spChg chg="mod">
          <ac:chgData name="Kassandra Moreno" userId="5d05fbaf77664399" providerId="LiveId" clId="{EFA97C19-A7F3-4BBC-B3D6-B24D52697D0E}" dt="2022-04-21T04:38:28.504" v="1866" actId="1076"/>
          <ac:spMkLst>
            <pc:docMk/>
            <pc:sldMk cId="3969404099" sldId="268"/>
            <ac:spMk id="2" creationId="{7F40EB4D-5E14-47D5-9D49-186A49D04F65}"/>
          </ac:spMkLst>
        </pc:spChg>
        <pc:spChg chg="mod topLvl">
          <ac:chgData name="Kassandra Moreno" userId="5d05fbaf77664399" providerId="LiveId" clId="{EFA97C19-A7F3-4BBC-B3D6-B24D52697D0E}" dt="2022-04-21T04:34:55.969" v="1829" actId="207"/>
          <ac:spMkLst>
            <pc:docMk/>
            <pc:sldMk cId="3969404099" sldId="268"/>
            <ac:spMk id="10" creationId="{6C5A2DA1-08D1-466F-A715-3D800E68153A}"/>
          </ac:spMkLst>
        </pc:spChg>
        <pc:spChg chg="mod topLvl">
          <ac:chgData name="Kassandra Moreno" userId="5d05fbaf77664399" providerId="LiveId" clId="{EFA97C19-A7F3-4BBC-B3D6-B24D52697D0E}" dt="2022-04-21T04:34:55.969" v="1829" actId="207"/>
          <ac:spMkLst>
            <pc:docMk/>
            <pc:sldMk cId="3969404099" sldId="268"/>
            <ac:spMk id="11" creationId="{77B22FF2-DD85-465A-9571-550B7188099E}"/>
          </ac:spMkLst>
        </pc:spChg>
        <pc:spChg chg="mod topLvl">
          <ac:chgData name="Kassandra Moreno" userId="5d05fbaf77664399" providerId="LiveId" clId="{EFA97C19-A7F3-4BBC-B3D6-B24D52697D0E}" dt="2022-04-21T04:34:55.969" v="1829" actId="207"/>
          <ac:spMkLst>
            <pc:docMk/>
            <pc:sldMk cId="3969404099" sldId="268"/>
            <ac:spMk id="12" creationId="{525027FE-48D2-49AF-ADC0-76BC9720B12F}"/>
          </ac:spMkLst>
        </pc:spChg>
        <pc:spChg chg="mod topLvl">
          <ac:chgData name="Kassandra Moreno" userId="5d05fbaf77664399" providerId="LiveId" clId="{EFA97C19-A7F3-4BBC-B3D6-B24D52697D0E}" dt="2022-04-21T04:34:55.969" v="1829" actId="207"/>
          <ac:spMkLst>
            <pc:docMk/>
            <pc:sldMk cId="3969404099" sldId="268"/>
            <ac:spMk id="13" creationId="{1B23B755-334F-46D8-8F17-3A08BEB69A5C}"/>
          </ac:spMkLst>
        </pc:spChg>
        <pc:spChg chg="mod topLvl">
          <ac:chgData name="Kassandra Moreno" userId="5d05fbaf77664399" providerId="LiveId" clId="{EFA97C19-A7F3-4BBC-B3D6-B24D52697D0E}" dt="2022-04-21T04:34:55.969" v="1829" actId="207"/>
          <ac:spMkLst>
            <pc:docMk/>
            <pc:sldMk cId="3969404099" sldId="268"/>
            <ac:spMk id="14" creationId="{49F9DAA2-3950-4CF6-B402-F4875C21EE06}"/>
          </ac:spMkLst>
        </pc:spChg>
        <pc:spChg chg="mod topLvl">
          <ac:chgData name="Kassandra Moreno" userId="5d05fbaf77664399" providerId="LiveId" clId="{EFA97C19-A7F3-4BBC-B3D6-B24D52697D0E}" dt="2022-04-21T04:34:55.969" v="1829" actId="207"/>
          <ac:spMkLst>
            <pc:docMk/>
            <pc:sldMk cId="3969404099" sldId="268"/>
            <ac:spMk id="15" creationId="{19429E10-EDDD-42BC-8C54-8B74C5514720}"/>
          </ac:spMkLst>
        </pc:spChg>
        <pc:spChg chg="mod topLvl">
          <ac:chgData name="Kassandra Moreno" userId="5d05fbaf77664399" providerId="LiveId" clId="{EFA97C19-A7F3-4BBC-B3D6-B24D52697D0E}" dt="2022-04-21T04:34:55.969" v="1829" actId="207"/>
          <ac:spMkLst>
            <pc:docMk/>
            <pc:sldMk cId="3969404099" sldId="268"/>
            <ac:spMk id="16" creationId="{5C8FA68C-D901-4FC9-96E8-47378523CDE6}"/>
          </ac:spMkLst>
        </pc:spChg>
        <pc:spChg chg="mod topLvl">
          <ac:chgData name="Kassandra Moreno" userId="5d05fbaf77664399" providerId="LiveId" clId="{EFA97C19-A7F3-4BBC-B3D6-B24D52697D0E}" dt="2022-04-21T04:34:55.969" v="1829" actId="207"/>
          <ac:spMkLst>
            <pc:docMk/>
            <pc:sldMk cId="3969404099" sldId="268"/>
            <ac:spMk id="17" creationId="{CEF02974-75FD-4628-B1E4-C2AB71297201}"/>
          </ac:spMkLst>
        </pc:spChg>
        <pc:spChg chg="add del">
          <ac:chgData name="Kassandra Moreno" userId="5d05fbaf77664399" providerId="LiveId" clId="{EFA97C19-A7F3-4BBC-B3D6-B24D52697D0E}" dt="2022-04-21T04:33:29.547" v="1822" actId="26606"/>
          <ac:spMkLst>
            <pc:docMk/>
            <pc:sldMk cId="3969404099" sldId="268"/>
            <ac:spMk id="29" creationId="{17D2AF98-E113-49D6-8930-A503FC857BCC}"/>
          </ac:spMkLst>
        </pc:spChg>
        <pc:spChg chg="add del">
          <ac:chgData name="Kassandra Moreno" userId="5d05fbaf77664399" providerId="LiveId" clId="{EFA97C19-A7F3-4BBC-B3D6-B24D52697D0E}" dt="2022-04-21T04:33:29.547" v="1822" actId="26606"/>
          <ac:spMkLst>
            <pc:docMk/>
            <pc:sldMk cId="3969404099" sldId="268"/>
            <ac:spMk id="31" creationId="{C44C317F-ABAF-45D9-A663-47F48332C305}"/>
          </ac:spMkLst>
        </pc:spChg>
        <pc:spChg chg="add">
          <ac:chgData name="Kassandra Moreno" userId="5d05fbaf77664399" providerId="LiveId" clId="{EFA97C19-A7F3-4BBC-B3D6-B24D52697D0E}" dt="2022-04-21T04:33:29.611" v="1823" actId="26606"/>
          <ac:spMkLst>
            <pc:docMk/>
            <pc:sldMk cId="3969404099" sldId="268"/>
            <ac:spMk id="36" creationId="{843DD86A-8FAA-443F-9211-42A2AE8A790C}"/>
          </ac:spMkLst>
        </pc:spChg>
        <pc:spChg chg="add">
          <ac:chgData name="Kassandra Moreno" userId="5d05fbaf77664399" providerId="LiveId" clId="{EFA97C19-A7F3-4BBC-B3D6-B24D52697D0E}" dt="2022-04-21T04:33:29.611" v="1823" actId="26606"/>
          <ac:spMkLst>
            <pc:docMk/>
            <pc:sldMk cId="3969404099" sldId="268"/>
            <ac:spMk id="37" creationId="{C2A13AAE-18EB-4BDF-BAF7-F2F97B8D00D6}"/>
          </ac:spMkLst>
        </pc:spChg>
        <pc:grpChg chg="add mod">
          <ac:chgData name="Kassandra Moreno" userId="5d05fbaf77664399" providerId="LiveId" clId="{EFA97C19-A7F3-4BBC-B3D6-B24D52697D0E}" dt="2022-04-21T04:35:23.214" v="1831" actId="14100"/>
          <ac:grpSpMkLst>
            <pc:docMk/>
            <pc:sldMk cId="3969404099" sldId="268"/>
            <ac:grpSpMk id="3" creationId="{4613D248-AA34-4418-AB64-CD47A086C7F1}"/>
          </ac:grpSpMkLst>
        </pc:grpChg>
        <pc:grpChg chg="del">
          <ac:chgData name="Kassandra Moreno" userId="5d05fbaf77664399" providerId="LiveId" clId="{EFA97C19-A7F3-4BBC-B3D6-B24D52697D0E}" dt="2022-04-20T20:59:47.209" v="1785" actId="165"/>
          <ac:grpSpMkLst>
            <pc:docMk/>
            <pc:sldMk cId="3969404099" sldId="268"/>
            <ac:grpSpMk id="9" creationId="{5C9584D3-6665-479D-A954-5230C8CC11D4}"/>
          </ac:grpSpMkLst>
        </pc:grpChg>
        <pc:picChg chg="mod topLvl">
          <ac:chgData name="Kassandra Moreno" userId="5d05fbaf77664399" providerId="LiveId" clId="{EFA97C19-A7F3-4BBC-B3D6-B24D52697D0E}" dt="2022-04-20T21:05:35.378" v="1815" actId="164"/>
          <ac:picMkLst>
            <pc:docMk/>
            <pc:sldMk cId="3969404099" sldId="268"/>
            <ac:picMk id="18" creationId="{480366F9-07DE-491C-992B-A72E1AC49A44}"/>
          </ac:picMkLst>
        </pc:picChg>
        <pc:picChg chg="mod topLvl">
          <ac:chgData name="Kassandra Moreno" userId="5d05fbaf77664399" providerId="LiveId" clId="{EFA97C19-A7F3-4BBC-B3D6-B24D52697D0E}" dt="2022-04-20T21:05:35.378" v="1815" actId="164"/>
          <ac:picMkLst>
            <pc:docMk/>
            <pc:sldMk cId="3969404099" sldId="268"/>
            <ac:picMk id="24" creationId="{104740CC-FB31-4F86-8524-28AB6DE879F0}"/>
          </ac:picMkLst>
        </pc:picChg>
        <pc:picChg chg="add del">
          <ac:chgData name="Kassandra Moreno" userId="5d05fbaf77664399" providerId="LiveId" clId="{EFA97C19-A7F3-4BBC-B3D6-B24D52697D0E}" dt="2022-04-21T04:33:29.547" v="1822" actId="26606"/>
          <ac:picMkLst>
            <pc:docMk/>
            <pc:sldMk cId="3969404099" sldId="268"/>
            <ac:picMk id="33" creationId="{047E226F-4677-4CBA-B1B3-95C50F923C9F}"/>
          </ac:picMkLst>
        </pc:picChg>
        <pc:picChg chg="add">
          <ac:chgData name="Kassandra Moreno" userId="5d05fbaf77664399" providerId="LiveId" clId="{EFA97C19-A7F3-4BBC-B3D6-B24D52697D0E}" dt="2022-04-21T04:33:29.611" v="1823" actId="26606"/>
          <ac:picMkLst>
            <pc:docMk/>
            <pc:sldMk cId="3969404099" sldId="268"/>
            <ac:picMk id="35" creationId="{49261589-06E9-4B7C-A8F1-26648507B77B}"/>
          </ac:picMkLst>
        </pc:picChg>
        <pc:picChg chg="add">
          <ac:chgData name="Kassandra Moreno" userId="5d05fbaf77664399" providerId="LiveId" clId="{EFA97C19-A7F3-4BBC-B3D6-B24D52697D0E}" dt="2022-04-21T04:33:29.611" v="1823" actId="26606"/>
          <ac:picMkLst>
            <pc:docMk/>
            <pc:sldMk cId="3969404099" sldId="268"/>
            <ac:picMk id="38" creationId="{0F5C1B21-B0DB-4206-99EE-C13D67038B93}"/>
          </ac:picMkLst>
        </pc:picChg>
        <pc:cxnChg chg="mod topLvl">
          <ac:chgData name="Kassandra Moreno" userId="5d05fbaf77664399" providerId="LiveId" clId="{EFA97C19-A7F3-4BBC-B3D6-B24D52697D0E}" dt="2022-04-20T21:05:35.378" v="1815" actId="164"/>
          <ac:cxnSpMkLst>
            <pc:docMk/>
            <pc:sldMk cId="3969404099" sldId="268"/>
            <ac:cxnSpMk id="19" creationId="{10471E69-913A-49C8-9447-19626FCC40D9}"/>
          </ac:cxnSpMkLst>
        </pc:cxnChg>
        <pc:cxnChg chg="mod topLvl">
          <ac:chgData name="Kassandra Moreno" userId="5d05fbaf77664399" providerId="LiveId" clId="{EFA97C19-A7F3-4BBC-B3D6-B24D52697D0E}" dt="2022-04-20T21:05:35.378" v="1815" actId="164"/>
          <ac:cxnSpMkLst>
            <pc:docMk/>
            <pc:sldMk cId="3969404099" sldId="268"/>
            <ac:cxnSpMk id="20" creationId="{7DA6E708-0F98-4ED4-AB09-26F8771DA201}"/>
          </ac:cxnSpMkLst>
        </pc:cxnChg>
        <pc:cxnChg chg="mod topLvl">
          <ac:chgData name="Kassandra Moreno" userId="5d05fbaf77664399" providerId="LiveId" clId="{EFA97C19-A7F3-4BBC-B3D6-B24D52697D0E}" dt="2022-04-20T21:05:35.378" v="1815" actId="164"/>
          <ac:cxnSpMkLst>
            <pc:docMk/>
            <pc:sldMk cId="3969404099" sldId="268"/>
            <ac:cxnSpMk id="21" creationId="{41F4DE0C-CF4C-4B64-9B0D-4E18712D742E}"/>
          </ac:cxnSpMkLst>
        </pc:cxnChg>
        <pc:cxnChg chg="mod topLvl">
          <ac:chgData name="Kassandra Moreno" userId="5d05fbaf77664399" providerId="LiveId" clId="{EFA97C19-A7F3-4BBC-B3D6-B24D52697D0E}" dt="2022-04-20T21:05:35.378" v="1815" actId="164"/>
          <ac:cxnSpMkLst>
            <pc:docMk/>
            <pc:sldMk cId="3969404099" sldId="268"/>
            <ac:cxnSpMk id="22" creationId="{BC60BE46-15E2-4C16-98F6-701D8CD61EAF}"/>
          </ac:cxnSpMkLst>
        </pc:cxnChg>
        <pc:cxnChg chg="mod topLvl">
          <ac:chgData name="Kassandra Moreno" userId="5d05fbaf77664399" providerId="LiveId" clId="{EFA97C19-A7F3-4BBC-B3D6-B24D52697D0E}" dt="2022-04-20T21:05:35.378" v="1815" actId="164"/>
          <ac:cxnSpMkLst>
            <pc:docMk/>
            <pc:sldMk cId="3969404099" sldId="268"/>
            <ac:cxnSpMk id="23" creationId="{9E56585A-8917-46BA-A98E-E59A20E0813D}"/>
          </ac:cxnSpMkLst>
        </pc:cxnChg>
      </pc:sldChg>
      <pc:sldChg chg="addSp delSp modSp del mod setClrOvrMap delDesignElem chgLayout">
        <pc:chgData name="Kassandra Moreno" userId="5d05fbaf77664399" providerId="LiveId" clId="{EFA97C19-A7F3-4BBC-B3D6-B24D52697D0E}" dt="2022-04-21T05:25:11.505" v="2423" actId="47"/>
        <pc:sldMkLst>
          <pc:docMk/>
          <pc:sldMk cId="1311313443" sldId="269"/>
        </pc:sldMkLst>
        <pc:spChg chg="mod ord">
          <ac:chgData name="Kassandra Moreno" userId="5d05fbaf77664399" providerId="LiveId" clId="{EFA97C19-A7F3-4BBC-B3D6-B24D52697D0E}" dt="2022-04-21T04:44:37.845" v="1927" actId="700"/>
          <ac:spMkLst>
            <pc:docMk/>
            <pc:sldMk cId="1311313443" sldId="269"/>
            <ac:spMk id="2" creationId="{7F40EB4D-5E14-47D5-9D49-186A49D04F65}"/>
          </ac:spMkLst>
        </pc:spChg>
        <pc:spChg chg="add del mod ord">
          <ac:chgData name="Kassandra Moreno" userId="5d05fbaf77664399" providerId="LiveId" clId="{EFA97C19-A7F3-4BBC-B3D6-B24D52697D0E}" dt="2022-04-21T04:44:47.102" v="1929" actId="478"/>
          <ac:spMkLst>
            <pc:docMk/>
            <pc:sldMk cId="1311313443" sldId="269"/>
            <ac:spMk id="4" creationId="{DBDCE33C-7873-4718-8B74-1C259F652D8A}"/>
          </ac:spMkLst>
        </pc:spChg>
        <pc:spChg chg="add del mod ord">
          <ac:chgData name="Kassandra Moreno" userId="5d05fbaf77664399" providerId="LiveId" clId="{EFA97C19-A7F3-4BBC-B3D6-B24D52697D0E}" dt="2022-04-21T04:44:37.845" v="1927" actId="700"/>
          <ac:spMkLst>
            <pc:docMk/>
            <pc:sldMk cId="1311313443" sldId="269"/>
            <ac:spMk id="5" creationId="{B252CEC1-5B44-475F-8D92-9EFEE978A9B5}"/>
          </ac:spMkLst>
        </pc:spChg>
        <pc:spChg chg="add del mod ord">
          <ac:chgData name="Kassandra Moreno" userId="5d05fbaf77664399" providerId="LiveId" clId="{EFA97C19-A7F3-4BBC-B3D6-B24D52697D0E}" dt="2022-04-21T04:44:37.845" v="1927" actId="700"/>
          <ac:spMkLst>
            <pc:docMk/>
            <pc:sldMk cId="1311313443" sldId="269"/>
            <ac:spMk id="6" creationId="{87351EEC-B5F4-4DF8-908A-D55B713D6B78}"/>
          </ac:spMkLst>
        </pc:spChg>
        <pc:spChg chg="add del mod ord">
          <ac:chgData name="Kassandra Moreno" userId="5d05fbaf77664399" providerId="LiveId" clId="{EFA97C19-A7F3-4BBC-B3D6-B24D52697D0E}" dt="2022-04-21T04:44:37.433" v="1926" actId="700"/>
          <ac:spMkLst>
            <pc:docMk/>
            <pc:sldMk cId="1311313443" sldId="269"/>
            <ac:spMk id="7" creationId="{B4A25B2B-5C30-4319-8E99-9B23FE518E37}"/>
          </ac:spMkLst>
        </pc:spChg>
        <pc:spChg chg="add del mod ord">
          <ac:chgData name="Kassandra Moreno" userId="5d05fbaf77664399" providerId="LiveId" clId="{EFA97C19-A7F3-4BBC-B3D6-B24D52697D0E}" dt="2022-04-21T04:44:37.433" v="1926" actId="700"/>
          <ac:spMkLst>
            <pc:docMk/>
            <pc:sldMk cId="1311313443" sldId="269"/>
            <ac:spMk id="8" creationId="{75C13081-68F3-4EF6-B348-9D6A83E1CF0C}"/>
          </ac:spMkLst>
        </pc:spChg>
        <pc:spChg chg="add del mod">
          <ac:chgData name="Kassandra Moreno" userId="5d05fbaf77664399" providerId="LiveId" clId="{EFA97C19-A7F3-4BBC-B3D6-B24D52697D0E}" dt="2022-04-21T04:44:36.560" v="1924"/>
          <ac:spMkLst>
            <pc:docMk/>
            <pc:sldMk cId="1311313443" sldId="269"/>
            <ac:spMk id="9" creationId="{CAC86CCD-0EC5-4107-BB1B-61EC4F5504B8}"/>
          </ac:spMkLst>
        </pc:spChg>
        <pc:spChg chg="add del mod">
          <ac:chgData name="Kassandra Moreno" userId="5d05fbaf77664399" providerId="LiveId" clId="{EFA97C19-A7F3-4BBC-B3D6-B24D52697D0E}" dt="2022-04-21T04:44:36.560" v="1924"/>
          <ac:spMkLst>
            <pc:docMk/>
            <pc:sldMk cId="1311313443" sldId="269"/>
            <ac:spMk id="26" creationId="{E0C60DD0-3D44-4CB5-9A52-56E20180B4BD}"/>
          </ac:spMkLst>
        </pc:spChg>
        <pc:spChg chg="add del mod">
          <ac:chgData name="Kassandra Moreno" userId="5d05fbaf77664399" providerId="LiveId" clId="{EFA97C19-A7F3-4BBC-B3D6-B24D52697D0E}" dt="2022-04-21T04:44:36.560" v="1924"/>
          <ac:spMkLst>
            <pc:docMk/>
            <pc:sldMk cId="1311313443" sldId="269"/>
            <ac:spMk id="27" creationId="{E2C00324-DF8B-435D-84A6-9F02D0899A06}"/>
          </ac:spMkLst>
        </pc:spChg>
        <pc:spChg chg="add del mod">
          <ac:chgData name="Kassandra Moreno" userId="5d05fbaf77664399" providerId="LiveId" clId="{EFA97C19-A7F3-4BBC-B3D6-B24D52697D0E}" dt="2022-04-21T04:44:36.114" v="1923"/>
          <ac:spMkLst>
            <pc:docMk/>
            <pc:sldMk cId="1311313443" sldId="269"/>
            <ac:spMk id="28" creationId="{0661C8CC-E9FB-465D-98A6-24BD9D2ABAF1}"/>
          </ac:spMkLst>
        </pc:spChg>
        <pc:spChg chg="add del mod">
          <ac:chgData name="Kassandra Moreno" userId="5d05fbaf77664399" providerId="LiveId" clId="{EFA97C19-A7F3-4BBC-B3D6-B24D52697D0E}" dt="2022-04-21T04:44:36.114" v="1923"/>
          <ac:spMkLst>
            <pc:docMk/>
            <pc:sldMk cId="1311313443" sldId="269"/>
            <ac:spMk id="29" creationId="{9832CA57-79F0-485A-9BF3-DD8ACAD80E6B}"/>
          </ac:spMkLst>
        </pc:spChg>
        <pc:spChg chg="add del mod">
          <ac:chgData name="Kassandra Moreno" userId="5d05fbaf77664399" providerId="LiveId" clId="{EFA97C19-A7F3-4BBC-B3D6-B24D52697D0E}" dt="2022-04-21T04:44:36.114" v="1923"/>
          <ac:spMkLst>
            <pc:docMk/>
            <pc:sldMk cId="1311313443" sldId="269"/>
            <ac:spMk id="30" creationId="{28543367-0E43-4D6A-96A8-23C97717FC65}"/>
          </ac:spMkLst>
        </pc:spChg>
        <pc:spChg chg="add del mod">
          <ac:chgData name="Kassandra Moreno" userId="5d05fbaf77664399" providerId="LiveId" clId="{EFA97C19-A7F3-4BBC-B3D6-B24D52697D0E}" dt="2022-04-21T04:44:35.605" v="1922"/>
          <ac:spMkLst>
            <pc:docMk/>
            <pc:sldMk cId="1311313443" sldId="269"/>
            <ac:spMk id="31" creationId="{220F4CF1-257B-43C3-88FF-F14B9BA5BC30}"/>
          </ac:spMkLst>
        </pc:spChg>
        <pc:spChg chg="add del mod">
          <ac:chgData name="Kassandra Moreno" userId="5d05fbaf77664399" providerId="LiveId" clId="{EFA97C19-A7F3-4BBC-B3D6-B24D52697D0E}" dt="2022-04-21T04:44:35.605" v="1922"/>
          <ac:spMkLst>
            <pc:docMk/>
            <pc:sldMk cId="1311313443" sldId="269"/>
            <ac:spMk id="32" creationId="{3E310708-9836-405D-855C-0307EF95C5FB}"/>
          </ac:spMkLst>
        </pc:spChg>
        <pc:spChg chg="add del mod">
          <ac:chgData name="Kassandra Moreno" userId="5d05fbaf77664399" providerId="LiveId" clId="{EFA97C19-A7F3-4BBC-B3D6-B24D52697D0E}" dt="2022-04-21T04:44:35.605" v="1922"/>
          <ac:spMkLst>
            <pc:docMk/>
            <pc:sldMk cId="1311313443" sldId="269"/>
            <ac:spMk id="33" creationId="{A4A78320-80D4-4A53-B0B8-41D3146DF9E9}"/>
          </ac:spMkLst>
        </pc:spChg>
        <pc:spChg chg="add mod">
          <ac:chgData name="Kassandra Moreno" userId="5d05fbaf77664399" providerId="LiveId" clId="{EFA97C19-A7F3-4BBC-B3D6-B24D52697D0E}" dt="2022-04-21T04:50:35.546" v="2201" actId="1076"/>
          <ac:spMkLst>
            <pc:docMk/>
            <pc:sldMk cId="1311313443" sldId="269"/>
            <ac:spMk id="34" creationId="{01EE0F13-D9A1-4F05-8F05-C92C01A2267F}"/>
          </ac:spMkLst>
        </pc:spChg>
        <pc:spChg chg="del">
          <ac:chgData name="Kassandra Moreno" userId="5d05fbaf77664399" providerId="LiveId" clId="{EFA97C19-A7F3-4BBC-B3D6-B24D52697D0E}" dt="2022-04-21T04:36:46.507" v="1854" actId="26606"/>
          <ac:spMkLst>
            <pc:docMk/>
            <pc:sldMk cId="1311313443" sldId="269"/>
            <ac:spMk id="36" creationId="{843DD86A-8FAA-443F-9211-42A2AE8A790C}"/>
          </ac:spMkLst>
        </pc:spChg>
        <pc:spChg chg="del">
          <ac:chgData name="Kassandra Moreno" userId="5d05fbaf77664399" providerId="LiveId" clId="{EFA97C19-A7F3-4BBC-B3D6-B24D52697D0E}" dt="2022-04-21T04:36:46.507" v="1854" actId="26606"/>
          <ac:spMkLst>
            <pc:docMk/>
            <pc:sldMk cId="1311313443" sldId="269"/>
            <ac:spMk id="37" creationId="{C2A13AAE-18EB-4BDF-BAF7-F2F97B8D00D6}"/>
          </ac:spMkLst>
        </pc:spChg>
        <pc:spChg chg="add del">
          <ac:chgData name="Kassandra Moreno" userId="5d05fbaf77664399" providerId="LiveId" clId="{EFA97C19-A7F3-4BBC-B3D6-B24D52697D0E}" dt="2022-04-21T04:39:40.750" v="1877" actId="26606"/>
          <ac:spMkLst>
            <pc:docMk/>
            <pc:sldMk cId="1311313443" sldId="269"/>
            <ac:spMk id="47" creationId="{A5CE956E-F4AA-46A6-8D1F-B12F5AF1A1F2}"/>
          </ac:spMkLst>
        </pc:spChg>
        <pc:spChg chg="add del">
          <ac:chgData name="Kassandra Moreno" userId="5d05fbaf77664399" providerId="LiveId" clId="{EFA97C19-A7F3-4BBC-B3D6-B24D52697D0E}" dt="2022-04-21T04:39:40.750" v="1877" actId="26606"/>
          <ac:spMkLst>
            <pc:docMk/>
            <pc:sldMk cId="1311313443" sldId="269"/>
            <ac:spMk id="51" creationId="{19ED8E82-0B36-42E7-BF1F-DECC51AE49B2}"/>
          </ac:spMkLst>
        </pc:spChg>
        <pc:spChg chg="add del">
          <ac:chgData name="Kassandra Moreno" userId="5d05fbaf77664399" providerId="LiveId" clId="{EFA97C19-A7F3-4BBC-B3D6-B24D52697D0E}" dt="2022-04-21T04:44:34.804" v="1920" actId="26606"/>
          <ac:spMkLst>
            <pc:docMk/>
            <pc:sldMk cId="1311313443" sldId="269"/>
            <ac:spMk id="55" creationId="{B8E41B83-C09C-4859-AB94-511A2C0BBE89}"/>
          </ac:spMkLst>
        </pc:spChg>
        <pc:spChg chg="add del">
          <ac:chgData name="Kassandra Moreno" userId="5d05fbaf77664399" providerId="LiveId" clId="{EFA97C19-A7F3-4BBC-B3D6-B24D52697D0E}" dt="2022-04-21T04:44:37.845" v="1927" actId="700"/>
          <ac:spMkLst>
            <pc:docMk/>
            <pc:sldMk cId="1311313443" sldId="269"/>
            <ac:spMk id="56" creationId="{1FDFF85F-F105-40D5-9793-90419158C3BD}"/>
          </ac:spMkLst>
        </pc:spChg>
        <pc:spChg chg="add del">
          <ac:chgData name="Kassandra Moreno" userId="5d05fbaf77664399" providerId="LiveId" clId="{EFA97C19-A7F3-4BBC-B3D6-B24D52697D0E}" dt="2022-04-21T04:44:37.845" v="1927" actId="700"/>
          <ac:spMkLst>
            <pc:docMk/>
            <pc:sldMk cId="1311313443" sldId="269"/>
            <ac:spMk id="58" creationId="{35AB47A4-BA8C-4250-88BD-D49C68C5F9E9}"/>
          </ac:spMkLst>
        </pc:spChg>
        <pc:grpChg chg="del">
          <ac:chgData name="Kassandra Moreno" userId="5d05fbaf77664399" providerId="LiveId" clId="{EFA97C19-A7F3-4BBC-B3D6-B24D52697D0E}" dt="2022-04-21T04:36:29.386" v="1852" actId="478"/>
          <ac:grpSpMkLst>
            <pc:docMk/>
            <pc:sldMk cId="1311313443" sldId="269"/>
            <ac:grpSpMk id="3" creationId="{4613D248-AA34-4418-AB64-CD47A086C7F1}"/>
          </ac:grpSpMkLst>
        </pc:grpChg>
        <pc:picChg chg="add del mod ord modCrop">
          <ac:chgData name="Kassandra Moreno" userId="5d05fbaf77664399" providerId="LiveId" clId="{EFA97C19-A7F3-4BBC-B3D6-B24D52697D0E}" dt="2022-04-21T04:50:39.166" v="2202" actId="1076"/>
          <ac:picMkLst>
            <pc:docMk/>
            <pc:sldMk cId="1311313443" sldId="269"/>
            <ac:picMk id="25" creationId="{74600A39-D213-4723-8077-028659E61840}"/>
          </ac:picMkLst>
        </pc:picChg>
        <pc:picChg chg="del">
          <ac:chgData name="Kassandra Moreno" userId="5d05fbaf77664399" providerId="LiveId" clId="{EFA97C19-A7F3-4BBC-B3D6-B24D52697D0E}" dt="2022-04-21T04:36:46.507" v="1854" actId="26606"/>
          <ac:picMkLst>
            <pc:docMk/>
            <pc:sldMk cId="1311313443" sldId="269"/>
            <ac:picMk id="35" creationId="{49261589-06E9-4B7C-A8F1-26648507B77B}"/>
          </ac:picMkLst>
        </pc:picChg>
        <pc:picChg chg="del">
          <ac:chgData name="Kassandra Moreno" userId="5d05fbaf77664399" providerId="LiveId" clId="{EFA97C19-A7F3-4BBC-B3D6-B24D52697D0E}" dt="2022-04-21T04:36:46.507" v="1854" actId="26606"/>
          <ac:picMkLst>
            <pc:docMk/>
            <pc:sldMk cId="1311313443" sldId="269"/>
            <ac:picMk id="38" creationId="{0F5C1B21-B0DB-4206-99EE-C13D67038B93}"/>
          </ac:picMkLst>
        </pc:picChg>
        <pc:picChg chg="add del">
          <ac:chgData name="Kassandra Moreno" userId="5d05fbaf77664399" providerId="LiveId" clId="{EFA97C19-A7F3-4BBC-B3D6-B24D52697D0E}" dt="2022-04-21T04:39:40.750" v="1877" actId="26606"/>
          <ac:picMkLst>
            <pc:docMk/>
            <pc:sldMk cId="1311313443" sldId="269"/>
            <ac:picMk id="43" creationId="{BDFADFB3-3D44-49A8-AE3B-A87C61607F7E}"/>
          </ac:picMkLst>
        </pc:picChg>
        <pc:picChg chg="add del">
          <ac:chgData name="Kassandra Moreno" userId="5d05fbaf77664399" providerId="LiveId" clId="{EFA97C19-A7F3-4BBC-B3D6-B24D52697D0E}" dt="2022-04-21T04:39:40.750" v="1877" actId="26606"/>
          <ac:picMkLst>
            <pc:docMk/>
            <pc:sldMk cId="1311313443" sldId="269"/>
            <ac:picMk id="45" creationId="{BB912AE0-CAD9-4F8F-A2A2-BDF07D4EDD22}"/>
          </ac:picMkLst>
        </pc:picChg>
        <pc:picChg chg="add del mod modCrop">
          <ac:chgData name="Kassandra Moreno" userId="5d05fbaf77664399" providerId="LiveId" clId="{EFA97C19-A7F3-4BBC-B3D6-B24D52697D0E}" dt="2022-04-21T04:44:35.127" v="1921"/>
          <ac:picMkLst>
            <pc:docMk/>
            <pc:sldMk cId="1311313443" sldId="269"/>
            <ac:picMk id="48" creationId="{EBA63534-2EC6-4E55-A98C-F3BB6008F508}"/>
          </ac:picMkLst>
        </pc:picChg>
        <pc:picChg chg="add del">
          <ac:chgData name="Kassandra Moreno" userId="5d05fbaf77664399" providerId="LiveId" clId="{EFA97C19-A7F3-4BBC-B3D6-B24D52697D0E}" dt="2022-04-21T04:39:40.750" v="1877" actId="26606"/>
          <ac:picMkLst>
            <pc:docMk/>
            <pc:sldMk cId="1311313443" sldId="269"/>
            <ac:picMk id="49" creationId="{C8D333BF-078F-4A66-9CB8-1CC2271CDD9C}"/>
          </ac:picMkLst>
        </pc:picChg>
        <pc:picChg chg="add del">
          <ac:chgData name="Kassandra Moreno" userId="5d05fbaf77664399" providerId="LiveId" clId="{EFA97C19-A7F3-4BBC-B3D6-B24D52697D0E}" dt="2022-04-21T04:44:34.804" v="1920" actId="26606"/>
          <ac:picMkLst>
            <pc:docMk/>
            <pc:sldMk cId="1311313443" sldId="269"/>
            <ac:picMk id="53" creationId="{CFD580F5-E7BF-4C1D-BEFD-4A4601EBA876}"/>
          </ac:picMkLst>
        </pc:picChg>
        <pc:picChg chg="add del">
          <ac:chgData name="Kassandra Moreno" userId="5d05fbaf77664399" providerId="LiveId" clId="{EFA97C19-A7F3-4BBC-B3D6-B24D52697D0E}" dt="2022-04-21T04:44:34.804" v="1920" actId="26606"/>
          <ac:picMkLst>
            <pc:docMk/>
            <pc:sldMk cId="1311313443" sldId="269"/>
            <ac:picMk id="57" creationId="{39E05C4E-6F76-43EC-9537-2BA7871BBE07}"/>
          </ac:picMkLst>
        </pc:picChg>
        <pc:picChg chg="add del">
          <ac:chgData name="Kassandra Moreno" userId="5d05fbaf77664399" providerId="LiveId" clId="{EFA97C19-A7F3-4BBC-B3D6-B24D52697D0E}" dt="2022-04-21T04:44:37.845" v="1927" actId="700"/>
          <ac:picMkLst>
            <pc:docMk/>
            <pc:sldMk cId="1311313443" sldId="269"/>
            <ac:picMk id="60" creationId="{66C8958D-EB99-414F-B735-863B67BB14D3}"/>
          </ac:picMkLst>
        </pc:picChg>
        <pc:picChg chg="add del">
          <ac:chgData name="Kassandra Moreno" userId="5d05fbaf77664399" providerId="LiveId" clId="{EFA97C19-A7F3-4BBC-B3D6-B24D52697D0E}" dt="2022-04-21T04:44:37.845" v="1927" actId="700"/>
          <ac:picMkLst>
            <pc:docMk/>
            <pc:sldMk cId="1311313443" sldId="269"/>
            <ac:picMk id="62" creationId="{39E5F3CB-7BDD-4E64-B274-CD900F08C6F3}"/>
          </ac:picMkLst>
        </pc:picChg>
      </pc:sldChg>
      <pc:sldChg chg="addSp del delDesignElem">
        <pc:chgData name="Kassandra Moreno" userId="5d05fbaf77664399" providerId="LiveId" clId="{EFA97C19-A7F3-4BBC-B3D6-B24D52697D0E}" dt="2022-04-21T04:36:11.692" v="1833"/>
        <pc:sldMkLst>
          <pc:docMk/>
          <pc:sldMk cId="3913580616" sldId="269"/>
        </pc:sldMkLst>
        <pc:spChg chg="add">
          <ac:chgData name="Kassandra Moreno" userId="5d05fbaf77664399" providerId="LiveId" clId="{EFA97C19-A7F3-4BBC-B3D6-B24D52697D0E}" dt="2022-04-21T04:36:11.692" v="1833"/>
          <ac:spMkLst>
            <pc:docMk/>
            <pc:sldMk cId="3913580616" sldId="269"/>
            <ac:spMk id="36" creationId="{843DD86A-8FAA-443F-9211-42A2AE8A790C}"/>
          </ac:spMkLst>
        </pc:spChg>
        <pc:spChg chg="add">
          <ac:chgData name="Kassandra Moreno" userId="5d05fbaf77664399" providerId="LiveId" clId="{EFA97C19-A7F3-4BBC-B3D6-B24D52697D0E}" dt="2022-04-21T04:36:11.692" v="1833"/>
          <ac:spMkLst>
            <pc:docMk/>
            <pc:sldMk cId="3913580616" sldId="269"/>
            <ac:spMk id="37" creationId="{C2A13AAE-18EB-4BDF-BAF7-F2F97B8D00D6}"/>
          </ac:spMkLst>
        </pc:spChg>
        <pc:picChg chg="add">
          <ac:chgData name="Kassandra Moreno" userId="5d05fbaf77664399" providerId="LiveId" clId="{EFA97C19-A7F3-4BBC-B3D6-B24D52697D0E}" dt="2022-04-21T04:36:11.692" v="1833"/>
          <ac:picMkLst>
            <pc:docMk/>
            <pc:sldMk cId="3913580616" sldId="269"/>
            <ac:picMk id="35" creationId="{49261589-06E9-4B7C-A8F1-26648507B77B}"/>
          </ac:picMkLst>
        </pc:picChg>
        <pc:picChg chg="add">
          <ac:chgData name="Kassandra Moreno" userId="5d05fbaf77664399" providerId="LiveId" clId="{EFA97C19-A7F3-4BBC-B3D6-B24D52697D0E}" dt="2022-04-21T04:36:11.692" v="1833"/>
          <ac:picMkLst>
            <pc:docMk/>
            <pc:sldMk cId="3913580616" sldId="269"/>
            <ac:picMk id="38" creationId="{0F5C1B21-B0DB-4206-99EE-C13D67038B93}"/>
          </ac:picMkLst>
        </pc:picChg>
      </pc:sldChg>
      <pc:sldChg chg="addSp delSp modSp new mod setBg modAnim setClrOvrMap delDesignElem chgLayout">
        <pc:chgData name="Kassandra Moreno" userId="5d05fbaf77664399" providerId="LiveId" clId="{EFA97C19-A7F3-4BBC-B3D6-B24D52697D0E}" dt="2022-04-21T05:10:59.789" v="2348" actId="2085"/>
        <pc:sldMkLst>
          <pc:docMk/>
          <pc:sldMk cId="3381788332" sldId="270"/>
        </pc:sldMkLst>
        <pc:spChg chg="del mod ord">
          <ac:chgData name="Kassandra Moreno" userId="5d05fbaf77664399" providerId="LiveId" clId="{EFA97C19-A7F3-4BBC-B3D6-B24D52697D0E}" dt="2022-04-21T04:59:42.844" v="2288" actId="478"/>
          <ac:spMkLst>
            <pc:docMk/>
            <pc:sldMk cId="3381788332" sldId="270"/>
            <ac:spMk id="2" creationId="{34E7CFA9-977F-4E13-A17E-780095753036}"/>
          </ac:spMkLst>
        </pc:spChg>
        <pc:spChg chg="del mod ord">
          <ac:chgData name="Kassandra Moreno" userId="5d05fbaf77664399" providerId="LiveId" clId="{EFA97C19-A7F3-4BBC-B3D6-B24D52697D0E}" dt="2022-04-21T04:55:15.812" v="2245" actId="700"/>
          <ac:spMkLst>
            <pc:docMk/>
            <pc:sldMk cId="3381788332" sldId="270"/>
            <ac:spMk id="3" creationId="{37064045-42D0-46C3-AFB3-62310EB4DAFC}"/>
          </ac:spMkLst>
        </pc:spChg>
        <pc:spChg chg="add mod ord">
          <ac:chgData name="Kassandra Moreno" userId="5d05fbaf77664399" providerId="LiveId" clId="{EFA97C19-A7F3-4BBC-B3D6-B24D52697D0E}" dt="2022-04-21T05:08:39.881" v="2336" actId="14100"/>
          <ac:spMkLst>
            <pc:docMk/>
            <pc:sldMk cId="3381788332" sldId="270"/>
            <ac:spMk id="4" creationId="{4C1E4D25-0C9C-4BAF-A049-75AEAC4BB84E}"/>
          </ac:spMkLst>
        </pc:spChg>
        <pc:spChg chg="add mod ord">
          <ac:chgData name="Kassandra Moreno" userId="5d05fbaf77664399" providerId="LiveId" clId="{EFA97C19-A7F3-4BBC-B3D6-B24D52697D0E}" dt="2022-04-21T05:08:44.009" v="2337" actId="14100"/>
          <ac:spMkLst>
            <pc:docMk/>
            <pc:sldMk cId="3381788332" sldId="270"/>
            <ac:spMk id="5" creationId="{C5F2D4D7-E0C2-4F64-94AD-7A431932BA32}"/>
          </ac:spMkLst>
        </pc:spChg>
        <pc:spChg chg="add mod ord">
          <ac:chgData name="Kassandra Moreno" userId="5d05fbaf77664399" providerId="LiveId" clId="{EFA97C19-A7F3-4BBC-B3D6-B24D52697D0E}" dt="2022-04-21T05:08:49.569" v="2339" actId="14100"/>
          <ac:spMkLst>
            <pc:docMk/>
            <pc:sldMk cId="3381788332" sldId="270"/>
            <ac:spMk id="6" creationId="{C34FDCCE-FDD6-4426-B247-889B9D6E09B9}"/>
          </ac:spMkLst>
        </pc:spChg>
        <pc:spChg chg="add mod ord">
          <ac:chgData name="Kassandra Moreno" userId="5d05fbaf77664399" providerId="LiveId" clId="{EFA97C19-A7F3-4BBC-B3D6-B24D52697D0E}" dt="2022-04-21T05:04:26.167" v="2306" actId="20577"/>
          <ac:spMkLst>
            <pc:docMk/>
            <pc:sldMk cId="3381788332" sldId="270"/>
            <ac:spMk id="7" creationId="{8F0C5937-4874-499F-999F-747C1D961E23}"/>
          </ac:spMkLst>
        </pc:spChg>
        <pc:spChg chg="add del">
          <ac:chgData name="Kassandra Moreno" userId="5d05fbaf77664399" providerId="LiveId" clId="{EFA97C19-A7F3-4BBC-B3D6-B24D52697D0E}" dt="2022-04-21T04:55:15.812" v="2245" actId="700"/>
          <ac:spMkLst>
            <pc:docMk/>
            <pc:sldMk cId="3381788332" sldId="270"/>
            <ac:spMk id="8" creationId="{EFECDA1F-977F-40AF-840D-D05BB091DD65}"/>
          </ac:spMkLst>
        </pc:spChg>
        <pc:spChg chg="add del mod ord">
          <ac:chgData name="Kassandra Moreno" userId="5d05fbaf77664399" providerId="LiveId" clId="{EFA97C19-A7F3-4BBC-B3D6-B24D52697D0E}" dt="2022-04-21T05:06:17.915" v="2315" actId="478"/>
          <ac:spMkLst>
            <pc:docMk/>
            <pc:sldMk cId="3381788332" sldId="270"/>
            <ac:spMk id="9" creationId="{81F3B323-93F2-4194-BC60-3191D039D443}"/>
          </ac:spMkLst>
        </pc:spChg>
        <pc:spChg chg="add del">
          <ac:chgData name="Kassandra Moreno" userId="5d05fbaf77664399" providerId="LiveId" clId="{EFA97C19-A7F3-4BBC-B3D6-B24D52697D0E}" dt="2022-04-21T04:55:15.812" v="2245" actId="700"/>
          <ac:spMkLst>
            <pc:docMk/>
            <pc:sldMk cId="3381788332" sldId="270"/>
            <ac:spMk id="10" creationId="{BB9FECD2-89B7-4AC3-8D54-9733D60AF259}"/>
          </ac:spMkLst>
        </pc:spChg>
        <pc:spChg chg="add del mod ord">
          <ac:chgData name="Kassandra Moreno" userId="5d05fbaf77664399" providerId="LiveId" clId="{EFA97C19-A7F3-4BBC-B3D6-B24D52697D0E}" dt="2022-04-21T05:07:37.059" v="2325" actId="478"/>
          <ac:spMkLst>
            <pc:docMk/>
            <pc:sldMk cId="3381788332" sldId="270"/>
            <ac:spMk id="11" creationId="{D10BE15E-73F9-4D6C-82FC-67E8522C63B7}"/>
          </ac:spMkLst>
        </pc:spChg>
        <pc:spChg chg="add del mod">
          <ac:chgData name="Kassandra Moreno" userId="5d05fbaf77664399" providerId="LiveId" clId="{EFA97C19-A7F3-4BBC-B3D6-B24D52697D0E}" dt="2022-04-21T04:59:46.681" v="2289" actId="478"/>
          <ac:spMkLst>
            <pc:docMk/>
            <pc:sldMk cId="3381788332" sldId="270"/>
            <ac:spMk id="16" creationId="{556BC0B2-27AB-4274-B736-9E4507895313}"/>
          </ac:spMkLst>
        </pc:spChg>
        <pc:picChg chg="add del">
          <ac:chgData name="Kassandra Moreno" userId="5d05fbaf77664399" providerId="LiveId" clId="{EFA97C19-A7F3-4BBC-B3D6-B24D52697D0E}" dt="2022-04-21T04:55:15.812" v="2245" actId="700"/>
          <ac:picMkLst>
            <pc:docMk/>
            <pc:sldMk cId="3381788332" sldId="270"/>
            <ac:picMk id="12" creationId="{2F54C189-4A4C-4899-9585-5281DA208D0F}"/>
          </ac:picMkLst>
        </pc:picChg>
        <pc:picChg chg="add del">
          <ac:chgData name="Kassandra Moreno" userId="5d05fbaf77664399" providerId="LiveId" clId="{EFA97C19-A7F3-4BBC-B3D6-B24D52697D0E}" dt="2022-04-21T05:00:01.823" v="2292" actId="21"/>
          <ac:picMkLst>
            <pc:docMk/>
            <pc:sldMk cId="3381788332" sldId="270"/>
            <ac:picMk id="14" creationId="{C350018B-13A3-4D92-923D-21748F02A65F}"/>
          </ac:picMkLst>
        </pc:picChg>
        <pc:picChg chg="add del mod">
          <ac:chgData name="Kassandra Moreno" userId="5d05fbaf77664399" providerId="LiveId" clId="{EFA97C19-A7F3-4BBC-B3D6-B24D52697D0E}" dt="2022-04-21T05:00:24.522" v="2295" actId="478"/>
          <ac:picMkLst>
            <pc:docMk/>
            <pc:sldMk cId="3381788332" sldId="270"/>
            <ac:picMk id="17" creationId="{F09CB74A-ADDF-4A2C-A248-9560870800D4}"/>
          </ac:picMkLst>
        </pc:picChg>
        <pc:picChg chg="add del mod">
          <ac:chgData name="Kassandra Moreno" userId="5d05fbaf77664399" providerId="LiveId" clId="{EFA97C19-A7F3-4BBC-B3D6-B24D52697D0E}" dt="2022-04-21T05:10:29.106" v="2345" actId="478"/>
          <ac:picMkLst>
            <pc:docMk/>
            <pc:sldMk cId="3381788332" sldId="270"/>
            <ac:picMk id="19" creationId="{D31B2FE2-4750-49A0-BAB7-5CC71B963005}"/>
          </ac:picMkLst>
        </pc:picChg>
        <pc:picChg chg="add mod">
          <ac:chgData name="Kassandra Moreno" userId="5d05fbaf77664399" providerId="LiveId" clId="{EFA97C19-A7F3-4BBC-B3D6-B24D52697D0E}" dt="2022-04-21T05:08:15.894" v="2330" actId="1076"/>
          <ac:picMkLst>
            <pc:docMk/>
            <pc:sldMk cId="3381788332" sldId="270"/>
            <ac:picMk id="20" creationId="{48D042B8-92F4-4733-BC01-A9BC95384E3E}"/>
          </ac:picMkLst>
        </pc:picChg>
        <pc:picChg chg="add mod">
          <ac:chgData name="Kassandra Moreno" userId="5d05fbaf77664399" providerId="LiveId" clId="{EFA97C19-A7F3-4BBC-B3D6-B24D52697D0E}" dt="2022-04-21T05:08:20.921" v="2331" actId="1076"/>
          <ac:picMkLst>
            <pc:docMk/>
            <pc:sldMk cId="3381788332" sldId="270"/>
            <ac:picMk id="21" creationId="{54B2857C-244E-4EE8-B791-CC8097641744}"/>
          </ac:picMkLst>
        </pc:picChg>
        <pc:picChg chg="add mod">
          <ac:chgData name="Kassandra Moreno" userId="5d05fbaf77664399" providerId="LiveId" clId="{EFA97C19-A7F3-4BBC-B3D6-B24D52697D0E}" dt="2022-04-21T05:10:59.789" v="2348" actId="2085"/>
          <ac:picMkLst>
            <pc:docMk/>
            <pc:sldMk cId="3381788332" sldId="270"/>
            <ac:picMk id="23" creationId="{DDA0C5B6-6340-4584-9D70-ED4F7C4FD5C9}"/>
          </ac:picMkLst>
        </pc:picChg>
      </pc:sldChg>
      <pc:sldChg chg="addSp delSp modSp new del mod ord setBg setClrOvrMap">
        <pc:chgData name="Kassandra Moreno" userId="5d05fbaf77664399" providerId="LiveId" clId="{EFA97C19-A7F3-4BBC-B3D6-B24D52697D0E}" dt="2022-04-21T05:29:15.565" v="2456" actId="47"/>
        <pc:sldMkLst>
          <pc:docMk/>
          <pc:sldMk cId="530123669" sldId="271"/>
        </pc:sldMkLst>
        <pc:spChg chg="mod">
          <ac:chgData name="Kassandra Moreno" userId="5d05fbaf77664399" providerId="LiveId" clId="{EFA97C19-A7F3-4BBC-B3D6-B24D52697D0E}" dt="2022-04-21T05:28:33.504" v="2447" actId="21"/>
          <ac:spMkLst>
            <pc:docMk/>
            <pc:sldMk cId="530123669" sldId="271"/>
            <ac:spMk id="2" creationId="{D1135CD5-D4A6-42FF-BE93-FBF095E1CE9A}"/>
          </ac:spMkLst>
        </pc:spChg>
        <pc:spChg chg="del mod">
          <ac:chgData name="Kassandra Moreno" userId="5d05fbaf77664399" providerId="LiveId" clId="{EFA97C19-A7F3-4BBC-B3D6-B24D52697D0E}" dt="2022-04-21T05:15:08.893" v="2364"/>
          <ac:spMkLst>
            <pc:docMk/>
            <pc:sldMk cId="530123669" sldId="271"/>
            <ac:spMk id="3" creationId="{FAFC1828-527E-45E3-AC8F-4FDEE20EE1D3}"/>
          </ac:spMkLst>
        </pc:spChg>
        <pc:spChg chg="add del mod">
          <ac:chgData name="Kassandra Moreno" userId="5d05fbaf77664399" providerId="LiveId" clId="{EFA97C19-A7F3-4BBC-B3D6-B24D52697D0E}" dt="2022-04-21T05:17:17.998" v="2368" actId="478"/>
          <ac:spMkLst>
            <pc:docMk/>
            <pc:sldMk cId="530123669" sldId="271"/>
            <ac:spMk id="4" creationId="{0BDE08B4-097F-465A-BAF5-AF62ACBF44C5}"/>
          </ac:spMkLst>
        </pc:spChg>
        <pc:spChg chg="add mod">
          <ac:chgData name="Kassandra Moreno" userId="5d05fbaf77664399" providerId="LiveId" clId="{EFA97C19-A7F3-4BBC-B3D6-B24D52697D0E}" dt="2022-04-21T05:28:56.888" v="2453" actId="21"/>
          <ac:spMkLst>
            <pc:docMk/>
            <pc:sldMk cId="530123669" sldId="271"/>
            <ac:spMk id="6" creationId="{1AD5A8E9-6517-4543-A25E-32554631AF7D}"/>
          </ac:spMkLst>
        </pc:spChg>
        <pc:spChg chg="add">
          <ac:chgData name="Kassandra Moreno" userId="5d05fbaf77664399" providerId="LiveId" clId="{EFA97C19-A7F3-4BBC-B3D6-B24D52697D0E}" dt="2022-04-21T05:14:09.816" v="2357" actId="26606"/>
          <ac:spMkLst>
            <pc:docMk/>
            <pc:sldMk cId="530123669" sldId="271"/>
            <ac:spMk id="8" creationId="{EFECDA1F-977F-40AF-840D-D05BB091DD65}"/>
          </ac:spMkLst>
        </pc:spChg>
        <pc:spChg chg="add">
          <ac:chgData name="Kassandra Moreno" userId="5d05fbaf77664399" providerId="LiveId" clId="{EFA97C19-A7F3-4BBC-B3D6-B24D52697D0E}" dt="2022-04-21T05:14:09.816" v="2357" actId="26606"/>
          <ac:spMkLst>
            <pc:docMk/>
            <pc:sldMk cId="530123669" sldId="271"/>
            <ac:spMk id="10" creationId="{BB9FECD2-89B7-4AC3-8D54-9733D60AF259}"/>
          </ac:spMkLst>
        </pc:spChg>
        <pc:picChg chg="add del mod">
          <ac:chgData name="Kassandra Moreno" userId="5d05fbaf77664399" providerId="LiveId" clId="{EFA97C19-A7F3-4BBC-B3D6-B24D52697D0E}" dt="2022-04-21T05:28:56.888" v="2453" actId="21"/>
          <ac:picMkLst>
            <pc:docMk/>
            <pc:sldMk cId="530123669" sldId="271"/>
            <ac:picMk id="7" creationId="{FAAC174B-3269-4503-9E60-4702A4B03A58}"/>
          </ac:picMkLst>
        </pc:picChg>
        <pc:picChg chg="add">
          <ac:chgData name="Kassandra Moreno" userId="5d05fbaf77664399" providerId="LiveId" clId="{EFA97C19-A7F3-4BBC-B3D6-B24D52697D0E}" dt="2022-04-21T05:14:09.816" v="2357" actId="26606"/>
          <ac:picMkLst>
            <pc:docMk/>
            <pc:sldMk cId="530123669" sldId="271"/>
            <ac:picMk id="12" creationId="{2F54C189-4A4C-4899-9585-5281DA208D0F}"/>
          </ac:picMkLst>
        </pc:picChg>
      </pc:sldChg>
      <pc:sldChg chg="new del">
        <pc:chgData name="Kassandra Moreno" userId="5d05fbaf77664399" providerId="LiveId" clId="{EFA97C19-A7F3-4BBC-B3D6-B24D52697D0E}" dt="2022-04-21T05:13:18.336" v="2353" actId="47"/>
        <pc:sldMkLst>
          <pc:docMk/>
          <pc:sldMk cId="1281505379" sldId="271"/>
        </pc:sldMkLst>
      </pc:sldChg>
      <pc:sldChg chg="new del">
        <pc:chgData name="Kassandra Moreno" userId="5d05fbaf77664399" providerId="LiveId" clId="{EFA97C19-A7F3-4BBC-B3D6-B24D52697D0E}" dt="2022-04-21T05:04:00.442" v="2302" actId="47"/>
        <pc:sldMkLst>
          <pc:docMk/>
          <pc:sldMk cId="2017586679" sldId="271"/>
        </pc:sldMkLst>
      </pc:sldChg>
      <pc:sldChg chg="addSp delSp modSp add del mod">
        <pc:chgData name="Kassandra Moreno" userId="5d05fbaf77664399" providerId="LiveId" clId="{EFA97C19-A7F3-4BBC-B3D6-B24D52697D0E}" dt="2022-04-21T05:30:18.786" v="2467" actId="47"/>
        <pc:sldMkLst>
          <pc:docMk/>
          <pc:sldMk cId="631542165" sldId="272"/>
        </pc:sldMkLst>
        <pc:spChg chg="mod">
          <ac:chgData name="Kassandra Moreno" userId="5d05fbaf77664399" providerId="LiveId" clId="{EFA97C19-A7F3-4BBC-B3D6-B24D52697D0E}" dt="2022-04-21T05:29:35.146" v="2458" actId="27636"/>
          <ac:spMkLst>
            <pc:docMk/>
            <pc:sldMk cId="631542165" sldId="272"/>
            <ac:spMk id="2" creationId="{D1135CD5-D4A6-42FF-BE93-FBF095E1CE9A}"/>
          </ac:spMkLst>
        </pc:spChg>
        <pc:spChg chg="add del mod">
          <ac:chgData name="Kassandra Moreno" userId="5d05fbaf77664399" providerId="LiveId" clId="{EFA97C19-A7F3-4BBC-B3D6-B24D52697D0E}" dt="2022-04-21T05:18:03.137" v="2376"/>
          <ac:spMkLst>
            <pc:docMk/>
            <pc:sldMk cId="631542165" sldId="272"/>
            <ac:spMk id="4" creationId="{3A97F04F-D4E7-44D6-8C4B-F765E7F3380F}"/>
          </ac:spMkLst>
        </pc:spChg>
        <pc:spChg chg="add mod">
          <ac:chgData name="Kassandra Moreno" userId="5d05fbaf77664399" providerId="LiveId" clId="{EFA97C19-A7F3-4BBC-B3D6-B24D52697D0E}" dt="2022-04-21T05:30:06.230" v="2463" actId="21"/>
          <ac:spMkLst>
            <pc:docMk/>
            <pc:sldMk cId="631542165" sldId="272"/>
            <ac:spMk id="6" creationId="{88F7F8AC-EF12-436F-ABDA-A2B4964AA2CA}"/>
          </ac:spMkLst>
        </pc:spChg>
        <pc:picChg chg="del">
          <ac:chgData name="Kassandra Moreno" userId="5d05fbaf77664399" providerId="LiveId" clId="{EFA97C19-A7F3-4BBC-B3D6-B24D52697D0E}" dt="2022-04-21T05:17:59.763" v="2375" actId="478"/>
          <ac:picMkLst>
            <pc:docMk/>
            <pc:sldMk cId="631542165" sldId="272"/>
            <ac:picMk id="7" creationId="{FAAC174B-3269-4503-9E60-4702A4B03A58}"/>
          </ac:picMkLst>
        </pc:picChg>
        <pc:picChg chg="add del mod">
          <ac:chgData name="Kassandra Moreno" userId="5d05fbaf77664399" providerId="LiveId" clId="{EFA97C19-A7F3-4BBC-B3D6-B24D52697D0E}" dt="2022-04-21T05:30:06.230" v="2463" actId="21"/>
          <ac:picMkLst>
            <pc:docMk/>
            <pc:sldMk cId="631542165" sldId="272"/>
            <ac:picMk id="9" creationId="{0922316E-A394-4F33-AE45-678F0A866E0A}"/>
          </ac:picMkLst>
        </pc:picChg>
      </pc:sldChg>
      <pc:sldChg chg="delSp new del mod">
        <pc:chgData name="Kassandra Moreno" userId="5d05fbaf77664399" providerId="LiveId" clId="{EFA97C19-A7F3-4BBC-B3D6-B24D52697D0E}" dt="2022-04-21T05:13:39.661" v="2355" actId="47"/>
        <pc:sldMkLst>
          <pc:docMk/>
          <pc:sldMk cId="1039085430" sldId="272"/>
        </pc:sldMkLst>
        <pc:spChg chg="del">
          <ac:chgData name="Kassandra Moreno" userId="5d05fbaf77664399" providerId="LiveId" clId="{EFA97C19-A7F3-4BBC-B3D6-B24D52697D0E}" dt="2022-04-21T05:13:27.689" v="2354" actId="478"/>
          <ac:spMkLst>
            <pc:docMk/>
            <pc:sldMk cId="1039085430" sldId="272"/>
            <ac:spMk id="2" creationId="{DEC135D1-AFD6-454D-A461-B0320C42E18D}"/>
          </ac:spMkLst>
        </pc:spChg>
      </pc:sldChg>
      <pc:sldChg chg="addSp delSp modSp add del mod">
        <pc:chgData name="Kassandra Moreno" userId="5d05fbaf77664399" providerId="LiveId" clId="{EFA97C19-A7F3-4BBC-B3D6-B24D52697D0E}" dt="2022-04-21T05:30:54.629" v="2475" actId="47"/>
        <pc:sldMkLst>
          <pc:docMk/>
          <pc:sldMk cId="355878824" sldId="273"/>
        </pc:sldMkLst>
        <pc:spChg chg="mod">
          <ac:chgData name="Kassandra Moreno" userId="5d05fbaf77664399" providerId="LiveId" clId="{EFA97C19-A7F3-4BBC-B3D6-B24D52697D0E}" dt="2022-04-21T05:30:24.270" v="2468" actId="21"/>
          <ac:spMkLst>
            <pc:docMk/>
            <pc:sldMk cId="355878824" sldId="273"/>
            <ac:spMk id="2" creationId="{D1135CD5-D4A6-42FF-BE93-FBF095E1CE9A}"/>
          </ac:spMkLst>
        </pc:spChg>
        <pc:spChg chg="add del mod">
          <ac:chgData name="Kassandra Moreno" userId="5d05fbaf77664399" providerId="LiveId" clId="{EFA97C19-A7F3-4BBC-B3D6-B24D52697D0E}" dt="2022-04-21T05:19:15.945" v="2386"/>
          <ac:spMkLst>
            <pc:docMk/>
            <pc:sldMk cId="355878824" sldId="273"/>
            <ac:spMk id="4" creationId="{349D75C9-DE8F-49B8-859E-047F43DDCA8F}"/>
          </ac:spMkLst>
        </pc:spChg>
        <pc:spChg chg="add mod">
          <ac:chgData name="Kassandra Moreno" userId="5d05fbaf77664399" providerId="LiveId" clId="{EFA97C19-A7F3-4BBC-B3D6-B24D52697D0E}" dt="2022-04-21T05:30:45.527" v="2472" actId="21"/>
          <ac:spMkLst>
            <pc:docMk/>
            <pc:sldMk cId="355878824" sldId="273"/>
            <ac:spMk id="6" creationId="{D98332B4-98FB-448D-9FDD-FB1D2670F2FC}"/>
          </ac:spMkLst>
        </pc:spChg>
        <pc:picChg chg="del">
          <ac:chgData name="Kassandra Moreno" userId="5d05fbaf77664399" providerId="LiveId" clId="{EFA97C19-A7F3-4BBC-B3D6-B24D52697D0E}" dt="2022-04-21T05:19:13.391" v="2385" actId="478"/>
          <ac:picMkLst>
            <pc:docMk/>
            <pc:sldMk cId="355878824" sldId="273"/>
            <ac:picMk id="9" creationId="{0922316E-A394-4F33-AE45-678F0A866E0A}"/>
          </ac:picMkLst>
        </pc:picChg>
        <pc:picChg chg="add del mod">
          <ac:chgData name="Kassandra Moreno" userId="5d05fbaf77664399" providerId="LiveId" clId="{EFA97C19-A7F3-4BBC-B3D6-B24D52697D0E}" dt="2022-04-21T05:30:45.527" v="2472" actId="21"/>
          <ac:picMkLst>
            <pc:docMk/>
            <pc:sldMk cId="355878824" sldId="273"/>
            <ac:picMk id="11" creationId="{E8A3BF56-5650-4EFB-9DC9-F69415F9105D}"/>
          </ac:picMkLst>
        </pc:picChg>
      </pc:sldChg>
      <pc:sldChg chg="addSp del delDesignElem">
        <pc:chgData name="Kassandra Moreno" userId="5d05fbaf77664399" providerId="LiveId" clId="{EFA97C19-A7F3-4BBC-B3D6-B24D52697D0E}" dt="2022-04-21T05:22:28.106" v="2399"/>
        <pc:sldMkLst>
          <pc:docMk/>
          <pc:sldMk cId="485130701" sldId="274"/>
        </pc:sldMkLst>
        <pc:spChg chg="add">
          <ac:chgData name="Kassandra Moreno" userId="5d05fbaf77664399" providerId="LiveId" clId="{EFA97C19-A7F3-4BBC-B3D6-B24D52697D0E}" dt="2022-04-21T05:22:28.106" v="2399"/>
          <ac:spMkLst>
            <pc:docMk/>
            <pc:sldMk cId="485130701" sldId="274"/>
            <ac:spMk id="8" creationId="{EFECDA1F-977F-40AF-840D-D05BB091DD65}"/>
          </ac:spMkLst>
        </pc:spChg>
        <pc:spChg chg="add">
          <ac:chgData name="Kassandra Moreno" userId="5d05fbaf77664399" providerId="LiveId" clId="{EFA97C19-A7F3-4BBC-B3D6-B24D52697D0E}" dt="2022-04-21T05:22:28.106" v="2399"/>
          <ac:spMkLst>
            <pc:docMk/>
            <pc:sldMk cId="485130701" sldId="274"/>
            <ac:spMk id="10" creationId="{BB9FECD2-89B7-4AC3-8D54-9733D60AF259}"/>
          </ac:spMkLst>
        </pc:spChg>
        <pc:picChg chg="add">
          <ac:chgData name="Kassandra Moreno" userId="5d05fbaf77664399" providerId="LiveId" clId="{EFA97C19-A7F3-4BBC-B3D6-B24D52697D0E}" dt="2022-04-21T05:22:28.106" v="2399"/>
          <ac:picMkLst>
            <pc:docMk/>
            <pc:sldMk cId="485130701" sldId="274"/>
            <ac:picMk id="12" creationId="{2F54C189-4A4C-4899-9585-5281DA208D0F}"/>
          </ac:picMkLst>
        </pc:picChg>
      </pc:sldChg>
      <pc:sldChg chg="del">
        <pc:chgData name="Kassandra Moreno" userId="5d05fbaf77664399" providerId="LiveId" clId="{EFA97C19-A7F3-4BBC-B3D6-B24D52697D0E}" dt="2022-04-21T05:22:42.567" v="2400"/>
        <pc:sldMkLst>
          <pc:docMk/>
          <pc:sldMk cId="2524515054" sldId="274"/>
        </pc:sldMkLst>
      </pc:sldChg>
      <pc:sldChg chg="addSp delSp modSp mod">
        <pc:chgData name="Kassandra Moreno" userId="5d05fbaf77664399" providerId="LiveId" clId="{EFA97C19-A7F3-4BBC-B3D6-B24D52697D0E}" dt="2022-04-21T05:24:51.964" v="2422" actId="1076"/>
        <pc:sldMkLst>
          <pc:docMk/>
          <pc:sldMk cId="4146278502" sldId="274"/>
        </pc:sldMkLst>
        <pc:spChg chg="add del mod">
          <ac:chgData name="Kassandra Moreno" userId="5d05fbaf77664399" providerId="LiveId" clId="{EFA97C19-A7F3-4BBC-B3D6-B24D52697D0E}" dt="2022-04-21T05:22:59.612" v="2403" actId="478"/>
          <ac:spMkLst>
            <pc:docMk/>
            <pc:sldMk cId="4146278502" sldId="274"/>
            <ac:spMk id="3" creationId="{915AAB03-7B83-42F1-816D-C573009BF3FC}"/>
          </ac:spMkLst>
        </pc:spChg>
        <pc:spChg chg="del">
          <ac:chgData name="Kassandra Moreno" userId="5d05fbaf77664399" providerId="LiveId" clId="{EFA97C19-A7F3-4BBC-B3D6-B24D52697D0E}" dt="2022-04-21T05:22:53.461" v="2402" actId="478"/>
          <ac:spMkLst>
            <pc:docMk/>
            <pc:sldMk cId="4146278502" sldId="274"/>
            <ac:spMk id="4" creationId="{4C1E4D25-0C9C-4BAF-A049-75AEAC4BB84E}"/>
          </ac:spMkLst>
        </pc:spChg>
        <pc:spChg chg="del">
          <ac:chgData name="Kassandra Moreno" userId="5d05fbaf77664399" providerId="LiveId" clId="{EFA97C19-A7F3-4BBC-B3D6-B24D52697D0E}" dt="2022-04-21T05:22:59.612" v="2403" actId="478"/>
          <ac:spMkLst>
            <pc:docMk/>
            <pc:sldMk cId="4146278502" sldId="274"/>
            <ac:spMk id="5" creationId="{C5F2D4D7-E0C2-4F64-94AD-7A431932BA32}"/>
          </ac:spMkLst>
        </pc:spChg>
        <pc:spChg chg="del">
          <ac:chgData name="Kassandra Moreno" userId="5d05fbaf77664399" providerId="LiveId" clId="{EFA97C19-A7F3-4BBC-B3D6-B24D52697D0E}" dt="2022-04-21T05:22:59.612" v="2403" actId="478"/>
          <ac:spMkLst>
            <pc:docMk/>
            <pc:sldMk cId="4146278502" sldId="274"/>
            <ac:spMk id="6" creationId="{C34FDCCE-FDD6-4426-B247-889B9D6E09B9}"/>
          </ac:spMkLst>
        </pc:spChg>
        <pc:spChg chg="del">
          <ac:chgData name="Kassandra Moreno" userId="5d05fbaf77664399" providerId="LiveId" clId="{EFA97C19-A7F3-4BBC-B3D6-B24D52697D0E}" dt="2022-04-21T05:22:59.612" v="2403" actId="478"/>
          <ac:spMkLst>
            <pc:docMk/>
            <pc:sldMk cId="4146278502" sldId="274"/>
            <ac:spMk id="7" creationId="{8F0C5937-4874-499F-999F-747C1D961E23}"/>
          </ac:spMkLst>
        </pc:spChg>
        <pc:spChg chg="add del mod">
          <ac:chgData name="Kassandra Moreno" userId="5d05fbaf77664399" providerId="LiveId" clId="{EFA97C19-A7F3-4BBC-B3D6-B24D52697D0E}" dt="2022-04-21T05:23:02.973" v="2404" actId="478"/>
          <ac:spMkLst>
            <pc:docMk/>
            <pc:sldMk cId="4146278502" sldId="274"/>
            <ac:spMk id="9" creationId="{9BD66063-45E8-4B42-A83E-4C02504BDEDA}"/>
          </ac:spMkLst>
        </pc:spChg>
        <pc:spChg chg="add del mod">
          <ac:chgData name="Kassandra Moreno" userId="5d05fbaf77664399" providerId="LiveId" clId="{EFA97C19-A7F3-4BBC-B3D6-B24D52697D0E}" dt="2022-04-21T05:23:02.973" v="2404" actId="478"/>
          <ac:spMkLst>
            <pc:docMk/>
            <pc:sldMk cId="4146278502" sldId="274"/>
            <ac:spMk id="11" creationId="{468CA6D7-AFC3-41F7-AB77-5FE8177BF5BE}"/>
          </ac:spMkLst>
        </pc:spChg>
        <pc:spChg chg="add del mod">
          <ac:chgData name="Kassandra Moreno" userId="5d05fbaf77664399" providerId="LiveId" clId="{EFA97C19-A7F3-4BBC-B3D6-B24D52697D0E}" dt="2022-04-21T05:23:02.973" v="2404" actId="478"/>
          <ac:spMkLst>
            <pc:docMk/>
            <pc:sldMk cId="4146278502" sldId="274"/>
            <ac:spMk id="13" creationId="{D6DB44F0-D940-4D89-8314-B2654154FC4D}"/>
          </ac:spMkLst>
        </pc:spChg>
        <pc:spChg chg="add del mod">
          <ac:chgData name="Kassandra Moreno" userId="5d05fbaf77664399" providerId="LiveId" clId="{EFA97C19-A7F3-4BBC-B3D6-B24D52697D0E}" dt="2022-04-21T05:23:24.292" v="2408" actId="22"/>
          <ac:spMkLst>
            <pc:docMk/>
            <pc:sldMk cId="4146278502" sldId="274"/>
            <ac:spMk id="18" creationId="{C10A9D91-977B-4ABC-BC5C-22A8BB0DC3F5}"/>
          </ac:spMkLst>
        </pc:spChg>
        <pc:spChg chg="add mod">
          <ac:chgData name="Kassandra Moreno" userId="5d05fbaf77664399" providerId="LiveId" clId="{EFA97C19-A7F3-4BBC-B3D6-B24D52697D0E}" dt="2022-04-21T05:24:07.561" v="2415" actId="1076"/>
          <ac:spMkLst>
            <pc:docMk/>
            <pc:sldMk cId="4146278502" sldId="274"/>
            <ac:spMk id="22" creationId="{30BA478F-2C46-40C8-B776-12E9A72227A7}"/>
          </ac:spMkLst>
        </pc:spChg>
        <pc:spChg chg="add mod">
          <ac:chgData name="Kassandra Moreno" userId="5d05fbaf77664399" providerId="LiveId" clId="{EFA97C19-A7F3-4BBC-B3D6-B24D52697D0E}" dt="2022-04-21T05:24:51.964" v="2422" actId="1076"/>
          <ac:spMkLst>
            <pc:docMk/>
            <pc:sldMk cId="4146278502" sldId="274"/>
            <ac:spMk id="24" creationId="{13CA95CC-6949-4650-BDDA-91168D46D795}"/>
          </ac:spMkLst>
        </pc:spChg>
        <pc:picChg chg="add mod">
          <ac:chgData name="Kassandra Moreno" userId="5d05fbaf77664399" providerId="LiveId" clId="{EFA97C19-A7F3-4BBC-B3D6-B24D52697D0E}" dt="2022-04-21T05:24:40.884" v="2420" actId="1076"/>
          <ac:picMkLst>
            <pc:docMk/>
            <pc:sldMk cId="4146278502" sldId="274"/>
            <ac:picMk id="16" creationId="{369AF24F-849B-41C2-8A61-2EA5BCDDD19A}"/>
          </ac:picMkLst>
        </pc:picChg>
        <pc:picChg chg="del">
          <ac:chgData name="Kassandra Moreno" userId="5d05fbaf77664399" providerId="LiveId" clId="{EFA97C19-A7F3-4BBC-B3D6-B24D52697D0E}" dt="2022-04-21T05:22:59.612" v="2403" actId="478"/>
          <ac:picMkLst>
            <pc:docMk/>
            <pc:sldMk cId="4146278502" sldId="274"/>
            <ac:picMk id="20" creationId="{48D042B8-92F4-4733-BC01-A9BC95384E3E}"/>
          </ac:picMkLst>
        </pc:picChg>
        <pc:picChg chg="del">
          <ac:chgData name="Kassandra Moreno" userId="5d05fbaf77664399" providerId="LiveId" clId="{EFA97C19-A7F3-4BBC-B3D6-B24D52697D0E}" dt="2022-04-21T05:22:59.612" v="2403" actId="478"/>
          <ac:picMkLst>
            <pc:docMk/>
            <pc:sldMk cId="4146278502" sldId="274"/>
            <ac:picMk id="21" creationId="{54B2857C-244E-4EE8-B791-CC8097641744}"/>
          </ac:picMkLst>
        </pc:picChg>
        <pc:picChg chg="del">
          <ac:chgData name="Kassandra Moreno" userId="5d05fbaf77664399" providerId="LiveId" clId="{EFA97C19-A7F3-4BBC-B3D6-B24D52697D0E}" dt="2022-04-21T05:22:49.942" v="2401" actId="478"/>
          <ac:picMkLst>
            <pc:docMk/>
            <pc:sldMk cId="4146278502" sldId="274"/>
            <ac:picMk id="23" creationId="{DDA0C5B6-6340-4584-9D70-ED4F7C4FD5C9}"/>
          </ac:picMkLst>
        </pc:picChg>
      </pc:sldChg>
      <pc:sldChg chg="del">
        <pc:chgData name="Kassandra Moreno" userId="5d05fbaf77664399" providerId="LiveId" clId="{EFA97C19-A7F3-4BBC-B3D6-B24D52697D0E}" dt="2022-04-21T05:25:25.462" v="2424"/>
        <pc:sldMkLst>
          <pc:docMk/>
          <pc:sldMk cId="757366340" sldId="275"/>
        </pc:sldMkLst>
      </pc:sldChg>
      <pc:sldChg chg="addSp delSp modSp mod">
        <pc:chgData name="Kassandra Moreno" userId="5d05fbaf77664399" providerId="LiveId" clId="{EFA97C19-A7F3-4BBC-B3D6-B24D52697D0E}" dt="2022-04-21T05:27:55.051" v="2445" actId="404"/>
        <pc:sldMkLst>
          <pc:docMk/>
          <pc:sldMk cId="4286532808" sldId="275"/>
        </pc:sldMkLst>
        <pc:spChg chg="mod">
          <ac:chgData name="Kassandra Moreno" userId="5d05fbaf77664399" providerId="LiveId" clId="{EFA97C19-A7F3-4BBC-B3D6-B24D52697D0E}" dt="2022-04-21T05:27:55.051" v="2445" actId="404"/>
          <ac:spMkLst>
            <pc:docMk/>
            <pc:sldMk cId="4286532808" sldId="275"/>
            <ac:spMk id="6" creationId="{68F22FAE-EFBB-4A62-B228-6FC7058BC95A}"/>
          </ac:spMkLst>
        </pc:spChg>
        <pc:spChg chg="mod">
          <ac:chgData name="Kassandra Moreno" userId="5d05fbaf77664399" providerId="LiveId" clId="{EFA97C19-A7F3-4BBC-B3D6-B24D52697D0E}" dt="2022-04-21T05:27:55.051" v="2445" actId="404"/>
          <ac:spMkLst>
            <pc:docMk/>
            <pc:sldMk cId="4286532808" sldId="275"/>
            <ac:spMk id="7" creationId="{BC3D5E3A-8700-426C-A737-A3D15D047A17}"/>
          </ac:spMkLst>
        </pc:spChg>
        <pc:spChg chg="mod">
          <ac:chgData name="Kassandra Moreno" userId="5d05fbaf77664399" providerId="LiveId" clId="{EFA97C19-A7F3-4BBC-B3D6-B24D52697D0E}" dt="2022-04-21T05:27:55.051" v="2445" actId="404"/>
          <ac:spMkLst>
            <pc:docMk/>
            <pc:sldMk cId="4286532808" sldId="275"/>
            <ac:spMk id="8" creationId="{7138AA18-53EE-428D-AA7E-0DB2A979560A}"/>
          </ac:spMkLst>
        </pc:spChg>
        <pc:spChg chg="mod">
          <ac:chgData name="Kassandra Moreno" userId="5d05fbaf77664399" providerId="LiveId" clId="{EFA97C19-A7F3-4BBC-B3D6-B24D52697D0E}" dt="2022-04-21T05:27:55.051" v="2445" actId="404"/>
          <ac:spMkLst>
            <pc:docMk/>
            <pc:sldMk cId="4286532808" sldId="275"/>
            <ac:spMk id="9" creationId="{D5D153DD-0381-4662-9825-385C99177712}"/>
          </ac:spMkLst>
        </pc:spChg>
        <pc:spChg chg="mod">
          <ac:chgData name="Kassandra Moreno" userId="5d05fbaf77664399" providerId="LiveId" clId="{EFA97C19-A7F3-4BBC-B3D6-B24D52697D0E}" dt="2022-04-21T05:27:55.051" v="2445" actId="404"/>
          <ac:spMkLst>
            <pc:docMk/>
            <pc:sldMk cId="4286532808" sldId="275"/>
            <ac:spMk id="10" creationId="{3F11DEAF-93FC-46E8-8733-59B5FEDDB680}"/>
          </ac:spMkLst>
        </pc:spChg>
        <pc:spChg chg="mod">
          <ac:chgData name="Kassandra Moreno" userId="5d05fbaf77664399" providerId="LiveId" clId="{EFA97C19-A7F3-4BBC-B3D6-B24D52697D0E}" dt="2022-04-21T05:27:55.051" v="2445" actId="404"/>
          <ac:spMkLst>
            <pc:docMk/>
            <pc:sldMk cId="4286532808" sldId="275"/>
            <ac:spMk id="11" creationId="{B8EF603E-84A3-4491-9093-E395C56D0E60}"/>
          </ac:spMkLst>
        </pc:spChg>
        <pc:spChg chg="mod">
          <ac:chgData name="Kassandra Moreno" userId="5d05fbaf77664399" providerId="LiveId" clId="{EFA97C19-A7F3-4BBC-B3D6-B24D52697D0E}" dt="2022-04-21T05:27:55.051" v="2445" actId="404"/>
          <ac:spMkLst>
            <pc:docMk/>
            <pc:sldMk cId="4286532808" sldId="275"/>
            <ac:spMk id="12" creationId="{6E511203-1BF3-4DE1-A915-904EAD877FE6}"/>
          </ac:spMkLst>
        </pc:spChg>
        <pc:spChg chg="mod">
          <ac:chgData name="Kassandra Moreno" userId="5d05fbaf77664399" providerId="LiveId" clId="{EFA97C19-A7F3-4BBC-B3D6-B24D52697D0E}" dt="2022-04-21T05:27:55.051" v="2445" actId="404"/>
          <ac:spMkLst>
            <pc:docMk/>
            <pc:sldMk cId="4286532808" sldId="275"/>
            <ac:spMk id="13" creationId="{03CC8A0E-0AF1-4880-B4A7-7E296C45BA33}"/>
          </ac:spMkLst>
        </pc:spChg>
        <pc:spChg chg="mod">
          <ac:chgData name="Kassandra Moreno" userId="5d05fbaf77664399" providerId="LiveId" clId="{EFA97C19-A7F3-4BBC-B3D6-B24D52697D0E}" dt="2022-04-21T05:27:12.533" v="2440" actId="1076"/>
          <ac:spMkLst>
            <pc:docMk/>
            <pc:sldMk cId="4286532808" sldId="275"/>
            <ac:spMk id="22" creationId="{30BA478F-2C46-40C8-B776-12E9A72227A7}"/>
          </ac:spMkLst>
        </pc:spChg>
        <pc:spChg chg="del">
          <ac:chgData name="Kassandra Moreno" userId="5d05fbaf77664399" providerId="LiveId" clId="{EFA97C19-A7F3-4BBC-B3D6-B24D52697D0E}" dt="2022-04-21T05:25:49.175" v="2426" actId="478"/>
          <ac:spMkLst>
            <pc:docMk/>
            <pc:sldMk cId="4286532808" sldId="275"/>
            <ac:spMk id="24" creationId="{13CA95CC-6949-4650-BDDA-91168D46D795}"/>
          </ac:spMkLst>
        </pc:spChg>
        <pc:grpChg chg="add mod">
          <ac:chgData name="Kassandra Moreno" userId="5d05fbaf77664399" providerId="LiveId" clId="{EFA97C19-A7F3-4BBC-B3D6-B24D52697D0E}" dt="2022-04-21T05:27:28.285" v="2442" actId="14100"/>
          <ac:grpSpMkLst>
            <pc:docMk/>
            <pc:sldMk cId="4286532808" sldId="275"/>
            <ac:grpSpMk id="5" creationId="{851763FE-5E8B-48EC-A6BE-FC893FDB7D2D}"/>
          </ac:grpSpMkLst>
        </pc:grpChg>
        <pc:picChg chg="mod">
          <ac:chgData name="Kassandra Moreno" userId="5d05fbaf77664399" providerId="LiveId" clId="{EFA97C19-A7F3-4BBC-B3D6-B24D52697D0E}" dt="2022-04-21T05:26:28.776" v="2432" actId="1076"/>
          <ac:picMkLst>
            <pc:docMk/>
            <pc:sldMk cId="4286532808" sldId="275"/>
            <ac:picMk id="14" creationId="{B3C0B21B-823F-40AB-8F65-4A08460353ED}"/>
          </ac:picMkLst>
        </pc:picChg>
        <pc:picChg chg="del">
          <ac:chgData name="Kassandra Moreno" userId="5d05fbaf77664399" providerId="LiveId" clId="{EFA97C19-A7F3-4BBC-B3D6-B24D52697D0E}" dt="2022-04-21T05:25:46.189" v="2425" actId="478"/>
          <ac:picMkLst>
            <pc:docMk/>
            <pc:sldMk cId="4286532808" sldId="275"/>
            <ac:picMk id="16" creationId="{369AF24F-849B-41C2-8A61-2EA5BCDDD19A}"/>
          </ac:picMkLst>
        </pc:picChg>
        <pc:picChg chg="mod">
          <ac:chgData name="Kassandra Moreno" userId="5d05fbaf77664399" providerId="LiveId" clId="{EFA97C19-A7F3-4BBC-B3D6-B24D52697D0E}" dt="2022-04-21T05:26:01.952" v="2429"/>
          <ac:picMkLst>
            <pc:docMk/>
            <pc:sldMk cId="4286532808" sldId="275"/>
            <ac:picMk id="21" creationId="{A96976E9-4781-41CA-A41B-BC3690E7F6F4}"/>
          </ac:picMkLst>
        </pc:picChg>
        <pc:cxnChg chg="mod">
          <ac:chgData name="Kassandra Moreno" userId="5d05fbaf77664399" providerId="LiveId" clId="{EFA97C19-A7F3-4BBC-B3D6-B24D52697D0E}" dt="2022-04-21T05:26:01.952" v="2429"/>
          <ac:cxnSpMkLst>
            <pc:docMk/>
            <pc:sldMk cId="4286532808" sldId="275"/>
            <ac:cxnSpMk id="15" creationId="{8CDAFB8E-E81A-45BD-880D-D7A932CC00E2}"/>
          </ac:cxnSpMkLst>
        </pc:cxnChg>
        <pc:cxnChg chg="mod">
          <ac:chgData name="Kassandra Moreno" userId="5d05fbaf77664399" providerId="LiveId" clId="{EFA97C19-A7F3-4BBC-B3D6-B24D52697D0E}" dt="2022-04-21T05:26:01.952" v="2429"/>
          <ac:cxnSpMkLst>
            <pc:docMk/>
            <pc:sldMk cId="4286532808" sldId="275"/>
            <ac:cxnSpMk id="17" creationId="{5D4BB1E2-1FFB-493F-A965-B8E0E5C17E3E}"/>
          </ac:cxnSpMkLst>
        </pc:cxnChg>
        <pc:cxnChg chg="mod">
          <ac:chgData name="Kassandra Moreno" userId="5d05fbaf77664399" providerId="LiveId" clId="{EFA97C19-A7F3-4BBC-B3D6-B24D52697D0E}" dt="2022-04-21T05:26:01.952" v="2429"/>
          <ac:cxnSpMkLst>
            <pc:docMk/>
            <pc:sldMk cId="4286532808" sldId="275"/>
            <ac:cxnSpMk id="18" creationId="{5740F27C-F90C-4B8B-BFFB-A7A18D61C773}"/>
          </ac:cxnSpMkLst>
        </pc:cxnChg>
        <pc:cxnChg chg="mod">
          <ac:chgData name="Kassandra Moreno" userId="5d05fbaf77664399" providerId="LiveId" clId="{EFA97C19-A7F3-4BBC-B3D6-B24D52697D0E}" dt="2022-04-21T05:26:01.952" v="2429"/>
          <ac:cxnSpMkLst>
            <pc:docMk/>
            <pc:sldMk cId="4286532808" sldId="275"/>
            <ac:cxnSpMk id="19" creationId="{90970912-79FB-4A54-A27B-7EBCE0F408CC}"/>
          </ac:cxnSpMkLst>
        </pc:cxnChg>
        <pc:cxnChg chg="mod">
          <ac:chgData name="Kassandra Moreno" userId="5d05fbaf77664399" providerId="LiveId" clId="{EFA97C19-A7F3-4BBC-B3D6-B24D52697D0E}" dt="2022-04-21T05:26:01.952" v="2429"/>
          <ac:cxnSpMkLst>
            <pc:docMk/>
            <pc:sldMk cId="4286532808" sldId="275"/>
            <ac:cxnSpMk id="20" creationId="{9958E2DB-EA9E-408A-A30B-CEC0E6A8908C}"/>
          </ac:cxnSpMkLst>
        </pc:cxnChg>
      </pc:sldChg>
      <pc:sldChg chg="addSp delSp modSp mod">
        <pc:chgData name="Kassandra Moreno" userId="5d05fbaf77664399" providerId="LiveId" clId="{EFA97C19-A7F3-4BBC-B3D6-B24D52697D0E}" dt="2022-04-21T05:29:08.853" v="2455" actId="1076"/>
        <pc:sldMkLst>
          <pc:docMk/>
          <pc:sldMk cId="874866214" sldId="276"/>
        </pc:sldMkLst>
        <pc:spChg chg="mod">
          <ac:chgData name="Kassandra Moreno" userId="5d05fbaf77664399" providerId="LiveId" clId="{EFA97C19-A7F3-4BBC-B3D6-B24D52697D0E}" dt="2022-04-21T05:28:50.602" v="2451" actId="6549"/>
          <ac:spMkLst>
            <pc:docMk/>
            <pc:sldMk cId="874866214" sldId="276"/>
            <ac:spMk id="10" creationId="{3F11DEAF-93FC-46E8-8733-59B5FEDDB680}"/>
          </ac:spMkLst>
        </pc:spChg>
        <pc:spChg chg="mod">
          <ac:chgData name="Kassandra Moreno" userId="5d05fbaf77664399" providerId="LiveId" clId="{EFA97C19-A7F3-4BBC-B3D6-B24D52697D0E}" dt="2022-04-21T05:28:47.686" v="2450" actId="121"/>
          <ac:spMkLst>
            <pc:docMk/>
            <pc:sldMk cId="874866214" sldId="276"/>
            <ac:spMk id="22" creationId="{30BA478F-2C46-40C8-B776-12E9A72227A7}"/>
          </ac:spMkLst>
        </pc:spChg>
        <pc:grpChg chg="del">
          <ac:chgData name="Kassandra Moreno" userId="5d05fbaf77664399" providerId="LiveId" clId="{EFA97C19-A7F3-4BBC-B3D6-B24D52697D0E}" dt="2022-04-21T05:28:52.182" v="2452" actId="478"/>
          <ac:grpSpMkLst>
            <pc:docMk/>
            <pc:sldMk cId="874866214" sldId="276"/>
            <ac:grpSpMk id="5" creationId="{851763FE-5E8B-48EC-A6BE-FC893FDB7D2D}"/>
          </ac:grpSpMkLst>
        </pc:grpChg>
        <pc:picChg chg="add mod">
          <ac:chgData name="Kassandra Moreno" userId="5d05fbaf77664399" providerId="LiveId" clId="{EFA97C19-A7F3-4BBC-B3D6-B24D52697D0E}" dt="2022-04-21T05:29:08.853" v="2455" actId="1076"/>
          <ac:picMkLst>
            <pc:docMk/>
            <pc:sldMk cId="874866214" sldId="276"/>
            <ac:picMk id="2" creationId="{C1BF39D2-DE59-486F-9A03-EC423971DFBA}"/>
          </ac:picMkLst>
        </pc:picChg>
      </pc:sldChg>
      <pc:sldChg chg="addSp delSp modSp mod">
        <pc:chgData name="Kassandra Moreno" userId="5d05fbaf77664399" providerId="LiveId" clId="{EFA97C19-A7F3-4BBC-B3D6-B24D52697D0E}" dt="2022-04-21T05:30:15.331" v="2466" actId="1076"/>
        <pc:sldMkLst>
          <pc:docMk/>
          <pc:sldMk cId="2855431370" sldId="277"/>
        </pc:sldMkLst>
        <pc:spChg chg="mod">
          <ac:chgData name="Kassandra Moreno" userId="5d05fbaf77664399" providerId="LiveId" clId="{EFA97C19-A7F3-4BBC-B3D6-B24D52697D0E}" dt="2022-04-21T05:29:59.666" v="2462" actId="14100"/>
          <ac:spMkLst>
            <pc:docMk/>
            <pc:sldMk cId="2855431370" sldId="277"/>
            <ac:spMk id="22" creationId="{30BA478F-2C46-40C8-B776-12E9A72227A7}"/>
          </ac:spMkLst>
        </pc:spChg>
        <pc:picChg chg="del">
          <ac:chgData name="Kassandra Moreno" userId="5d05fbaf77664399" providerId="LiveId" clId="{EFA97C19-A7F3-4BBC-B3D6-B24D52697D0E}" dt="2022-04-21T05:30:09.982" v="2464" actId="478"/>
          <ac:picMkLst>
            <pc:docMk/>
            <pc:sldMk cId="2855431370" sldId="277"/>
            <ac:picMk id="2" creationId="{C1BF39D2-DE59-486F-9A03-EC423971DFBA}"/>
          </ac:picMkLst>
        </pc:picChg>
        <pc:picChg chg="add mod">
          <ac:chgData name="Kassandra Moreno" userId="5d05fbaf77664399" providerId="LiveId" clId="{EFA97C19-A7F3-4BBC-B3D6-B24D52697D0E}" dt="2022-04-21T05:30:15.331" v="2466" actId="1076"/>
          <ac:picMkLst>
            <pc:docMk/>
            <pc:sldMk cId="2855431370" sldId="277"/>
            <ac:picMk id="3" creationId="{F3CFDDBD-36DF-4108-9DF7-59F86E8AA8EF}"/>
          </ac:picMkLst>
        </pc:picChg>
      </pc:sldChg>
      <pc:sldChg chg="addSp delSp modSp mod">
        <pc:chgData name="Kassandra Moreno" userId="5d05fbaf77664399" providerId="LiveId" clId="{EFA97C19-A7F3-4BBC-B3D6-B24D52697D0E}" dt="2022-04-21T05:30:51.975" v="2474" actId="1076"/>
        <pc:sldMkLst>
          <pc:docMk/>
          <pc:sldMk cId="3502065254" sldId="278"/>
        </pc:sldMkLst>
        <pc:spChg chg="mod">
          <ac:chgData name="Kassandra Moreno" userId="5d05fbaf77664399" providerId="LiveId" clId="{EFA97C19-A7F3-4BBC-B3D6-B24D52697D0E}" dt="2022-04-21T05:30:32.865" v="2470"/>
          <ac:spMkLst>
            <pc:docMk/>
            <pc:sldMk cId="3502065254" sldId="278"/>
            <ac:spMk id="22" creationId="{30BA478F-2C46-40C8-B776-12E9A72227A7}"/>
          </ac:spMkLst>
        </pc:spChg>
        <pc:picChg chg="del">
          <ac:chgData name="Kassandra Moreno" userId="5d05fbaf77664399" providerId="LiveId" clId="{EFA97C19-A7F3-4BBC-B3D6-B24D52697D0E}" dt="2022-04-21T05:30:40.933" v="2471" actId="478"/>
          <ac:picMkLst>
            <pc:docMk/>
            <pc:sldMk cId="3502065254" sldId="278"/>
            <ac:picMk id="2" creationId="{C1BF39D2-DE59-486F-9A03-EC423971DFBA}"/>
          </ac:picMkLst>
        </pc:picChg>
        <pc:picChg chg="add mod">
          <ac:chgData name="Kassandra Moreno" userId="5d05fbaf77664399" providerId="LiveId" clId="{EFA97C19-A7F3-4BBC-B3D6-B24D52697D0E}" dt="2022-04-21T05:30:51.975" v="2474" actId="1076"/>
          <ac:picMkLst>
            <pc:docMk/>
            <pc:sldMk cId="3502065254" sldId="278"/>
            <ac:picMk id="3" creationId="{4922A7AD-D474-4B3A-B2B7-DCE755DA783B}"/>
          </ac:picMkLst>
        </pc:picChg>
      </pc:sldChg>
      <pc:sldChg chg="addSp delSp modSp mod">
        <pc:chgData name="Kassandra Moreno" userId="5d05fbaf77664399" providerId="LiveId" clId="{EFA97C19-A7F3-4BBC-B3D6-B24D52697D0E}" dt="2022-04-22T12:28:03.291" v="2992" actId="33524"/>
        <pc:sldMkLst>
          <pc:docMk/>
          <pc:sldMk cId="3483866524" sldId="279"/>
        </pc:sldMkLst>
        <pc:spChg chg="mod">
          <ac:chgData name="Kassandra Moreno" userId="5d05fbaf77664399" providerId="LiveId" clId="{EFA97C19-A7F3-4BBC-B3D6-B24D52697D0E}" dt="2022-04-21T05:34:39.575" v="2491" actId="20577"/>
          <ac:spMkLst>
            <pc:docMk/>
            <pc:sldMk cId="3483866524" sldId="279"/>
            <ac:spMk id="22" creationId="{30BA478F-2C46-40C8-B776-12E9A72227A7}"/>
          </ac:spMkLst>
        </pc:spChg>
        <pc:spChg chg="add del mod">
          <ac:chgData name="Kassandra Moreno" userId="5d05fbaf77664399" providerId="LiveId" clId="{EFA97C19-A7F3-4BBC-B3D6-B24D52697D0E}" dt="2022-04-21T05:35:06.857" v="2495"/>
          <ac:spMkLst>
            <pc:docMk/>
            <pc:sldMk cId="3483866524" sldId="279"/>
            <ac:spMk id="23" creationId="{6674F638-C48E-4A45-8A3B-BD880D007D2B}"/>
          </ac:spMkLst>
        </pc:spChg>
        <pc:spChg chg="add mod">
          <ac:chgData name="Kassandra Moreno" userId="5d05fbaf77664399" providerId="LiveId" clId="{EFA97C19-A7F3-4BBC-B3D6-B24D52697D0E}" dt="2022-04-22T12:28:03.291" v="2992" actId="33524"/>
          <ac:spMkLst>
            <pc:docMk/>
            <pc:sldMk cId="3483866524" sldId="279"/>
            <ac:spMk id="24" creationId="{73F0C235-DBB3-450F-81A8-136B40AE110A}"/>
          </ac:spMkLst>
        </pc:spChg>
        <pc:grpChg chg="del">
          <ac:chgData name="Kassandra Moreno" userId="5d05fbaf77664399" providerId="LiveId" clId="{EFA97C19-A7F3-4BBC-B3D6-B24D52697D0E}" dt="2022-04-21T05:34:54.472" v="2493" actId="478"/>
          <ac:grpSpMkLst>
            <pc:docMk/>
            <pc:sldMk cId="3483866524" sldId="279"/>
            <ac:grpSpMk id="5" creationId="{851763FE-5E8B-48EC-A6BE-FC893FDB7D2D}"/>
          </ac:grpSpMkLst>
        </pc:grpChg>
      </pc:sldChg>
      <pc:sldChg chg="addSp delSp modSp mod">
        <pc:chgData name="Kassandra Moreno" userId="5d05fbaf77664399" providerId="LiveId" clId="{EFA97C19-A7F3-4BBC-B3D6-B24D52697D0E}" dt="2022-04-21T05:42:09.615" v="2586" actId="14100"/>
        <pc:sldMkLst>
          <pc:docMk/>
          <pc:sldMk cId="3714252363" sldId="280"/>
        </pc:sldMkLst>
        <pc:spChg chg="mod">
          <ac:chgData name="Kassandra Moreno" userId="5d05fbaf77664399" providerId="LiveId" clId="{EFA97C19-A7F3-4BBC-B3D6-B24D52697D0E}" dt="2022-04-21T05:36:43.513" v="2509" actId="20577"/>
          <ac:spMkLst>
            <pc:docMk/>
            <pc:sldMk cId="3714252363" sldId="280"/>
            <ac:spMk id="22" creationId="{30BA478F-2C46-40C8-B776-12E9A72227A7}"/>
          </ac:spMkLst>
        </pc:spChg>
        <pc:picChg chg="add mod">
          <ac:chgData name="Kassandra Moreno" userId="5d05fbaf77664399" providerId="LiveId" clId="{EFA97C19-A7F3-4BBC-B3D6-B24D52697D0E}" dt="2022-04-21T05:40:58.749" v="2579" actId="1076"/>
          <ac:picMkLst>
            <pc:docMk/>
            <pc:sldMk cId="3714252363" sldId="280"/>
            <ac:picMk id="2" creationId="{230255FD-98B1-4BE1-B0A8-15567EC5ED8F}"/>
          </ac:picMkLst>
        </pc:picChg>
        <pc:picChg chg="del">
          <ac:chgData name="Kassandra Moreno" userId="5d05fbaf77664399" providerId="LiveId" clId="{EFA97C19-A7F3-4BBC-B3D6-B24D52697D0E}" dt="2022-04-21T05:36:16.373" v="2506" actId="478"/>
          <ac:picMkLst>
            <pc:docMk/>
            <pc:sldMk cId="3714252363" sldId="280"/>
            <ac:picMk id="3" creationId="{4922A7AD-D474-4B3A-B2B7-DCE755DA783B}"/>
          </ac:picMkLst>
        </pc:picChg>
        <pc:picChg chg="add mod">
          <ac:chgData name="Kassandra Moreno" userId="5d05fbaf77664399" providerId="LiveId" clId="{EFA97C19-A7F3-4BBC-B3D6-B24D52697D0E}" dt="2022-04-21T05:42:09.615" v="2586" actId="14100"/>
          <ac:picMkLst>
            <pc:docMk/>
            <pc:sldMk cId="3714252363" sldId="280"/>
            <ac:picMk id="5" creationId="{EEE525D8-75AB-4C93-BACD-ED7F8CD36056}"/>
          </ac:picMkLst>
        </pc:picChg>
      </pc:sldChg>
      <pc:sldChg chg="addSp delSp modSp mod">
        <pc:chgData name="Kassandra Moreno" userId="5d05fbaf77664399" providerId="LiveId" clId="{EFA97C19-A7F3-4BBC-B3D6-B24D52697D0E}" dt="2022-04-21T05:42:43.740" v="2588" actId="1076"/>
        <pc:sldMkLst>
          <pc:docMk/>
          <pc:sldMk cId="4177766047" sldId="281"/>
        </pc:sldMkLst>
        <pc:spChg chg="mod">
          <ac:chgData name="Kassandra Moreno" userId="5d05fbaf77664399" providerId="LiveId" clId="{EFA97C19-A7F3-4BBC-B3D6-B24D52697D0E}" dt="2022-04-21T05:39:30.998" v="2573" actId="404"/>
          <ac:spMkLst>
            <pc:docMk/>
            <pc:sldMk cId="4177766047" sldId="281"/>
            <ac:spMk id="22" creationId="{30BA478F-2C46-40C8-B776-12E9A72227A7}"/>
          </ac:spMkLst>
        </pc:spChg>
        <pc:picChg chg="add mod">
          <ac:chgData name="Kassandra Moreno" userId="5d05fbaf77664399" providerId="LiveId" clId="{EFA97C19-A7F3-4BBC-B3D6-B24D52697D0E}" dt="2022-04-21T05:39:43.889" v="2576" actId="1076"/>
          <ac:picMkLst>
            <pc:docMk/>
            <pc:sldMk cId="4177766047" sldId="281"/>
            <ac:picMk id="2" creationId="{DA93BCC4-F7D5-4613-9EB2-E61C18F477A1}"/>
          </ac:picMkLst>
        </pc:picChg>
        <pc:picChg chg="del">
          <ac:chgData name="Kassandra Moreno" userId="5d05fbaf77664399" providerId="LiveId" clId="{EFA97C19-A7F3-4BBC-B3D6-B24D52697D0E}" dt="2022-04-21T05:36:13.794" v="2505" actId="478"/>
          <ac:picMkLst>
            <pc:docMk/>
            <pc:sldMk cId="4177766047" sldId="281"/>
            <ac:picMk id="3" creationId="{4922A7AD-D474-4B3A-B2B7-DCE755DA783B}"/>
          </ac:picMkLst>
        </pc:picChg>
        <pc:picChg chg="add mod modCrop">
          <ac:chgData name="Kassandra Moreno" userId="5d05fbaf77664399" providerId="LiveId" clId="{EFA97C19-A7F3-4BBC-B3D6-B24D52697D0E}" dt="2022-04-21T05:42:43.740" v="2588" actId="1076"/>
          <ac:picMkLst>
            <pc:docMk/>
            <pc:sldMk cId="4177766047" sldId="281"/>
            <ac:picMk id="4" creationId="{FDA159FE-D1B2-4E48-A1DD-4276B9AFC6EE}"/>
          </ac:picMkLst>
        </pc:picChg>
      </pc:sldChg>
      <pc:sldChg chg="delSp del mod">
        <pc:chgData name="Kassandra Moreno" userId="5d05fbaf77664399" providerId="LiveId" clId="{EFA97C19-A7F3-4BBC-B3D6-B24D52697D0E}" dt="2022-04-21T05:39:55.290" v="2578" actId="47"/>
        <pc:sldMkLst>
          <pc:docMk/>
          <pc:sldMk cId="1170346909" sldId="282"/>
        </pc:sldMkLst>
        <pc:picChg chg="del">
          <ac:chgData name="Kassandra Moreno" userId="5d05fbaf77664399" providerId="LiveId" clId="{EFA97C19-A7F3-4BBC-B3D6-B24D52697D0E}" dt="2022-04-21T05:36:09.844" v="2504" actId="478"/>
          <ac:picMkLst>
            <pc:docMk/>
            <pc:sldMk cId="1170346909" sldId="282"/>
            <ac:picMk id="3" creationId="{4922A7AD-D474-4B3A-B2B7-DCE755DA783B}"/>
          </ac:picMkLst>
        </pc:picChg>
      </pc:sldChg>
      <pc:sldChg chg="addSp delSp modSp mod">
        <pc:chgData name="Kassandra Moreno" userId="5d05fbaf77664399" providerId="LiveId" clId="{EFA97C19-A7F3-4BBC-B3D6-B24D52697D0E}" dt="2022-04-21T05:56:25.712" v="2758" actId="1076"/>
        <pc:sldMkLst>
          <pc:docMk/>
          <pc:sldMk cId="2243432915" sldId="282"/>
        </pc:sldMkLst>
        <pc:spChg chg="add mod">
          <ac:chgData name="Kassandra Moreno" userId="5d05fbaf77664399" providerId="LiveId" clId="{EFA97C19-A7F3-4BBC-B3D6-B24D52697D0E}" dt="2022-04-21T05:56:25.712" v="2758" actId="1076"/>
          <ac:spMkLst>
            <pc:docMk/>
            <pc:sldMk cId="2243432915" sldId="282"/>
            <ac:spMk id="6" creationId="{7F2CBEB7-2066-4FD7-A882-05D80BB959B3}"/>
          </ac:spMkLst>
        </pc:spChg>
        <pc:spChg chg="mod">
          <ac:chgData name="Kassandra Moreno" userId="5d05fbaf77664399" providerId="LiveId" clId="{EFA97C19-A7F3-4BBC-B3D6-B24D52697D0E}" dt="2022-04-21T05:52:55.538" v="2670" actId="21"/>
          <ac:spMkLst>
            <pc:docMk/>
            <pc:sldMk cId="2243432915" sldId="282"/>
            <ac:spMk id="22" creationId="{30BA478F-2C46-40C8-B776-12E9A72227A7}"/>
          </ac:spMkLst>
        </pc:spChg>
        <pc:picChg chg="del">
          <ac:chgData name="Kassandra Moreno" userId="5d05fbaf77664399" providerId="LiveId" clId="{EFA97C19-A7F3-4BBC-B3D6-B24D52697D0E}" dt="2022-04-21T05:47:11.494" v="2589" actId="478"/>
          <ac:picMkLst>
            <pc:docMk/>
            <pc:sldMk cId="2243432915" sldId="282"/>
            <ac:picMk id="2" creationId="{DA93BCC4-F7D5-4613-9EB2-E61C18F477A1}"/>
          </ac:picMkLst>
        </pc:picChg>
        <pc:picChg chg="del">
          <ac:chgData name="Kassandra Moreno" userId="5d05fbaf77664399" providerId="LiveId" clId="{EFA97C19-A7F3-4BBC-B3D6-B24D52697D0E}" dt="2022-04-21T05:47:14.197" v="2590" actId="478"/>
          <ac:picMkLst>
            <pc:docMk/>
            <pc:sldMk cId="2243432915" sldId="282"/>
            <ac:picMk id="4" creationId="{FDA159FE-D1B2-4E48-A1DD-4276B9AFC6EE}"/>
          </ac:picMkLst>
        </pc:picChg>
        <pc:picChg chg="add mod">
          <ac:chgData name="Kassandra Moreno" userId="5d05fbaf77664399" providerId="LiveId" clId="{EFA97C19-A7F3-4BBC-B3D6-B24D52697D0E}" dt="2022-04-21T05:56:14.024" v="2755" actId="14100"/>
          <ac:picMkLst>
            <pc:docMk/>
            <pc:sldMk cId="2243432915" sldId="282"/>
            <ac:picMk id="5" creationId="{0C90FFD8-4A9B-4679-84CF-5DE70D9272F1}"/>
          </ac:picMkLst>
        </pc:picChg>
      </pc:sldChg>
      <pc:sldChg chg="addSp delSp modSp mod ord">
        <pc:chgData name="Kassandra Moreno" userId="5d05fbaf77664399" providerId="LiveId" clId="{EFA97C19-A7F3-4BBC-B3D6-B24D52697D0E}" dt="2022-04-21T05:51:39.507" v="2654"/>
        <pc:sldMkLst>
          <pc:docMk/>
          <pc:sldMk cId="559983864" sldId="283"/>
        </pc:sldMkLst>
        <pc:spChg chg="mod">
          <ac:chgData name="Kassandra Moreno" userId="5d05fbaf77664399" providerId="LiveId" clId="{EFA97C19-A7F3-4BBC-B3D6-B24D52697D0E}" dt="2022-04-21T05:48:43.900" v="2634" actId="20577"/>
          <ac:spMkLst>
            <pc:docMk/>
            <pc:sldMk cId="559983864" sldId="283"/>
            <ac:spMk id="22" creationId="{30BA478F-2C46-40C8-B776-12E9A72227A7}"/>
          </ac:spMkLst>
        </pc:spChg>
        <pc:picChg chg="del">
          <ac:chgData name="Kassandra Moreno" userId="5d05fbaf77664399" providerId="LiveId" clId="{EFA97C19-A7F3-4BBC-B3D6-B24D52697D0E}" dt="2022-04-21T05:47:47.272" v="2592" actId="478"/>
          <ac:picMkLst>
            <pc:docMk/>
            <pc:sldMk cId="559983864" sldId="283"/>
            <ac:picMk id="2" creationId="{DA93BCC4-F7D5-4613-9EB2-E61C18F477A1}"/>
          </ac:picMkLst>
        </pc:picChg>
        <pc:picChg chg="add mod">
          <ac:chgData name="Kassandra Moreno" userId="5d05fbaf77664399" providerId="LiveId" clId="{EFA97C19-A7F3-4BBC-B3D6-B24D52697D0E}" dt="2022-04-21T05:51:20.291" v="2650" actId="14100"/>
          <ac:picMkLst>
            <pc:docMk/>
            <pc:sldMk cId="559983864" sldId="283"/>
            <ac:picMk id="3" creationId="{4ACA6DA7-7AEB-49A1-912C-2C3DE3531197}"/>
          </ac:picMkLst>
        </pc:picChg>
        <pc:picChg chg="del">
          <ac:chgData name="Kassandra Moreno" userId="5d05fbaf77664399" providerId="LiveId" clId="{EFA97C19-A7F3-4BBC-B3D6-B24D52697D0E}" dt="2022-04-21T05:47:46.402" v="2591" actId="478"/>
          <ac:picMkLst>
            <pc:docMk/>
            <pc:sldMk cId="559983864" sldId="283"/>
            <ac:picMk id="4" creationId="{FDA159FE-D1B2-4E48-A1DD-4276B9AFC6EE}"/>
          </ac:picMkLst>
        </pc:picChg>
        <pc:picChg chg="add mod">
          <ac:chgData name="Kassandra Moreno" userId="5d05fbaf77664399" providerId="LiveId" clId="{EFA97C19-A7F3-4BBC-B3D6-B24D52697D0E}" dt="2022-04-21T05:51:23.432" v="2651" actId="14100"/>
          <ac:picMkLst>
            <pc:docMk/>
            <pc:sldMk cId="559983864" sldId="283"/>
            <ac:picMk id="5" creationId="{4B9F4ACE-9435-413E-A000-0D30C60EA955}"/>
          </ac:picMkLst>
        </pc:picChg>
        <pc:picChg chg="add mod">
          <ac:chgData name="Kassandra Moreno" userId="5d05fbaf77664399" providerId="LiveId" clId="{EFA97C19-A7F3-4BBC-B3D6-B24D52697D0E}" dt="2022-04-21T05:51:28.165" v="2652" actId="1076"/>
          <ac:picMkLst>
            <pc:docMk/>
            <pc:sldMk cId="559983864" sldId="283"/>
            <ac:picMk id="6" creationId="{8B830F33-470D-4CEF-9569-72B5BE727770}"/>
          </ac:picMkLst>
        </pc:picChg>
      </pc:sldChg>
    </pc:docChg>
  </pc:docChgLst>
  <pc:docChgLst>
    <pc:chgData name="Kassandra Moreno" userId="5d05fbaf77664399" providerId="LiveId" clId="{38D4A81C-6568-4746-BBCA-F7B76ACB05C2}"/>
    <pc:docChg chg="custSel modSld">
      <pc:chgData name="Kassandra Moreno" userId="5d05fbaf77664399" providerId="LiveId" clId="{38D4A81C-6568-4746-BBCA-F7B76ACB05C2}" dt="2022-04-22T01:40:36.013" v="1992" actId="20577"/>
      <pc:docMkLst>
        <pc:docMk/>
      </pc:docMkLst>
      <pc:sldChg chg="modSp">
        <pc:chgData name="Kassandra Moreno" userId="5d05fbaf77664399" providerId="LiveId" clId="{38D4A81C-6568-4746-BBCA-F7B76ACB05C2}" dt="2022-04-22T01:16:36.124" v="817" actId="20577"/>
        <pc:sldMkLst>
          <pc:docMk/>
          <pc:sldMk cId="1121044410" sldId="257"/>
        </pc:sldMkLst>
        <pc:spChg chg="mod">
          <ac:chgData name="Kassandra Moreno" userId="5d05fbaf77664399" providerId="LiveId" clId="{38D4A81C-6568-4746-BBCA-F7B76ACB05C2}" dt="2022-04-22T01:16:36.124" v="817" actId="20577"/>
          <ac:spMkLst>
            <pc:docMk/>
            <pc:sldMk cId="1121044410" sldId="257"/>
            <ac:spMk id="3" creationId="{9B0D3EBE-16AE-4C54-AA60-35BA6DAA34F8}"/>
          </ac:spMkLst>
        </pc:spChg>
      </pc:sldChg>
      <pc:sldChg chg="modSp">
        <pc:chgData name="Kassandra Moreno" userId="5d05fbaf77664399" providerId="LiveId" clId="{38D4A81C-6568-4746-BBCA-F7B76ACB05C2}" dt="2022-04-22T01:27:15.768" v="1703" actId="20577"/>
        <pc:sldMkLst>
          <pc:docMk/>
          <pc:sldMk cId="1936784421" sldId="261"/>
        </pc:sldMkLst>
        <pc:spChg chg="mod">
          <ac:chgData name="Kassandra Moreno" userId="5d05fbaf77664399" providerId="LiveId" clId="{38D4A81C-6568-4746-BBCA-F7B76ACB05C2}" dt="2022-04-22T01:27:15.768" v="1703" actId="20577"/>
          <ac:spMkLst>
            <pc:docMk/>
            <pc:sldMk cId="1936784421" sldId="261"/>
            <ac:spMk id="3" creationId="{4695D688-EABD-49A7-B203-59F766E7CE5F}"/>
          </ac:spMkLst>
        </pc:spChg>
      </pc:sldChg>
      <pc:sldChg chg="modSp">
        <pc:chgData name="Kassandra Moreno" userId="5d05fbaf77664399" providerId="LiveId" clId="{38D4A81C-6568-4746-BBCA-F7B76ACB05C2}" dt="2022-04-22T01:40:36.013" v="1992" actId="20577"/>
        <pc:sldMkLst>
          <pc:docMk/>
          <pc:sldMk cId="4179950416" sldId="262"/>
        </pc:sldMkLst>
        <pc:spChg chg="mod">
          <ac:chgData name="Kassandra Moreno" userId="5d05fbaf77664399" providerId="LiveId" clId="{38D4A81C-6568-4746-BBCA-F7B76ACB05C2}" dt="2022-04-22T01:40:36.013" v="1992" actId="20577"/>
          <ac:spMkLst>
            <pc:docMk/>
            <pc:sldMk cId="4179950416" sldId="262"/>
            <ac:spMk id="3" creationId="{09866553-1C27-4DBB-9E92-83B0BC7D8516}"/>
          </ac:spMkLst>
        </pc:spChg>
      </pc:sldChg>
      <pc:sldChg chg="modSp">
        <pc:chgData name="Kassandra Moreno" userId="5d05fbaf77664399" providerId="LiveId" clId="{38D4A81C-6568-4746-BBCA-F7B76ACB05C2}" dt="2022-04-22T01:22:26.414" v="1425" actId="20577"/>
        <pc:sldMkLst>
          <pc:docMk/>
          <pc:sldMk cId="627062840" sldId="266"/>
        </pc:sldMkLst>
        <pc:spChg chg="mod">
          <ac:chgData name="Kassandra Moreno" userId="5d05fbaf77664399" providerId="LiveId" clId="{38D4A81C-6568-4746-BBCA-F7B76ACB05C2}" dt="2022-04-22T01:22:26.414" v="1425" actId="20577"/>
          <ac:spMkLst>
            <pc:docMk/>
            <pc:sldMk cId="627062840" sldId="266"/>
            <ac:spMk id="3" creationId="{9D9D29AB-B132-44D4-902E-5DBF7D56D9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22-Apr-22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22-Apr-22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22-Apr-22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22-Apr-22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22-Apr-22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22-Apr-22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22-Apr-22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22-Apr-22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22-Apr-22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22-Apr-22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22-Apr-22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22-Apr-22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6E63E7A4-A272-4644-BE74-78D761FC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503C5846-EA59-4F5C-87F1-D783CEF81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0" name="Picture 11">
            <a:extLst>
              <a:ext uri="{FF2B5EF4-FFF2-40B4-BE49-F238E27FC236}">
                <a16:creationId xmlns:a16="http://schemas.microsoft.com/office/drawing/2014/main" id="{10EC9341-0F0E-4576-8E72-2A90C9422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3459450" y="2187575"/>
            <a:ext cx="6857999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326774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CEIS110: Introduction to 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2885" y="821265"/>
            <a:ext cx="3243944" cy="5222117"/>
          </a:xfrm>
        </p:spPr>
        <p:txBody>
          <a:bodyPr anchor="ctr">
            <a:normAutofit/>
          </a:bodyPr>
          <a:lstStyle/>
          <a:p>
            <a:r>
              <a:rPr lang="en-US"/>
              <a:t>By Kassandra Moreno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B069-FE2A-4165-924C-B3BC0C36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Querying database with SQL</a:t>
            </a:r>
          </a:p>
        </p:txBody>
      </p:sp>
    </p:spTree>
    <p:extLst>
      <p:ext uri="{BB962C8B-B14F-4D97-AF65-F5344CB8AC3E}">
        <p14:creationId xmlns:p14="http://schemas.microsoft.com/office/powerpoint/2010/main" val="1954045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0BA478F-2C46-40C8-B776-12E9A72227A7}"/>
              </a:ext>
            </a:extLst>
          </p:cNvPr>
          <p:cNvSpPr txBox="1"/>
          <p:nvPr/>
        </p:nvSpPr>
        <p:spPr>
          <a:xfrm>
            <a:off x="4209235" y="533579"/>
            <a:ext cx="801447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Query to retrieve all columns and all rows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BF39D2-DE59-486F-9A03-EC423971D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06" y="2373871"/>
            <a:ext cx="8803387" cy="39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66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0BA478F-2C46-40C8-B776-12E9A72227A7}"/>
              </a:ext>
            </a:extLst>
          </p:cNvPr>
          <p:cNvSpPr txBox="1"/>
          <p:nvPr/>
        </p:nvSpPr>
        <p:spPr>
          <a:xfrm>
            <a:off x="3420320" y="533579"/>
            <a:ext cx="88033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Query to retrieve lowest and highest temperatures</a:t>
            </a:r>
            <a:b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CFDDBD-36DF-4108-9DF7-59F86E8AA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06" y="2373871"/>
            <a:ext cx="8803387" cy="39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3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0BA478F-2C46-40C8-B776-12E9A72227A7}"/>
              </a:ext>
            </a:extLst>
          </p:cNvPr>
          <p:cNvSpPr txBox="1"/>
          <p:nvPr/>
        </p:nvSpPr>
        <p:spPr>
          <a:xfrm>
            <a:off x="4209235" y="533579"/>
            <a:ext cx="801447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Query to retrieve all clear days</a:t>
            </a:r>
            <a:b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22A7AD-D474-4B3A-B2B7-DCE755DA7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06" y="2373871"/>
            <a:ext cx="8803387" cy="39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65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E30B-6D22-402D-B2BE-B552399E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Querying and manipulating Data with </a:t>
            </a:r>
            <a:r>
              <a:rPr lang="en-US" dirty="0" err="1"/>
              <a:t>sql</a:t>
            </a:r>
            <a:r>
              <a:rPr lang="en-US" dirty="0"/>
              <a:t> and python</a:t>
            </a:r>
          </a:p>
        </p:txBody>
      </p:sp>
    </p:spTree>
    <p:extLst>
      <p:ext uri="{BB962C8B-B14F-4D97-AF65-F5344CB8AC3E}">
        <p14:creationId xmlns:p14="http://schemas.microsoft.com/office/powerpoint/2010/main" val="564091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0BA478F-2C46-40C8-B776-12E9A72227A7}"/>
              </a:ext>
            </a:extLst>
          </p:cNvPr>
          <p:cNvSpPr txBox="1"/>
          <p:nvPr/>
        </p:nvSpPr>
        <p:spPr>
          <a:xfrm>
            <a:off x="4209235" y="533579"/>
            <a:ext cx="80144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Python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0255FD-98B1-4BE1-B0A8-15567EC5E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886" y="1241465"/>
            <a:ext cx="8205927" cy="54685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E525D8-75AB-4C93-BACD-ED7F8CD36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59" y="1581149"/>
            <a:ext cx="3825700" cy="512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52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0BA478F-2C46-40C8-B776-12E9A72227A7}"/>
              </a:ext>
            </a:extLst>
          </p:cNvPr>
          <p:cNvSpPr txBox="1"/>
          <p:nvPr/>
        </p:nvSpPr>
        <p:spPr>
          <a:xfrm>
            <a:off x="4209235" y="533579"/>
            <a:ext cx="80144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Data retrieved and converted to CSV Format with it’s respective Temperature and Humidity Chart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A159FE-D1B2-4E48-A1DD-4276B9AFC6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60"/>
          <a:stretch/>
        </p:blipFill>
        <p:spPr>
          <a:xfrm>
            <a:off x="1641215" y="1670310"/>
            <a:ext cx="1906555" cy="478109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A93BCC4-F7D5-4613-9EB2-E61C18F47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771" y="2688790"/>
            <a:ext cx="5646014" cy="376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66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9B87-257F-4D71-BBCB-E253839A9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Developing graphical models and interpret results</a:t>
            </a:r>
          </a:p>
        </p:txBody>
      </p:sp>
    </p:spTree>
    <p:extLst>
      <p:ext uri="{BB962C8B-B14F-4D97-AF65-F5344CB8AC3E}">
        <p14:creationId xmlns:p14="http://schemas.microsoft.com/office/powerpoint/2010/main" val="3655017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0BA478F-2C46-40C8-B776-12E9A72227A7}"/>
              </a:ext>
            </a:extLst>
          </p:cNvPr>
          <p:cNvSpPr txBox="1"/>
          <p:nvPr/>
        </p:nvSpPr>
        <p:spPr>
          <a:xfrm>
            <a:off x="4209235" y="533579"/>
            <a:ext cx="80144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Data Plots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CA6DA7-7AEB-49A1-912C-2C3DE3531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26" y="1847850"/>
            <a:ext cx="3681110" cy="434972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9F4ACE-9435-413E-A000-0D30C60EA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922" y="1842448"/>
            <a:ext cx="3772141" cy="434972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830F33-470D-4CEF-9569-72B5BE727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470" y="1842448"/>
            <a:ext cx="3886237" cy="435512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59983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0BA478F-2C46-40C8-B776-12E9A72227A7}"/>
              </a:ext>
            </a:extLst>
          </p:cNvPr>
          <p:cNvSpPr txBox="1"/>
          <p:nvPr/>
        </p:nvSpPr>
        <p:spPr>
          <a:xfrm>
            <a:off x="4209235" y="533579"/>
            <a:ext cx="78303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Analysis: Did the humidity rise as springtime approached?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CBEB7-2066-4FD7-A882-05D80BB959B3}"/>
              </a:ext>
            </a:extLst>
          </p:cNvPr>
          <p:cNvSpPr txBox="1"/>
          <p:nvPr/>
        </p:nvSpPr>
        <p:spPr>
          <a:xfrm>
            <a:off x="1221683" y="2104448"/>
            <a:ext cx="44601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Answer: Yes.</a:t>
            </a:r>
          </a:p>
          <a:p>
            <a:r>
              <a:rPr lang="en-US" dirty="0"/>
              <a:t>Evidence is supported by scatterplot.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0FFD8-4A9B-4679-84CF-5DE70D927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141" y="1733909"/>
            <a:ext cx="4242973" cy="48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32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00BB-C651-4F64-9742-128CFF51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D3EBE-16AE-4C54-AA60-35BA6DAA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dirty="0"/>
              <a:t>In today’s day and age, data is becoming more and more relevant to understand and analyze for personal and business purposes. This semester, I have been allowed to build my understanding of data gathering and processing for the first time! By the end of this project, I had created a visual representation through graphing to diagnose a trend and predict a weather pattern.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EC9E4CE-AFAC-53B2-968A-77AFAD2009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48" r="47473" b="-1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4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B4C2-7C2F-4A83-8CB5-3DDA508B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D29AB-B132-44D4-902E-5DBF7D56D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Throughout this new experience, I have had my fair share of challenges, and I would say that my biggest challenge would have been understanding where and how to manipulate data coding. While this is not my first time working with Python coding, this was a completely different approach from my previous Arduino Home Security Project! I truly enjoyed seeing what else Python programming is capable of, and I can’t wait to see what more is in store as I continue my path toward Cybersecurity Programming.</a:t>
            </a:r>
          </a:p>
        </p:txBody>
      </p:sp>
    </p:spTree>
    <p:extLst>
      <p:ext uri="{BB962C8B-B14F-4D97-AF65-F5344CB8AC3E}">
        <p14:creationId xmlns:p14="http://schemas.microsoft.com/office/powerpoint/2010/main" val="627062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4F95-F8F3-4405-BE39-FF6EDAB3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skills obtained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5D688-EABD-49A7-B203-59F766E7C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Everything I did in this project has taught me something valuable that could be taken into the work field. My favorite career obtained skill would be creating a graph based on collected data, and I never thought you could make a diagram without converting it to an Excel sheet. While I enjoy Excel, I appreciate learning that I don’t have to switch to Excel to make my downloaded data a graph.</a:t>
            </a:r>
          </a:p>
        </p:txBody>
      </p:sp>
    </p:spTree>
    <p:extLst>
      <p:ext uri="{BB962C8B-B14F-4D97-AF65-F5344CB8AC3E}">
        <p14:creationId xmlns:p14="http://schemas.microsoft.com/office/powerpoint/2010/main" val="1936784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61D90-926A-491C-98E9-AAB74321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66553-1C27-4DBB-9E92-83B0BC7D8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Thank you for taking the time to view my first data processing experience. In the previous slides, I have walked you through every step I took to graph two weeks' worth of NOAA weather data in order to generate a conclusion drawn from the analysis. The experience was enjoyable and filled with so much new knowledge, and I am happy to have been given this opportunity.</a:t>
            </a:r>
          </a:p>
        </p:txBody>
      </p:sp>
    </p:spTree>
    <p:extLst>
      <p:ext uri="{BB962C8B-B14F-4D97-AF65-F5344CB8AC3E}">
        <p14:creationId xmlns:p14="http://schemas.microsoft.com/office/powerpoint/2010/main" val="417995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5F461-55F2-4982-A250-A7F733A4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08F3-4118-456E-A35C-ACDB96729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/>
          </a:bodyPr>
          <a:lstStyle/>
          <a:p>
            <a:r>
              <a:rPr lang="en-US" sz="1900" dirty="0"/>
              <a:t>Software Installation</a:t>
            </a:r>
          </a:p>
          <a:p>
            <a:r>
              <a:rPr lang="en-US" sz="1900" dirty="0"/>
              <a:t>Project Planning And Library Setup</a:t>
            </a:r>
          </a:p>
          <a:p>
            <a:r>
              <a:rPr lang="en-US" sz="1900" dirty="0"/>
              <a:t>Downloading Weather Data</a:t>
            </a:r>
          </a:p>
          <a:p>
            <a:r>
              <a:rPr lang="en-US" sz="1900" dirty="0"/>
              <a:t>Querying Database With SQL</a:t>
            </a:r>
          </a:p>
          <a:p>
            <a:r>
              <a:rPr lang="en-US" sz="1900" dirty="0"/>
              <a:t>Querying And Manipulating Database With SQL And Python</a:t>
            </a:r>
          </a:p>
          <a:p>
            <a:r>
              <a:rPr lang="en-US" sz="1900" dirty="0"/>
              <a:t>Developing Graphical Models And Interpret Results</a:t>
            </a:r>
          </a:p>
          <a:p>
            <a:r>
              <a:rPr lang="en-US" sz="1900" dirty="0"/>
              <a:t>Course Challenges</a:t>
            </a:r>
          </a:p>
          <a:p>
            <a:r>
              <a:rPr lang="en-US" sz="1900" dirty="0"/>
              <a:t>Career Skills Obtained</a:t>
            </a:r>
          </a:p>
          <a:p>
            <a:r>
              <a:rPr lang="en-US" sz="1900" dirty="0"/>
              <a:t>Conclusion </a:t>
            </a:r>
          </a:p>
          <a:p>
            <a:endParaRPr lang="en-US" sz="1900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43E1D54-197F-DFD7-0694-EDB8B05AD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4" r="47146" b="-1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7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0BA478F-2C46-40C8-B776-12E9A72227A7}"/>
              </a:ext>
            </a:extLst>
          </p:cNvPr>
          <p:cNvSpPr txBox="1"/>
          <p:nvPr/>
        </p:nvSpPr>
        <p:spPr>
          <a:xfrm>
            <a:off x="6803243" y="533579"/>
            <a:ext cx="54204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Software Installation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3F0C235-DBB3-450F-81A8-136B40AE110A}"/>
              </a:ext>
            </a:extLst>
          </p:cNvPr>
          <p:cNvSpPr txBox="1">
            <a:spLocks/>
          </p:cNvSpPr>
          <p:nvPr/>
        </p:nvSpPr>
        <p:spPr>
          <a:xfrm>
            <a:off x="685800" y="1600200"/>
            <a:ext cx="10896600" cy="461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begin my weather data project, I needed Excel and Anaconda.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Excel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DeVry University gives all its students Microsoft 365. which contains Microsoft Excel.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Anaconda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Visit: https://www.anaconda.com/download/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Choose the download for your operating system and ensure it’s the latest version and a 64-bit graphical installer.</a:t>
            </a:r>
          </a:p>
        </p:txBody>
      </p:sp>
    </p:spTree>
    <p:extLst>
      <p:ext uri="{BB962C8B-B14F-4D97-AF65-F5344CB8AC3E}">
        <p14:creationId xmlns:p14="http://schemas.microsoft.com/office/powerpoint/2010/main" val="3483866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EB4D-5E14-47D5-9D49-186A49D0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866" y="1342134"/>
            <a:ext cx="10092267" cy="4173732"/>
          </a:xfrm>
        </p:spPr>
        <p:txBody>
          <a:bodyPr/>
          <a:lstStyle/>
          <a:p>
            <a:pPr algn="ctr"/>
            <a:r>
              <a:rPr lang="en-US" dirty="0"/>
              <a:t>Project planning and Library setup </a:t>
            </a:r>
          </a:p>
        </p:txBody>
      </p:sp>
    </p:spTree>
    <p:extLst>
      <p:ext uri="{BB962C8B-B14F-4D97-AF65-F5344CB8AC3E}">
        <p14:creationId xmlns:p14="http://schemas.microsoft.com/office/powerpoint/2010/main" val="407175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0BA478F-2C46-40C8-B776-12E9A72227A7}"/>
              </a:ext>
            </a:extLst>
          </p:cNvPr>
          <p:cNvSpPr txBox="1"/>
          <p:nvPr/>
        </p:nvSpPr>
        <p:spPr>
          <a:xfrm>
            <a:off x="7556456" y="533579"/>
            <a:ext cx="46672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Project Flow chart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1763FE-5E8B-48EC-A6BE-FC893FDB7D2D}"/>
              </a:ext>
            </a:extLst>
          </p:cNvPr>
          <p:cNvGrpSpPr/>
          <p:nvPr/>
        </p:nvGrpSpPr>
        <p:grpSpPr>
          <a:xfrm>
            <a:off x="0" y="1524000"/>
            <a:ext cx="12191999" cy="5334000"/>
            <a:chOff x="101599" y="1474974"/>
            <a:chExt cx="9678795" cy="527076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8F22FAE-EFBB-4A62-B228-6FC7058BC95A}"/>
                </a:ext>
              </a:extLst>
            </p:cNvPr>
            <p:cNvSpPr/>
            <p:nvPr/>
          </p:nvSpPr>
          <p:spPr>
            <a:xfrm>
              <a:off x="101599" y="1474974"/>
              <a:ext cx="1071280" cy="735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Start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3D5E3A-8700-426C-A737-A3D15D047A17}"/>
                </a:ext>
              </a:extLst>
            </p:cNvPr>
            <p:cNvSpPr/>
            <p:nvPr/>
          </p:nvSpPr>
          <p:spPr>
            <a:xfrm>
              <a:off x="4130730" y="4180992"/>
              <a:ext cx="2142561" cy="735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Cleanse Weather Data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38AA18-53EE-428D-AA7E-0DB2A979560A}"/>
                </a:ext>
              </a:extLst>
            </p:cNvPr>
            <p:cNvSpPr/>
            <p:nvPr/>
          </p:nvSpPr>
          <p:spPr>
            <a:xfrm>
              <a:off x="4816591" y="5082977"/>
              <a:ext cx="2142561" cy="735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Use Excel to Manipulate data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D153DD-0381-4662-9825-385C99177712}"/>
                </a:ext>
              </a:extLst>
            </p:cNvPr>
            <p:cNvSpPr/>
            <p:nvPr/>
          </p:nvSpPr>
          <p:spPr>
            <a:xfrm>
              <a:off x="5502452" y="5984962"/>
              <a:ext cx="2142561" cy="735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Use Python Data Analytics Modules to Develop Graphical Models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11DEAF-93FC-46E8-8733-59B5FEDDB680}"/>
                </a:ext>
              </a:extLst>
            </p:cNvPr>
            <p:cNvSpPr/>
            <p:nvPr/>
          </p:nvSpPr>
          <p:spPr>
            <a:xfrm>
              <a:off x="2071441" y="1474974"/>
              <a:ext cx="2142561" cy="735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Install Python Modules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EF603E-84A3-4491-9093-E395C56D0E60}"/>
                </a:ext>
              </a:extLst>
            </p:cNvPr>
            <p:cNvSpPr/>
            <p:nvPr/>
          </p:nvSpPr>
          <p:spPr>
            <a:xfrm>
              <a:off x="3443161" y="3279007"/>
              <a:ext cx="2142561" cy="735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Extract Weather Data into CS,V File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511203-1BF3-4DE1-A915-904EAD877FE6}"/>
                </a:ext>
              </a:extLst>
            </p:cNvPr>
            <p:cNvSpPr/>
            <p:nvPr/>
          </p:nvSpPr>
          <p:spPr>
            <a:xfrm>
              <a:off x="2757302" y="2377022"/>
              <a:ext cx="2142561" cy="735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Download Weather Data to Database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3CC8A0E-0AF1-4880-B4A7-7E296C45BA33}"/>
                </a:ext>
              </a:extLst>
            </p:cNvPr>
            <p:cNvSpPr/>
            <p:nvPr/>
          </p:nvSpPr>
          <p:spPr>
            <a:xfrm>
              <a:off x="8709114" y="6010574"/>
              <a:ext cx="1071280" cy="735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End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3C0B21B-823F-40AB-8F65-4A0846035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818154" y="6095213"/>
              <a:ext cx="717820" cy="514656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CDAFB8E-E81A-45BD-880D-D7A932CC00E2}"/>
                </a:ext>
              </a:extLst>
            </p:cNvPr>
            <p:cNvCxnSpPr>
              <a:cxnSpLocks/>
            </p:cNvCxnSpPr>
            <p:nvPr/>
          </p:nvCxnSpPr>
          <p:spPr>
            <a:xfrm>
              <a:off x="2757302" y="2108611"/>
              <a:ext cx="385419" cy="2030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D4BB1E2-1FFB-493F-A965-B8E0E5C17E3E}"/>
                </a:ext>
              </a:extLst>
            </p:cNvPr>
            <p:cNvCxnSpPr>
              <a:cxnSpLocks/>
            </p:cNvCxnSpPr>
            <p:nvPr/>
          </p:nvCxnSpPr>
          <p:spPr>
            <a:xfrm>
              <a:off x="3443163" y="3010659"/>
              <a:ext cx="385419" cy="2030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740F27C-F90C-4B8B-BFFB-A7A18D61C773}"/>
                </a:ext>
              </a:extLst>
            </p:cNvPr>
            <p:cNvCxnSpPr>
              <a:cxnSpLocks/>
            </p:cNvCxnSpPr>
            <p:nvPr/>
          </p:nvCxnSpPr>
          <p:spPr>
            <a:xfrm>
              <a:off x="4130730" y="3912644"/>
              <a:ext cx="385419" cy="2030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0970912-79FB-4A54-A27B-7EBCE0F408CC}"/>
                </a:ext>
              </a:extLst>
            </p:cNvPr>
            <p:cNvCxnSpPr>
              <a:cxnSpLocks/>
            </p:cNvCxnSpPr>
            <p:nvPr/>
          </p:nvCxnSpPr>
          <p:spPr>
            <a:xfrm>
              <a:off x="4816591" y="4814629"/>
              <a:ext cx="385419" cy="2030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958E2DB-EA9E-408A-A30B-CEC0E6A8908C}"/>
                </a:ext>
              </a:extLst>
            </p:cNvPr>
            <p:cNvCxnSpPr>
              <a:cxnSpLocks/>
            </p:cNvCxnSpPr>
            <p:nvPr/>
          </p:nvCxnSpPr>
          <p:spPr>
            <a:xfrm>
              <a:off x="5502452" y="5716614"/>
              <a:ext cx="385419" cy="2030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96976E9-4781-41CA-A41B-BC3690E7F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3250" y="1585226"/>
              <a:ext cx="717820" cy="514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6532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0BA478F-2C46-40C8-B776-12E9A72227A7}"/>
              </a:ext>
            </a:extLst>
          </p:cNvPr>
          <p:cNvSpPr txBox="1"/>
          <p:nvPr/>
        </p:nvSpPr>
        <p:spPr>
          <a:xfrm>
            <a:off x="6534150" y="539234"/>
            <a:ext cx="62674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SOFTWARE INVENTORY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9AF24F-849B-41C2-8A61-2EA5BCDDD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72" y="1456670"/>
            <a:ext cx="11145328" cy="35844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3CA95CC-6949-4650-BDDA-91168D46D795}"/>
              </a:ext>
            </a:extLst>
          </p:cNvPr>
          <p:cNvSpPr txBox="1"/>
          <p:nvPr/>
        </p:nvSpPr>
        <p:spPr>
          <a:xfrm>
            <a:off x="3248025" y="5103674"/>
            <a:ext cx="6572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for success: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Right-click Anaconda Prompt (anaconda3) and select “Run as Administrator” to open the Anaconda Prompt command window.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Enter “pip install </a:t>
            </a:r>
            <a:r>
              <a:rPr lang="en-US" dirty="0" err="1"/>
              <a:t>noaa-sdk</a:t>
            </a:r>
            <a:r>
              <a:rPr lang="en-US" dirty="0"/>
              <a:t>” into the prompt. Wait for the output “Successfully installed </a:t>
            </a:r>
            <a:r>
              <a:rPr lang="en-US" dirty="0" err="1"/>
              <a:t>noaa-sdk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4146278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D600-EC22-4396-8188-262958F4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Downloading weather data</a:t>
            </a:r>
          </a:p>
        </p:txBody>
      </p:sp>
    </p:spTree>
    <p:extLst>
      <p:ext uri="{BB962C8B-B14F-4D97-AF65-F5344CB8AC3E}">
        <p14:creationId xmlns:p14="http://schemas.microsoft.com/office/powerpoint/2010/main" val="2662439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E4D25-0C9C-4BAF-A049-75AEAC4BB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52" y="1143623"/>
            <a:ext cx="3225802" cy="617320"/>
          </a:xfrm>
        </p:spPr>
        <p:txBody>
          <a:bodyPr/>
          <a:lstStyle/>
          <a:p>
            <a:pPr algn="ctr"/>
            <a:r>
              <a:rPr lang="en-US" dirty="0"/>
              <a:t>Code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0C5937-4874-499F-999F-747C1D961E2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5799" y="1760943"/>
            <a:ext cx="3456432" cy="4457754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2D4D7-E0C2-4F64-94AD-7A431932B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82505" y="1134409"/>
            <a:ext cx="4351671" cy="626534"/>
          </a:xfrm>
        </p:spPr>
        <p:txBody>
          <a:bodyPr/>
          <a:lstStyle/>
          <a:p>
            <a:pPr algn="ctr"/>
            <a:r>
              <a:rPr lang="en-US" dirty="0"/>
              <a:t>Execution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4FDCCE-FDD6-4426-B247-889B9D6E09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39456" y="1115982"/>
            <a:ext cx="4324192" cy="626534"/>
          </a:xfrm>
        </p:spPr>
        <p:txBody>
          <a:bodyPr/>
          <a:lstStyle/>
          <a:p>
            <a:pPr algn="ctr"/>
            <a:r>
              <a:rPr lang="en-US" dirty="0"/>
              <a:t>Database files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8D042B8-92F4-4733-BC01-A9BC95384E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4640"/>
          <a:stretch/>
        </p:blipFill>
        <p:spPr>
          <a:xfrm>
            <a:off x="3282506" y="2071535"/>
            <a:ext cx="4351671" cy="25156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4B2857C-244E-4EE8-B791-CC8097641744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r="38157" b="-1"/>
          <a:stretch/>
        </p:blipFill>
        <p:spPr>
          <a:xfrm>
            <a:off x="7839456" y="2072542"/>
            <a:ext cx="4352544" cy="2514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DA0C5B6-6340-4584-9D70-ED4F7C4FD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2" y="1760943"/>
            <a:ext cx="3492754" cy="478646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1788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tf00001028_wac</Template>
  <TotalTime>760</TotalTime>
  <Words>598</Words>
  <Application>Microsoft Office PowerPoint</Application>
  <PresentationFormat>Widescreen</PresentationFormat>
  <Paragraphs>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Century Gothic</vt:lpstr>
      <vt:lpstr>Vapor Trail</vt:lpstr>
      <vt:lpstr>CEIS110: Introduction to Python Programming</vt:lpstr>
      <vt:lpstr>introduction</vt:lpstr>
      <vt:lpstr>Agenda</vt:lpstr>
      <vt:lpstr>PowerPoint Presentation</vt:lpstr>
      <vt:lpstr>Project planning and Library setup </vt:lpstr>
      <vt:lpstr>PowerPoint Presentation</vt:lpstr>
      <vt:lpstr>PowerPoint Presentation</vt:lpstr>
      <vt:lpstr>Downloading weather data</vt:lpstr>
      <vt:lpstr>PowerPoint Presentation</vt:lpstr>
      <vt:lpstr>Querying database with SQL</vt:lpstr>
      <vt:lpstr>PowerPoint Presentation</vt:lpstr>
      <vt:lpstr>PowerPoint Presentation</vt:lpstr>
      <vt:lpstr>PowerPoint Presentation</vt:lpstr>
      <vt:lpstr>Querying and manipulating Data with sql and python</vt:lpstr>
      <vt:lpstr>PowerPoint Presentation</vt:lpstr>
      <vt:lpstr>PowerPoint Presentation</vt:lpstr>
      <vt:lpstr>Developing graphical models and interpret results</vt:lpstr>
      <vt:lpstr>PowerPoint Presentation</vt:lpstr>
      <vt:lpstr>PowerPoint Presentation</vt:lpstr>
      <vt:lpstr>Course challenges</vt:lpstr>
      <vt:lpstr>career skills obtained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Kassandra Moreno</dc:creator>
  <cp:lastModifiedBy>Kassandra Moreno</cp:lastModifiedBy>
  <cp:revision>1</cp:revision>
  <dcterms:created xsi:type="dcterms:W3CDTF">2022-04-20T17:47:31Z</dcterms:created>
  <dcterms:modified xsi:type="dcterms:W3CDTF">2022-04-22T12:49:42Z</dcterms:modified>
</cp:coreProperties>
</file>