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AA237-28B0-D929-70C5-6E79CD33E9A7}" v="230" dt="2019-12-04T15:52:1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SAB John" userId="S::john.kassab@ynov.com::a7ce0774-5b85-4cde-a0c6-7fa11c62b755" providerId="AD" clId="Web-{6B1AA237-28B0-D929-70C5-6E79CD33E9A7}"/>
    <pc:docChg chg="addSld modSld sldOrd">
      <pc:chgData name="KASSAB John" userId="S::john.kassab@ynov.com::a7ce0774-5b85-4cde-a0c6-7fa11c62b755" providerId="AD" clId="Web-{6B1AA237-28B0-D929-70C5-6E79CD33E9A7}" dt="2019-12-04T15:52:19.076" v="218" actId="1076"/>
      <pc:docMkLst>
        <pc:docMk/>
      </pc:docMkLst>
      <pc:sldChg chg="addSp delSp modSp">
        <pc:chgData name="KASSAB John" userId="S::john.kassab@ynov.com::a7ce0774-5b85-4cde-a0c6-7fa11c62b755" providerId="AD" clId="Web-{6B1AA237-28B0-D929-70C5-6E79CD33E9A7}" dt="2019-12-04T15:27:36.070" v="134" actId="20577"/>
        <pc:sldMkLst>
          <pc:docMk/>
          <pc:sldMk cId="1450866866" sldId="256"/>
        </pc:sldMkLst>
        <pc:spChg chg="mod">
          <ac:chgData name="KASSAB John" userId="S::john.kassab@ynov.com::a7ce0774-5b85-4cde-a0c6-7fa11c62b755" providerId="AD" clId="Web-{6B1AA237-28B0-D929-70C5-6E79CD33E9A7}" dt="2019-12-04T15:27:36.070" v="134" actId="20577"/>
          <ac:spMkLst>
            <pc:docMk/>
            <pc:sldMk cId="1450866866" sldId="256"/>
            <ac:spMk id="2" creationId="{00000000-0000-0000-0000-000000000000}"/>
          </ac:spMkLst>
        </pc:spChg>
        <pc:spChg chg="del mod">
          <ac:chgData name="KASSAB John" userId="S::john.kassab@ynov.com::a7ce0774-5b85-4cde-a0c6-7fa11c62b755" providerId="AD" clId="Web-{6B1AA237-28B0-D929-70C5-6E79CD33E9A7}" dt="2019-12-04T15:07:35.804" v="31"/>
          <ac:spMkLst>
            <pc:docMk/>
            <pc:sldMk cId="1450866866" sldId="256"/>
            <ac:spMk id="3" creationId="{00000000-0000-0000-0000-000000000000}"/>
          </ac:spMkLst>
        </pc:spChg>
        <pc:picChg chg="add del mod">
          <ac:chgData name="KASSAB John" userId="S::john.kassab@ynov.com::a7ce0774-5b85-4cde-a0c6-7fa11c62b755" providerId="AD" clId="Web-{6B1AA237-28B0-D929-70C5-6E79CD33E9A7}" dt="2019-12-04T15:02:43.347" v="16"/>
          <ac:picMkLst>
            <pc:docMk/>
            <pc:sldMk cId="1450866866" sldId="256"/>
            <ac:picMk id="4" creationId="{F495FEED-DCB0-4EA4-A957-4EFCBC0B7CD4}"/>
          </ac:picMkLst>
        </pc:picChg>
        <pc:picChg chg="add del mod">
          <ac:chgData name="KASSAB John" userId="S::john.kassab@ynov.com::a7ce0774-5b85-4cde-a0c6-7fa11c62b755" providerId="AD" clId="Web-{6B1AA237-28B0-D929-70C5-6E79CD33E9A7}" dt="2019-12-04T15:04:39.223" v="19"/>
          <ac:picMkLst>
            <pc:docMk/>
            <pc:sldMk cId="1450866866" sldId="256"/>
            <ac:picMk id="6" creationId="{7EA2C703-407B-48F5-9064-DB51C4CA1C06}"/>
          </ac:picMkLst>
        </pc:picChg>
        <pc:picChg chg="add mod">
          <ac:chgData name="KASSAB John" userId="S::john.kassab@ynov.com::a7ce0774-5b85-4cde-a0c6-7fa11c62b755" providerId="AD" clId="Web-{6B1AA237-28B0-D929-70C5-6E79CD33E9A7}" dt="2019-12-04T15:11:51.244" v="34" actId="1076"/>
          <ac:picMkLst>
            <pc:docMk/>
            <pc:sldMk cId="1450866866" sldId="256"/>
            <ac:picMk id="8" creationId="{92EDECA8-C1BC-441A-8343-268AFD8BA3E9}"/>
          </ac:picMkLst>
        </pc:picChg>
      </pc:sldChg>
      <pc:sldChg chg="addSp delSp modSp new">
        <pc:chgData name="KASSAB John" userId="S::john.kassab@ynov.com::a7ce0774-5b85-4cde-a0c6-7fa11c62b755" providerId="AD" clId="Web-{6B1AA237-28B0-D929-70C5-6E79CD33E9A7}" dt="2019-12-04T15:27:08.179" v="113" actId="1076"/>
        <pc:sldMkLst>
          <pc:docMk/>
          <pc:sldMk cId="381009849" sldId="257"/>
        </pc:sldMkLst>
        <pc:spChg chg="mod">
          <ac:chgData name="KASSAB John" userId="S::john.kassab@ynov.com::a7ce0774-5b85-4cde-a0c6-7fa11c62b755" providerId="AD" clId="Web-{6B1AA237-28B0-D929-70C5-6E79CD33E9A7}" dt="2019-12-04T15:27:08.179" v="113" actId="1076"/>
          <ac:spMkLst>
            <pc:docMk/>
            <pc:sldMk cId="381009849" sldId="257"/>
            <ac:spMk id="2" creationId="{D4BDABC9-11AC-42DC-98B5-4A6B20F3C91E}"/>
          </ac:spMkLst>
        </pc:spChg>
        <pc:spChg chg="del">
          <ac:chgData name="KASSAB John" userId="S::john.kassab@ynov.com::a7ce0774-5b85-4cde-a0c6-7fa11c62b755" providerId="AD" clId="Web-{6B1AA237-28B0-D929-70C5-6E79CD33E9A7}" dt="2019-12-04T15:21:09.799" v="36"/>
          <ac:spMkLst>
            <pc:docMk/>
            <pc:sldMk cId="381009849" sldId="257"/>
            <ac:spMk id="3" creationId="{13CADE2A-6509-4B7D-A3A3-35CAB70A1518}"/>
          </ac:spMkLst>
        </pc:spChg>
        <pc:picChg chg="add mod ord">
          <ac:chgData name="KASSAB John" userId="S::john.kassab@ynov.com::a7ce0774-5b85-4cde-a0c6-7fa11c62b755" providerId="AD" clId="Web-{6B1AA237-28B0-D929-70C5-6E79CD33E9A7}" dt="2019-12-04T15:24:24.802" v="109" actId="1076"/>
          <ac:picMkLst>
            <pc:docMk/>
            <pc:sldMk cId="381009849" sldId="257"/>
            <ac:picMk id="4" creationId="{40F5195C-CF0F-4F4F-8A77-723D22C80D5F}"/>
          </ac:picMkLst>
        </pc:picChg>
      </pc:sldChg>
      <pc:sldChg chg="addSp delSp modSp new">
        <pc:chgData name="KASSAB John" userId="S::john.kassab@ynov.com::a7ce0774-5b85-4cde-a0c6-7fa11c62b755" providerId="AD" clId="Web-{6B1AA237-28B0-D929-70C5-6E79CD33E9A7}" dt="2019-12-04T15:30:11.337" v="148" actId="14100"/>
        <pc:sldMkLst>
          <pc:docMk/>
          <pc:sldMk cId="1851926665" sldId="258"/>
        </pc:sldMkLst>
        <pc:spChg chg="mod">
          <ac:chgData name="KASSAB John" userId="S::john.kassab@ynov.com::a7ce0774-5b85-4cde-a0c6-7fa11c62b755" providerId="AD" clId="Web-{6B1AA237-28B0-D929-70C5-6E79CD33E9A7}" dt="2019-12-04T15:30:11.337" v="148" actId="14100"/>
          <ac:spMkLst>
            <pc:docMk/>
            <pc:sldMk cId="1851926665" sldId="258"/>
            <ac:spMk id="2" creationId="{6FAA47C3-75A9-41E3-B5DB-336140B2DB02}"/>
          </ac:spMkLst>
        </pc:spChg>
        <pc:spChg chg="del">
          <ac:chgData name="KASSAB John" userId="S::john.kassab@ynov.com::a7ce0774-5b85-4cde-a0c6-7fa11c62b755" providerId="AD" clId="Web-{6B1AA237-28B0-D929-70C5-6E79CD33E9A7}" dt="2019-12-04T15:27:51.226" v="138"/>
          <ac:spMkLst>
            <pc:docMk/>
            <pc:sldMk cId="1851926665" sldId="258"/>
            <ac:spMk id="3" creationId="{BB8A204B-4EC1-4A5A-A647-C1B32C4B7548}"/>
          </ac:spMkLst>
        </pc:spChg>
        <pc:picChg chg="add mod ord">
          <ac:chgData name="KASSAB John" userId="S::john.kassab@ynov.com::a7ce0774-5b85-4cde-a0c6-7fa11c62b755" providerId="AD" clId="Web-{6B1AA237-28B0-D929-70C5-6E79CD33E9A7}" dt="2019-12-04T15:28:44.461" v="147"/>
          <ac:picMkLst>
            <pc:docMk/>
            <pc:sldMk cId="1851926665" sldId="258"/>
            <ac:picMk id="4" creationId="{ABA15BA1-1039-43B3-BE10-D2299F4F0B8B}"/>
          </ac:picMkLst>
        </pc:picChg>
      </pc:sldChg>
      <pc:sldChg chg="addSp delSp modSp new ord">
        <pc:chgData name="KASSAB John" userId="S::john.kassab@ynov.com::a7ce0774-5b85-4cde-a0c6-7fa11c62b755" providerId="AD" clId="Web-{6B1AA237-28B0-D929-70C5-6E79CD33E9A7}" dt="2019-12-04T15:45:53.648" v="183"/>
        <pc:sldMkLst>
          <pc:docMk/>
          <pc:sldMk cId="1711659572" sldId="259"/>
        </pc:sldMkLst>
        <pc:spChg chg="mod">
          <ac:chgData name="KASSAB John" userId="S::john.kassab@ynov.com::a7ce0774-5b85-4cde-a0c6-7fa11c62b755" providerId="AD" clId="Web-{6B1AA237-28B0-D929-70C5-6E79CD33E9A7}" dt="2019-12-04T15:38:50.018" v="170" actId="1076"/>
          <ac:spMkLst>
            <pc:docMk/>
            <pc:sldMk cId="1711659572" sldId="259"/>
            <ac:spMk id="2" creationId="{F5EFD73B-A0F4-4674-A6E3-09A54F819C36}"/>
          </ac:spMkLst>
        </pc:spChg>
        <pc:spChg chg="del mod">
          <ac:chgData name="KASSAB John" userId="S::john.kassab@ynov.com::a7ce0774-5b85-4cde-a0c6-7fa11c62b755" providerId="AD" clId="Web-{6B1AA237-28B0-D929-70C5-6E79CD33E9A7}" dt="2019-12-04T15:38:36.752" v="168"/>
          <ac:spMkLst>
            <pc:docMk/>
            <pc:sldMk cId="1711659572" sldId="259"/>
            <ac:spMk id="3" creationId="{1D598E32-311C-488B-8D52-434D60B1F42F}"/>
          </ac:spMkLst>
        </pc:spChg>
        <pc:picChg chg="add mod">
          <ac:chgData name="KASSAB John" userId="S::john.kassab@ynov.com::a7ce0774-5b85-4cde-a0c6-7fa11c62b755" providerId="AD" clId="Web-{6B1AA237-28B0-D929-70C5-6E79CD33E9A7}" dt="2019-12-04T15:39:51.112" v="182"/>
          <ac:picMkLst>
            <pc:docMk/>
            <pc:sldMk cId="1711659572" sldId="259"/>
            <ac:picMk id="4" creationId="{99FC1BEE-9B59-4633-8D90-34CE5CB12182}"/>
          </ac:picMkLst>
        </pc:picChg>
      </pc:sldChg>
      <pc:sldChg chg="addSp delSp modSp new">
        <pc:chgData name="KASSAB John" userId="S::john.kassab@ynov.com::a7ce0774-5b85-4cde-a0c6-7fa11c62b755" providerId="AD" clId="Web-{6B1AA237-28B0-D929-70C5-6E79CD33E9A7}" dt="2019-12-04T15:52:19.076" v="218" actId="1076"/>
        <pc:sldMkLst>
          <pc:docMk/>
          <pc:sldMk cId="2708365806" sldId="260"/>
        </pc:sldMkLst>
        <pc:spChg chg="mod">
          <ac:chgData name="KASSAB John" userId="S::john.kassab@ynov.com::a7ce0774-5b85-4cde-a0c6-7fa11c62b755" providerId="AD" clId="Web-{6B1AA237-28B0-D929-70C5-6E79CD33E9A7}" dt="2019-12-04T15:52:16.138" v="217" actId="1076"/>
          <ac:spMkLst>
            <pc:docMk/>
            <pc:sldMk cId="2708365806" sldId="260"/>
            <ac:spMk id="2" creationId="{317E131E-266E-4D56-AE1C-BB9EBDED49AB}"/>
          </ac:spMkLst>
        </pc:spChg>
        <pc:spChg chg="del">
          <ac:chgData name="KASSAB John" userId="S::john.kassab@ynov.com::a7ce0774-5b85-4cde-a0c6-7fa11c62b755" providerId="AD" clId="Web-{6B1AA237-28B0-D929-70C5-6E79CD33E9A7}" dt="2019-12-04T15:48:20.979" v="185"/>
          <ac:spMkLst>
            <pc:docMk/>
            <pc:sldMk cId="2708365806" sldId="260"/>
            <ac:spMk id="3" creationId="{3326968A-17F4-46A8-A2C7-A32E5DC21789}"/>
          </ac:spMkLst>
        </pc:spChg>
        <pc:picChg chg="add mod ord">
          <ac:chgData name="KASSAB John" userId="S::john.kassab@ynov.com::a7ce0774-5b85-4cde-a0c6-7fa11c62b755" providerId="AD" clId="Web-{6B1AA237-28B0-D929-70C5-6E79CD33E9A7}" dt="2019-12-04T15:52:19.076" v="218" actId="1076"/>
          <ac:picMkLst>
            <pc:docMk/>
            <pc:sldMk cId="2708365806" sldId="260"/>
            <ac:picMk id="4" creationId="{2E750FDA-9010-4181-BEF3-4D25305C33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8612" y="828676"/>
            <a:ext cx="8676222" cy="885825"/>
          </a:xfrm>
        </p:spPr>
        <p:txBody>
          <a:bodyPr/>
          <a:lstStyle/>
          <a:p>
            <a:r>
              <a:rPr lang="fr-FR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 FIBRE OPTIQUE</a:t>
            </a:r>
          </a:p>
        </p:txBody>
      </p:sp>
      <p:pic>
        <p:nvPicPr>
          <p:cNvPr id="8" name="Image 8" descr="Une image contenant brosse, lumière&#10;&#10;Description générée avec un niveau de confiance très élevé">
            <a:extLst>
              <a:ext uri="{FF2B5EF4-FFF2-40B4-BE49-F238E27FC236}">
                <a16:creationId xmlns:a16="http://schemas.microsoft.com/office/drawing/2014/main" id="{92EDECA8-C1BC-441A-8343-268AFD8B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962150"/>
            <a:ext cx="7219950" cy="40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86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E131E-266E-4D56-AE1C-BB9EBDED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02" y="-2005"/>
            <a:ext cx="6938208" cy="1905000"/>
          </a:xfrm>
        </p:spPr>
        <p:txBody>
          <a:bodyPr>
            <a:normAutofit/>
          </a:bodyPr>
          <a:lstStyle/>
          <a:p>
            <a:r>
              <a:rPr lang="fr-FR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AVEZ-VOUS DES QUESTIONS ?</a:t>
            </a:r>
          </a:p>
        </p:txBody>
      </p:sp>
      <p:pic>
        <p:nvPicPr>
          <p:cNvPr id="4" name="Image 4" descr="Une image contenant jouet, rouge&#10;&#10;Description générée avec un niveau de confiance très élevé">
            <a:extLst>
              <a:ext uri="{FF2B5EF4-FFF2-40B4-BE49-F238E27FC236}">
                <a16:creationId xmlns:a16="http://schemas.microsoft.com/office/drawing/2014/main" id="{2E750FDA-9010-4181-BEF3-4D25305C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16" y="1608704"/>
            <a:ext cx="5571901" cy="4758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83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FD73B-A0F4-4674-A6E3-09A54F81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5324475"/>
            <a:ext cx="9905998" cy="1905000"/>
          </a:xfrm>
        </p:spPr>
        <p:txBody>
          <a:bodyPr/>
          <a:lstStyle/>
          <a:p>
            <a:r>
              <a:rPr lang="fr-FR"/>
              <a:t>99,8% du trafic internet intercontinental transite via 366 câbles sous-marins</a:t>
            </a:r>
          </a:p>
          <a:p>
            <a:endParaRPr lang="fr-FR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99FC1BEE-9B59-4633-8D90-34CE5CB1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89" y="223660"/>
            <a:ext cx="7726278" cy="51874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6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ABC9-11AC-42DC-98B5-4A6B20F3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87" y="63667"/>
            <a:ext cx="7900735" cy="1524000"/>
          </a:xfrm>
        </p:spPr>
        <p:txBody>
          <a:bodyPr/>
          <a:lstStyle/>
          <a:p>
            <a:r>
              <a:rPr lang="fr-FR" b="1" u="sng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DIFFERENCES ENTRE LA FIBRE ET L'ADSL</a:t>
            </a:r>
          </a:p>
        </p:txBody>
      </p:sp>
      <p:pic>
        <p:nvPicPr>
          <p:cNvPr id="4" name="Image 4" descr="Une image contenant mètre&#10;&#10;Description générée avec un niveau de confiance très élevé">
            <a:extLst>
              <a:ext uri="{FF2B5EF4-FFF2-40B4-BE49-F238E27FC236}">
                <a16:creationId xmlns:a16="http://schemas.microsoft.com/office/drawing/2014/main" id="{40F5195C-CF0F-4F4F-8A77-723D22C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71" y="1784493"/>
            <a:ext cx="7203338" cy="4056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0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56A23-22E2-46F5-BE08-4A50F14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2800" dirty="0"/>
              <a:t>Fonctionnement fibre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C6CDF4-6BC2-44DD-A823-86A2CDAC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Coeur </a:t>
            </a:r>
            <a:r>
              <a:rPr lang="en-US" sz="1800" dirty="0" err="1"/>
              <a:t>est</a:t>
            </a:r>
            <a:r>
              <a:rPr lang="en-US" sz="1800" dirty="0"/>
              <a:t> compose de </a:t>
            </a:r>
            <a:r>
              <a:rPr lang="en-US" sz="1800" dirty="0" err="1"/>
              <a:t>Silice</a:t>
            </a:r>
            <a:r>
              <a:rPr lang="en-US" sz="1800" dirty="0"/>
              <a:t> et de plastique </a:t>
            </a:r>
          </a:p>
          <a:p>
            <a:r>
              <a:rPr lang="en-US" sz="1800" dirty="0" err="1"/>
              <a:t>Gaine</a:t>
            </a:r>
            <a:r>
              <a:rPr lang="en-US" sz="1800" dirty="0"/>
              <a:t> </a:t>
            </a:r>
            <a:r>
              <a:rPr lang="en-US" sz="1800" dirty="0" err="1"/>
              <a:t>pareil</a:t>
            </a:r>
            <a:r>
              <a:rPr lang="en-US" sz="1800" dirty="0"/>
              <a:t> que le Coeur avec des </a:t>
            </a:r>
            <a:r>
              <a:rPr lang="en-US" sz="1800" dirty="0" err="1"/>
              <a:t>caractéristiques</a:t>
            </a:r>
            <a:r>
              <a:rPr lang="en-US" sz="1800" dirty="0"/>
              <a:t> </a:t>
            </a:r>
            <a:r>
              <a:rPr lang="en-US" sz="1800" dirty="0" err="1"/>
              <a:t>différentes</a:t>
            </a:r>
            <a:r>
              <a:rPr lang="en-US" sz="1800" dirty="0"/>
              <a:t> </a:t>
            </a:r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9870EB0-159B-4F4A-AFA4-DDF87738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882741"/>
            <a:ext cx="6916633" cy="47724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44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4A0E2-31EF-48A7-A880-68D317DC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2800" dirty="0"/>
              <a:t>Principe de rayon réfléchi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7C538D-8A43-44DE-BF93-651A9D85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fonction</a:t>
            </a:r>
            <a:r>
              <a:rPr lang="en-US" sz="1800" dirty="0"/>
              <a:t> des </a:t>
            </a:r>
            <a:r>
              <a:rPr lang="en-US" sz="1800" dirty="0" err="1"/>
              <a:t>matériaux</a:t>
            </a:r>
            <a:r>
              <a:rPr lang="en-US" sz="1800" dirty="0"/>
              <a:t> </a:t>
            </a:r>
            <a:r>
              <a:rPr lang="en-US" sz="1800" dirty="0" err="1"/>
              <a:t>utilisés</a:t>
            </a:r>
            <a:r>
              <a:rPr lang="en-US" sz="1800" dirty="0"/>
              <a:t> on </a:t>
            </a:r>
            <a:r>
              <a:rPr lang="en-US" sz="1800" dirty="0" err="1"/>
              <a:t>peut</a:t>
            </a:r>
            <a:r>
              <a:rPr lang="en-US" sz="1800" dirty="0"/>
              <a:t> changer les angles du rayon </a:t>
            </a:r>
            <a:r>
              <a:rPr lang="en-US" sz="1800" dirty="0" err="1"/>
              <a:t>réfléchi</a:t>
            </a:r>
            <a:r>
              <a:rPr lang="en-US" sz="1800" dirty="0"/>
              <a:t> et du rayon </a:t>
            </a:r>
            <a:r>
              <a:rPr lang="en-US" sz="1800" dirty="0" err="1"/>
              <a:t>réfracté</a:t>
            </a:r>
            <a:r>
              <a:rPr lang="en-US" sz="1800" dirty="0"/>
              <a:t>.</a:t>
            </a:r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A0E975E-AE8D-4F68-9DF0-723D1A91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29" y="645106"/>
            <a:ext cx="491976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60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0875A5-96F9-4EB9-A2D5-51557F52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9EA688-62D0-4233-8C5F-A8253D59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09600"/>
            <a:ext cx="6743767" cy="1905000"/>
          </a:xfrm>
        </p:spPr>
        <p:txBody>
          <a:bodyPr>
            <a:normAutofit/>
          </a:bodyPr>
          <a:lstStyle/>
          <a:p>
            <a:r>
              <a:rPr lang="fr-FR" dirty="0"/>
              <a:t>La lumière dans la fibre optique</a:t>
            </a:r>
          </a:p>
        </p:txBody>
      </p:sp>
      <p:pic>
        <p:nvPicPr>
          <p:cNvPr id="5" name="Espace réservé du contenu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ADFCF3FE-3453-45B9-B48C-571B31DD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6" y="733599"/>
            <a:ext cx="3258673" cy="1140535"/>
          </a:xfrm>
          <a:prstGeom prst="rect">
            <a:avLst/>
          </a:prstGeom>
        </p:spPr>
      </p:pic>
      <p:pic>
        <p:nvPicPr>
          <p:cNvPr id="9" name="Espace réservé du contenu 8" descr="Une image contenant jeu&#10;&#10;Description générée automatiquement">
            <a:extLst>
              <a:ext uri="{FF2B5EF4-FFF2-40B4-BE49-F238E27FC236}">
                <a16:creationId xmlns:a16="http://schemas.microsoft.com/office/drawing/2014/main" id="{DAC2B4E2-529B-4C3D-86A8-FEEC69DC6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15" y="2857923"/>
            <a:ext cx="3217333" cy="1142153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EF53B6-3F17-4E8D-834D-1021778C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15" y="4991099"/>
            <a:ext cx="3217333" cy="112606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884358-8E43-4401-BDF9-AB18E0C3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666999"/>
            <a:ext cx="6743767" cy="3415749"/>
          </a:xfrm>
        </p:spPr>
        <p:txBody>
          <a:bodyPr anchor="t">
            <a:normAutofit/>
          </a:bodyPr>
          <a:lstStyle/>
          <a:p>
            <a:r>
              <a:rPr lang="en-US" dirty="0"/>
              <a:t>Dans un </a:t>
            </a:r>
            <a:r>
              <a:rPr lang="en-US" dirty="0" err="1"/>
              <a:t>cas</a:t>
            </a:r>
            <a:r>
              <a:rPr lang="en-US" dirty="0"/>
              <a:t> parfait la lumière se </a:t>
            </a:r>
            <a:r>
              <a:rPr lang="en-US" dirty="0" err="1"/>
              <a:t>deplace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droite.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souvent</a:t>
            </a:r>
            <a:r>
              <a:rPr lang="en-US" dirty="0"/>
              <a:t> le </a:t>
            </a:r>
            <a:r>
              <a:rPr lang="en-US" dirty="0" err="1"/>
              <a:t>cas</a:t>
            </a:r>
            <a:r>
              <a:rPr lang="en-US" dirty="0"/>
              <a:t> du coup les </a:t>
            </a:r>
            <a:r>
              <a:rPr lang="en-US" dirty="0" err="1"/>
              <a:t>rayons</a:t>
            </a:r>
            <a:r>
              <a:rPr lang="en-US" dirty="0"/>
              <a:t> de </a:t>
            </a:r>
            <a:r>
              <a:rPr lang="en-US" dirty="0" err="1"/>
              <a:t>lumières</a:t>
            </a:r>
            <a:r>
              <a:rPr lang="en-US" dirty="0"/>
              <a:t> </a:t>
            </a:r>
            <a:r>
              <a:rPr lang="en-US" dirty="0" err="1"/>
              <a:t>rebondiront</a:t>
            </a:r>
            <a:r>
              <a:rPr lang="en-US" dirty="0"/>
              <a:t> sur les </a:t>
            </a:r>
            <a:r>
              <a:rPr lang="en-US" dirty="0" err="1"/>
              <a:t>parois</a:t>
            </a:r>
            <a:r>
              <a:rPr lang="en-US" dirty="0"/>
              <a:t> du Coeur.</a:t>
            </a:r>
          </a:p>
          <a:p>
            <a:r>
              <a:rPr lang="en-US" dirty="0"/>
              <a:t>La </a:t>
            </a:r>
            <a:r>
              <a:rPr lang="en-US" dirty="0" err="1"/>
              <a:t>gaine</a:t>
            </a:r>
            <a:r>
              <a:rPr lang="en-US" dirty="0"/>
              <a:t> </a:t>
            </a:r>
            <a:r>
              <a:rPr lang="en-US" dirty="0" err="1"/>
              <a:t>refléchira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des </a:t>
            </a:r>
            <a:r>
              <a:rPr lang="en-US" dirty="0" err="1"/>
              <a:t>rayons</a:t>
            </a:r>
            <a:r>
              <a:rPr lang="en-US" dirty="0"/>
              <a:t> </a:t>
            </a:r>
            <a:r>
              <a:rPr lang="en-US" dirty="0" err="1"/>
              <a:t>réfractés</a:t>
            </a:r>
            <a:r>
              <a:rPr lang="en-US" dirty="0"/>
              <a:t> pour </a:t>
            </a:r>
            <a:r>
              <a:rPr lang="en-US" dirty="0" err="1"/>
              <a:t>éviter</a:t>
            </a:r>
            <a:r>
              <a:rPr lang="en-US" dirty="0"/>
              <a:t> les </a:t>
            </a:r>
            <a:r>
              <a:rPr lang="en-US" dirty="0" err="1"/>
              <a:t>pertes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24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A9882B-C693-48C6-911D-960A4FD7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Répartition fibre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187C60D-DDEA-48A3-92D5-CA9885E4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Trait bleu =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fibre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optique</a:t>
            </a: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Trait orange =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cuivre</a:t>
            </a: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Boite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bleue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=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serveur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</a:p>
          <a:p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Boite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grise = </a:t>
            </a:r>
            <a:r>
              <a:rPr lang="en-US" sz="18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répartiteur</a:t>
            </a: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Espace réservé du contenu 4" descr="Une image contenant table, homme, ordinateur, horloge&#10;&#10;Description générée automatiquement">
            <a:extLst>
              <a:ext uri="{FF2B5EF4-FFF2-40B4-BE49-F238E27FC236}">
                <a16:creationId xmlns:a16="http://schemas.microsoft.com/office/drawing/2014/main" id="{3B7A4240-6EBC-4099-9FD9-3BBEFB4A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136709"/>
            <a:ext cx="5934182" cy="22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14779-AF9B-4263-AB7A-3F501585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Différences entre la 4G et la fibre ?</a:t>
            </a:r>
          </a:p>
        </p:txBody>
      </p:sp>
      <p:pic>
        <p:nvPicPr>
          <p:cNvPr id="5" name="Espace réservé du contenu 4" descr="Une image contenant lumière, assis, ordinateur, portable&#10;&#10;Description générée automatiquement">
            <a:extLst>
              <a:ext uri="{FF2B5EF4-FFF2-40B4-BE49-F238E27FC236}">
                <a16:creationId xmlns:a16="http://schemas.microsoft.com/office/drawing/2014/main" id="{0E6ACEB5-53FD-43B0-AA5C-79319FF7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961" y="2797767"/>
            <a:ext cx="4367029" cy="3091268"/>
          </a:xfrm>
        </p:spPr>
      </p:pic>
    </p:spTree>
    <p:extLst>
      <p:ext uri="{BB962C8B-B14F-4D97-AF65-F5344CB8AC3E}">
        <p14:creationId xmlns:p14="http://schemas.microsoft.com/office/powerpoint/2010/main" val="422251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A47C3-75A9-41E3-B5DB-336140B2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69" y="0"/>
            <a:ext cx="10058398" cy="2000250"/>
          </a:xfrm>
        </p:spPr>
        <p:txBody>
          <a:bodyPr/>
          <a:lstStyle/>
          <a:p>
            <a:pPr algn="ctr"/>
            <a:r>
              <a:rPr lang="fr-FR" b="1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Est-ce QUE LA 5G VA-T-ELLE REMPLACER LA FIBRE OPTIQUE ?</a:t>
            </a:r>
            <a:endParaRPr lang="fr-F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e 4" descr="Une image contenant lumière, extérieur, trafic, assis&#10;&#10;Description générée avec un niveau de confiance très élevé">
            <a:extLst>
              <a:ext uri="{FF2B5EF4-FFF2-40B4-BE49-F238E27FC236}">
                <a16:creationId xmlns:a16="http://schemas.microsoft.com/office/drawing/2014/main" id="{ABA15BA1-1039-43B3-BE10-D2299F4F0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129" y="1902539"/>
            <a:ext cx="7885742" cy="4385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926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Maillage</vt:lpstr>
      <vt:lpstr>LA FIBRE OPTIQUE</vt:lpstr>
      <vt:lpstr>99,8% du trafic internet intercontinental transite via 366 câbles sous-marins </vt:lpstr>
      <vt:lpstr>DIFFERENCES ENTRE LA FIBRE ET L'ADSL</vt:lpstr>
      <vt:lpstr>Fonctionnement fibre</vt:lpstr>
      <vt:lpstr>Principe de rayon réfléchi</vt:lpstr>
      <vt:lpstr>La lumière dans la fibre optique</vt:lpstr>
      <vt:lpstr>Répartition fibre</vt:lpstr>
      <vt:lpstr>Différences entre la 4G et la fibre ?</vt:lpstr>
      <vt:lpstr>Est-ce QUE LA 5G VA-T-ELLE REMPLACER LA FIBRE OPTIQUE ?</vt:lpstr>
      <vt:lpstr>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FIBRE OPTIQUE</dc:title>
  <dc:creator>KASSAB John</dc:creator>
  <cp:lastModifiedBy>KASSAB John</cp:lastModifiedBy>
  <cp:revision>6</cp:revision>
  <dcterms:created xsi:type="dcterms:W3CDTF">2019-12-12T11:02:09Z</dcterms:created>
  <dcterms:modified xsi:type="dcterms:W3CDTF">2019-12-12T12:59:24Z</dcterms:modified>
</cp:coreProperties>
</file>