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96BBD-D4C4-48CC-87CF-14061840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86824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2</a:t>
            </a:r>
            <a:r>
              <a:rPr lang="fr-FR" baseline="30000" dirty="0"/>
              <a:t>e</a:t>
            </a:r>
            <a:r>
              <a:rPr lang="fr-FR" dirty="0"/>
              <a:t> Projet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C45453-B277-4AE4-B978-D4761C152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1404" y="3531204"/>
            <a:ext cx="8637072" cy="977621"/>
          </a:xfrm>
        </p:spPr>
        <p:txBody>
          <a:bodyPr/>
          <a:lstStyle/>
          <a:p>
            <a:pPr algn="ctr"/>
            <a:r>
              <a:rPr lang="fr-FR" dirty="0"/>
              <a:t>Kassab John – Jacques Hugo</a:t>
            </a:r>
          </a:p>
        </p:txBody>
      </p:sp>
    </p:spTree>
    <p:extLst>
      <p:ext uri="{BB962C8B-B14F-4D97-AF65-F5344CB8AC3E}">
        <p14:creationId xmlns:p14="http://schemas.microsoft.com/office/powerpoint/2010/main" val="295247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ADB4D-618A-4359-AA5A-0AB635D6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Technologies utilisées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4F23052-F301-458C-87C2-2662F3547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058928"/>
            <a:ext cx="3358417" cy="117632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519F41-61ED-4D6C-A313-A9CAC0B71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066" y="-424031"/>
            <a:ext cx="6352045" cy="63520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FC9562D-85F0-4F74-A5F5-AA6702CB6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215" y="3622753"/>
            <a:ext cx="1753698" cy="175369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A532261-D35A-4456-908A-F981A99B8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922" y="4158667"/>
            <a:ext cx="5178671" cy="8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3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F3EA4-2451-4303-8E71-B2DD3BF2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ffectLst/>
                <a:latin typeface="Arial" panose="020B0604020202020204" pitchFamily="34" charset="0"/>
              </a:rPr>
              <a:t>Schéma DU réseau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5F6A183-8E2D-48E6-AB81-A5C4C0900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529" y="2306271"/>
            <a:ext cx="7171373" cy="3449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63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177E6-C393-49C8-AA6D-81E57841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mises en place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88DE09-EDAE-4E43-A30C-310FB117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>
                <a:effectLst/>
                <a:latin typeface="+mj-lt"/>
              </a:rPr>
              <a:t>INSTALLATION ET CONFIGURATION DE PFSENSE</a:t>
            </a:r>
          </a:p>
          <a:p>
            <a:r>
              <a:rPr lang="fr-FR" sz="1800" dirty="0">
                <a:effectLst/>
                <a:latin typeface="+mj-lt"/>
              </a:rPr>
              <a:t>MISE EN PLACE DU SERVICE DHCP</a:t>
            </a:r>
          </a:p>
          <a:p>
            <a:r>
              <a:rPr lang="fr-FR" sz="1800" dirty="0">
                <a:effectLst/>
                <a:latin typeface="+mj-lt"/>
              </a:rPr>
              <a:t>MISE EN PLACE DU SERVEUR DNS</a:t>
            </a:r>
            <a:endParaRPr lang="fr-FR" sz="1800" dirty="0">
              <a:latin typeface="+mj-lt"/>
            </a:endParaRPr>
          </a:p>
          <a:p>
            <a:r>
              <a:rPr lang="fr-FR" sz="1800" dirty="0">
                <a:effectLst/>
                <a:latin typeface="+mj-lt"/>
              </a:rPr>
              <a:t>MISE EN PLACE D’UN PORTAIL CAPTIF</a:t>
            </a:r>
          </a:p>
          <a:p>
            <a:r>
              <a:rPr lang="fr-FR" sz="1800" dirty="0">
                <a:effectLst/>
                <a:latin typeface="+mj-lt"/>
              </a:rPr>
              <a:t>CONFIGURATION DE SQUIDGUARD ET MISE EN PLACE D’UNE BLACKLIST</a:t>
            </a:r>
            <a:endParaRPr lang="fr-FR" sz="1800" dirty="0">
              <a:latin typeface="+mj-lt"/>
            </a:endParaRPr>
          </a:p>
          <a:p>
            <a:r>
              <a:rPr lang="fr-FR" sz="1800" dirty="0">
                <a:effectLst/>
                <a:latin typeface="+mj-lt"/>
              </a:rPr>
              <a:t>MISE EN PLACE DE SNORT</a:t>
            </a:r>
            <a:endParaRPr lang="fr-FR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322879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14</TotalTime>
  <Words>53</Words>
  <Application>Microsoft Office PowerPoint</Application>
  <PresentationFormat>Grand écran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Galerie</vt:lpstr>
      <vt:lpstr>2e Projet </vt:lpstr>
      <vt:lpstr>Technologies utilisées</vt:lpstr>
      <vt:lpstr>Schéma DU réseau</vt:lpstr>
      <vt:lpstr>Fonctionnalités mises en place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2e Projet</dc:title>
  <dc:creator>John Kassab</dc:creator>
  <cp:lastModifiedBy>John Kassab</cp:lastModifiedBy>
  <cp:revision>2</cp:revision>
  <dcterms:created xsi:type="dcterms:W3CDTF">2021-05-23T14:00:46Z</dcterms:created>
  <dcterms:modified xsi:type="dcterms:W3CDTF">2021-05-23T14:15:02Z</dcterms:modified>
</cp:coreProperties>
</file>